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70"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71"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72"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73"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74"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C40E71BF-9379-4275-8216-CFC4ACBB589D}"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5" name="CustomShape 1"/>
          <p:cNvSpPr/>
          <p:nvPr/>
        </p:nvSpPr>
        <p:spPr>
          <a:xfrm>
            <a:off x="3288600" y="9736920"/>
            <a:ext cx="867240" cy="773640"/>
          </a:xfrm>
          <a:prstGeom prst="rect">
            <a:avLst/>
          </a:prstGeom>
          <a:noFill/>
          <a:ln w="0">
            <a:noFill/>
          </a:ln>
        </p:spPr>
        <p:style>
          <a:lnRef idx="0"/>
          <a:fillRef idx="0"/>
          <a:effectRef idx="0"/>
          <a:fontRef idx="minor"/>
        </p:style>
        <p:txBody>
          <a:bodyPr lIns="0" rIns="0" tIns="0" bIns="0" anchor="t">
            <a:noAutofit/>
          </a:bodyPr>
          <a:p>
            <a:pPr algn="r">
              <a:lnSpc>
                <a:spcPct val="100000"/>
              </a:lnSpc>
            </a:pPr>
            <a:fld id="{CA27A813-DE2F-4CD9-ABEA-54F647D96374}" type="slidenum">
              <a:rPr b="0" lang="en-IE" sz="1300" spc="-1" strike="noStrike">
                <a:solidFill>
                  <a:srgbClr val="000000"/>
                </a:solidFill>
                <a:latin typeface="Times New Roman"/>
                <a:ea typeface="MS PGothic"/>
              </a:rPr>
              <a:t>17</a:t>
            </a:fld>
            <a:endParaRPr b="0" lang="fi-FI" sz="1300" spc="-1" strike="noStrike">
              <a:solidFill>
                <a:srgbClr val="000000"/>
              </a:solidFill>
              <a:latin typeface="Arial"/>
            </a:endParaRPr>
          </a:p>
        </p:txBody>
      </p:sp>
      <p:sp>
        <p:nvSpPr>
          <p:cNvPr id="416" name="PlaceHolder 1"/>
          <p:cNvSpPr>
            <a:spLocks noGrp="1"/>
          </p:cNvSpPr>
          <p:nvPr>
            <p:ph type="body"/>
          </p:nvPr>
        </p:nvSpPr>
        <p:spPr>
          <a:xfrm>
            <a:off x="1036080" y="4777200"/>
            <a:ext cx="5669640" cy="449568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417" name="PlaceHolder 2"/>
          <p:cNvSpPr>
            <a:spLocks noGrp="1"/>
          </p:cNvSpPr>
          <p:nvPr>
            <p:ph type="sldImg"/>
          </p:nvPr>
        </p:nvSpPr>
        <p:spPr>
          <a:xfrm>
            <a:off x="1282680" y="760320"/>
            <a:ext cx="5181840" cy="37281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6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802.15-25-0029-03</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FC7E1BB-30F2-4DD3-B1EB-3CC24F3CD13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802.15-25-0029-03</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3B9DD18-03EA-425D-A4CB-AB69EC5F748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802.15-25-0029-03</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13E48D3-1FDF-41FF-9998-E1B869276B8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802.15-25-0029-03</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9261943-8518-43A5-9884-DE12B1B2C05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802.15-25-0029-03</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2A7E789-1BA2-4715-973E-59B0397F148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2"/>
          <p:cNvSpPr/>
          <p:nvPr/>
        </p:nvSpPr>
        <p:spPr>
          <a:xfrm>
            <a:off x="3095640" y="380520"/>
            <a:ext cx="5589360" cy="213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232"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4"/>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4"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7"/>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2A598BDC-34D6-4CB8-A062-00DDD87C9960}"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7" name="CustomShape 8"/>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8" name="CustomShape 9"/>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802.15-25-0029-03</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6DF4178-90E8-4D0D-9861-B3259B29982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3"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802.15-25-0029-03</a:t>
            </a:r>
            <a:endParaRPr b="0" lang="fi-FI" sz="1400" spc="-1" strike="noStrike">
              <a:solidFill>
                <a:srgbClr val="000000"/>
              </a:solidFill>
              <a:latin typeface="Arial"/>
            </a:endParaRPr>
          </a:p>
        </p:txBody>
      </p:sp>
      <p:sp>
        <p:nvSpPr>
          <p:cNvPr id="324"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5"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26"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7"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8"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15DB934-A25B-47CB-95E2-6BCE0E6B109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329"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330"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3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33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29-00-04ac-nov-2024-tg4ac-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7-04ac-list-of-issues-to-be-solved.docx" TargetMode="External"/><Relationship Id="rId2" Type="http://schemas.openxmlformats.org/officeDocument/2006/relationships/hyperlink" Target="https://mentor.ieee.org/802.15/dcn/23/15-23-0397-02-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5" name="CustomShape 1"/>
          <p:cNvSpPr/>
          <p:nvPr/>
        </p:nvSpPr>
        <p:spPr>
          <a:xfrm>
            <a:off x="152280" y="609480"/>
            <a:ext cx="8969040" cy="46036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January Meeting.</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CustomShape 1"/>
          <p:cNvSpPr/>
          <p:nvPr/>
        </p:nvSpPr>
        <p:spPr>
          <a:xfrm>
            <a:off x="685800" y="685440"/>
            <a:ext cx="7749720" cy="1044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5" name="CustomShape 2"/>
          <p:cNvSpPr/>
          <p:nvPr/>
        </p:nvSpPr>
        <p:spPr>
          <a:xfrm>
            <a:off x="438120" y="602280"/>
            <a:ext cx="82083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96" name="CustomShape 3"/>
          <p:cNvSpPr/>
          <p:nvPr/>
        </p:nvSpPr>
        <p:spPr>
          <a:xfrm>
            <a:off x="457200" y="1604520"/>
            <a:ext cx="8208360" cy="39564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7" name="CustomShape 4"/>
          <p:cNvSpPr/>
          <p:nvPr/>
        </p:nvSpPr>
        <p:spPr>
          <a:xfrm>
            <a:off x="457200" y="1604520"/>
            <a:ext cx="8206920" cy="39549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the pre-ballot draft and process comments received in it.</a:t>
            </a:r>
            <a:endParaRPr b="0" lang="fi-FI"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457200" y="273600"/>
            <a:ext cx="8213040" cy="1128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99" name="CustomShape 2"/>
          <p:cNvSpPr/>
          <p:nvPr/>
        </p:nvSpPr>
        <p:spPr>
          <a:xfrm>
            <a:off x="457200" y="1604520"/>
            <a:ext cx="7759080" cy="3961080"/>
          </a:xfrm>
          <a:prstGeom prst="rect">
            <a:avLst/>
          </a:prstGeom>
          <a:noFill/>
          <a:ln w="0">
            <a:noFill/>
          </a:ln>
        </p:spPr>
        <p:style>
          <a:lnRef idx="0"/>
          <a:fillRef idx="0"/>
          <a:effectRef idx="0"/>
          <a:fontRef idx="minor"/>
        </p:style>
        <p:txBody>
          <a:bodyPr lIns="0" rIns="0" tIns="0" bIns="0" anchor="t">
            <a:normAutofit fontScale="62000"/>
          </a:bodyPr>
          <a:p>
            <a:pPr marL="16092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fi-FI" sz="3200" spc="-1" strike="noStrike">
              <a:solidFill>
                <a:srgbClr val="000000"/>
              </a:solidFill>
              <a:latin typeface="Arial"/>
            </a:endParaRPr>
          </a:p>
          <a:p>
            <a:pPr lvl="1" marL="29700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29700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15-25-0029</a:t>
            </a:r>
            <a:endParaRPr b="0" lang="fi-FI" sz="3200" spc="-1" strike="noStrike">
              <a:solidFill>
                <a:srgbClr val="000000"/>
              </a:solidFill>
              <a:latin typeface="Arial"/>
            </a:endParaRPr>
          </a:p>
          <a:p>
            <a:pPr lvl="1" marL="29700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15-24-0629-00</a:t>
            </a:r>
            <a:endParaRPr b="0" lang="fi-FI" sz="3200" spc="-1" strike="noStrike">
              <a:solidFill>
                <a:srgbClr val="000000"/>
              </a:solidFill>
              <a:latin typeface="Arial"/>
            </a:endParaRPr>
          </a:p>
          <a:p>
            <a:pPr lvl="1" marL="29700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the pre-ballot draft and review comments proposed to it</a:t>
            </a:r>
            <a:endParaRPr b="0" lang="fi-FI" sz="3200" spc="-1" strike="noStrike">
              <a:solidFill>
                <a:srgbClr val="000000"/>
              </a:solidFill>
              <a:latin typeface="Arial"/>
            </a:endParaRPr>
          </a:p>
          <a:p>
            <a:pPr marL="16092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10:30-12:30</a:t>
            </a:r>
            <a:endParaRPr b="0" lang="fi-FI" sz="3200" spc="-1" strike="noStrike">
              <a:solidFill>
                <a:srgbClr val="000000"/>
              </a:solidFill>
              <a:latin typeface="Arial"/>
            </a:endParaRPr>
          </a:p>
          <a:p>
            <a:pPr lvl="1" marL="29700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Check out the new draft</a:t>
            </a:r>
            <a:endParaRPr b="0" lang="fi-FI" sz="3200" spc="-1" strike="noStrike">
              <a:solidFill>
                <a:srgbClr val="000000"/>
              </a:solidFill>
              <a:latin typeface="Arial"/>
            </a:endParaRPr>
          </a:p>
          <a:p>
            <a:pPr lvl="1" marL="29700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Make TG motion to request starting letter ballot</a:t>
            </a:r>
            <a:endParaRPr b="0" lang="fi-FI" sz="3200" spc="-1" strike="noStrike">
              <a:solidFill>
                <a:srgbClr val="000000"/>
              </a:solidFill>
              <a:latin typeface="Arial"/>
            </a:endParaRPr>
          </a:p>
          <a:p>
            <a:pPr lvl="1" marL="29700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CustomShape 1"/>
          <p:cNvSpPr/>
          <p:nvPr/>
        </p:nvSpPr>
        <p:spPr>
          <a:xfrm>
            <a:off x="457200" y="273600"/>
            <a:ext cx="8217000" cy="1132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401" name="CustomShape 2"/>
          <p:cNvSpPr/>
          <p:nvPr/>
        </p:nvSpPr>
        <p:spPr>
          <a:xfrm>
            <a:off x="457200" y="1604520"/>
            <a:ext cx="8217360" cy="39646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a:t>
            </a:r>
            <a:r>
              <a:rPr b="0" lang="en-US" sz="3200" spc="-1" strike="noStrike">
                <a:solidFill>
                  <a:srgbClr val="000000"/>
                </a:solidFill>
                <a:latin typeface="Arial"/>
                <a:ea typeface="DejaVu Sans"/>
              </a:rPr>
              <a:t>.</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15-23-0397-02</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CustomShape 17"/>
          <p:cNvSpPr/>
          <p:nvPr/>
        </p:nvSpPr>
        <p:spPr>
          <a:xfrm>
            <a:off x="457200" y="2180520"/>
            <a:ext cx="8224560" cy="39718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the 802.15 WG start a WG Letter Ballot requesting approval of document P802-15-4ac_D00 and to forward document P802-15-4ac_D00,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Matthias Wendt</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403" name="PlaceHolder 1"/>
          <p:cNvSpPr>
            <a:spLocks noGrp="1"/>
          </p:cNvSpPr>
          <p:nvPr>
            <p:ph type="title"/>
          </p:nvPr>
        </p:nvSpPr>
        <p:spPr>
          <a:xfrm>
            <a:off x="228600" y="777600"/>
            <a:ext cx="8685360" cy="1143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CustomShape 27"/>
          <p:cNvSpPr/>
          <p:nvPr/>
        </p:nvSpPr>
        <p:spPr>
          <a:xfrm>
            <a:off x="457200" y="2180520"/>
            <a:ext cx="8224560" cy="39718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document P802-15-4ac_D00 and to forward document P802-15-4ac_D00,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405" name="PlaceHolder 1"/>
          <p:cNvSpPr>
            <a:spLocks noGrp="1"/>
          </p:cNvSpPr>
          <p:nvPr>
            <p:ph type="title"/>
          </p:nvPr>
        </p:nvSpPr>
        <p:spPr>
          <a:xfrm>
            <a:off x="228600" y="777600"/>
            <a:ext cx="8685360" cy="1143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TextShape 1"/>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407" name="TextShape 2"/>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40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sng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TextShape 3"/>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410" name="TextShape 4"/>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411" name="PlaceHolder 1"/>
          <p:cNvSpPr>
            <a:spLocks noGrp="1"/>
          </p:cNvSpPr>
          <p:nvPr>
            <p:ph type="title"/>
          </p:nvPr>
        </p:nvSpPr>
        <p:spPr>
          <a:xfrm>
            <a:off x="457200" y="273600"/>
            <a:ext cx="8227080" cy="11426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412" name="PlaceHolder 2"/>
          <p:cNvSpPr>
            <a:spLocks noGrp="1"/>
          </p:cNvSpPr>
          <p:nvPr>
            <p:ph/>
          </p:nvPr>
        </p:nvSpPr>
        <p:spPr>
          <a:xfrm>
            <a:off x="457200" y="1604520"/>
            <a:ext cx="8227080" cy="39751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Reviewed all comments received during per-letterballot review</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Requested start of letter ballot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task list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3" name="TextShape 1"/>
          <p:cNvSpPr/>
          <p:nvPr/>
        </p:nvSpPr>
        <p:spPr>
          <a:xfrm>
            <a:off x="457200" y="273600"/>
            <a:ext cx="845028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March</a:t>
            </a:r>
            <a:endParaRPr b="0" lang="fi-FI" sz="4400" spc="-1" strike="noStrike">
              <a:solidFill>
                <a:srgbClr val="000000"/>
              </a:solidFill>
              <a:latin typeface="Arial"/>
            </a:endParaRPr>
          </a:p>
        </p:txBody>
      </p:sp>
      <p:sp>
        <p:nvSpPr>
          <p:cNvPr id="414" name="TextShape 2"/>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68000"/>
          </a:bodyPr>
          <a:p>
            <a:pPr marL="293760" indent="-220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fi-FI" sz="3200" spc="-1" strike="noStrike">
              <a:solidFill>
                <a:srgbClr val="000000"/>
              </a:solidFill>
              <a:latin typeface="Arial"/>
            </a:endParaRPr>
          </a:p>
          <a:p>
            <a:pPr lvl="2" marL="440640" indent="-1468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TG4ae.</a:t>
            </a:r>
            <a:endParaRPr b="0" lang="fi-FI" sz="3200" spc="-1" strike="noStrike">
              <a:solidFill>
                <a:srgbClr val="000000"/>
              </a:solidFill>
              <a:latin typeface="Arial"/>
            </a:endParaRPr>
          </a:p>
          <a:p>
            <a:pPr marL="293760" indent="-220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 LB comments</a:t>
            </a:r>
            <a:endParaRPr b="0" lang="fi-FI" sz="3200" spc="-1" strike="noStrike">
              <a:solidFill>
                <a:srgbClr val="000000"/>
              </a:solidFill>
              <a:latin typeface="Arial"/>
            </a:endParaRPr>
          </a:p>
          <a:p>
            <a:pPr marL="293760" indent="-220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LB recirculation</a:t>
            </a:r>
            <a:endParaRPr b="0" lang="fi-FI" sz="3200" spc="-1" strike="noStrike">
              <a:solidFill>
                <a:srgbClr val="000000"/>
              </a:solidFill>
              <a:latin typeface="Arial"/>
            </a:endParaRPr>
          </a:p>
          <a:p>
            <a:pPr marL="293760" indent="-220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Getting ready for SA</a:t>
            </a:r>
            <a:endParaRPr b="0" lang="fi-FI" sz="3200" spc="-1" strike="noStrike">
              <a:solidFill>
                <a:srgbClr val="000000"/>
              </a:solidFill>
              <a:latin typeface="Arial"/>
            </a:endParaRPr>
          </a:p>
          <a:p>
            <a:pPr lvl="1" marL="293760" indent="-1468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SA pool collection</a:t>
            </a:r>
            <a:endParaRPr b="0" lang="fi-FI" sz="3200" spc="-1" strike="noStrike">
              <a:solidFill>
                <a:srgbClr val="000000"/>
              </a:solidFill>
              <a:latin typeface="Arial"/>
            </a:endParaRPr>
          </a:p>
          <a:p>
            <a:pPr lvl="1" marL="293760" indent="-1468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MEC</a:t>
            </a:r>
            <a:endParaRPr b="0" lang="fi-FI" sz="3200" spc="-1" strike="noStrike">
              <a:solidFill>
                <a:srgbClr val="000000"/>
              </a:solidFill>
              <a:latin typeface="Arial"/>
            </a:endParaRPr>
          </a:p>
          <a:p>
            <a:pPr lvl="1" marL="293760" indent="-1468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LMSC package</a:t>
            </a:r>
            <a:endParaRPr b="0" lang="fi-FI" sz="3200" spc="-1" strike="noStrike">
              <a:solidFill>
                <a:srgbClr val="000000"/>
              </a:solidFill>
              <a:latin typeface="Arial"/>
            </a:endParaRPr>
          </a:p>
          <a:p>
            <a:pPr lvl="1" marL="293760" indent="-1468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Conditional motion for SA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CustomShape 1"/>
          <p:cNvSpPr/>
          <p:nvPr/>
        </p:nvSpPr>
        <p:spPr>
          <a:xfrm>
            <a:off x="190440" y="1007640"/>
            <a:ext cx="8741880" cy="552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77" name="CustomShape 2"/>
          <p:cNvSpPr/>
          <p:nvPr/>
        </p:nvSpPr>
        <p:spPr>
          <a:xfrm>
            <a:off x="685800" y="533520"/>
            <a:ext cx="7751160" cy="5882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78" name="CustomShape 3"/>
          <p:cNvSpPr/>
          <p:nvPr/>
        </p:nvSpPr>
        <p:spPr>
          <a:xfrm>
            <a:off x="685800" y="-228600"/>
            <a:ext cx="7751160" cy="1048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9" name="CustomShape 4"/>
          <p:cNvSpPr/>
          <p:nvPr/>
        </p:nvSpPr>
        <p:spPr>
          <a:xfrm>
            <a:off x="380880" y="838080"/>
            <a:ext cx="8436960" cy="5541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CustomShape 1"/>
          <p:cNvSpPr/>
          <p:nvPr/>
        </p:nvSpPr>
        <p:spPr>
          <a:xfrm>
            <a:off x="339840" y="692280"/>
            <a:ext cx="8817840" cy="375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81" name="CustomShape 2"/>
          <p:cNvSpPr/>
          <p:nvPr/>
        </p:nvSpPr>
        <p:spPr>
          <a:xfrm>
            <a:off x="34920" y="1413000"/>
            <a:ext cx="9122760" cy="48556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684360" y="658800"/>
            <a:ext cx="7751160" cy="80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83" name="CustomShape 2"/>
          <p:cNvSpPr/>
          <p:nvPr/>
        </p:nvSpPr>
        <p:spPr>
          <a:xfrm>
            <a:off x="0" y="1557360"/>
            <a:ext cx="8970480" cy="3363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85"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87"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89"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1"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3" name="CustomShape 2"/>
          <p:cNvSpPr/>
          <p:nvPr/>
        </p:nvSpPr>
        <p:spPr>
          <a:xfrm>
            <a:off x="609480" y="1773360"/>
            <a:ext cx="842616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18349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2025-01-16T10:53:27Z</dcterms:modified>
  <cp:revision>188</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