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8.xml.rels" ContentType="application/vnd.openxmlformats-package.relationships+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9.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91.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90.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1.xml.rels" ContentType="application/vnd.openxmlformats-package.relationships+xml"/>
  <Override PartName="/ppt/slideLayouts/_rels/slideLayout26.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25.xml.rels" ContentType="application/vnd.openxmlformats-package.relationships+xml"/>
  <Override PartName="/ppt/slideLayouts/_rels/slideLayout28.xml.rels" ContentType="application/vnd.openxmlformats-package.relationships+xml"/>
  <Override PartName="/ppt/slideLayouts/_rels/slideLayout92.xml.rels" ContentType="application/vnd.openxmlformats-package.relationships+xml"/>
  <Override PartName="/ppt/slideLayouts/_rels/slideLayout85.xml.rels" ContentType="application/vnd.openxmlformats-package.relationships+xml"/>
  <Override PartName="/ppt/slideLayouts/_rels/slideLayout32.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93.xml.rels" ContentType="application/vnd.openxmlformats-package.relationships+xml"/>
  <Override PartName="/ppt/slideLayouts/_rels/slideLayout86.xml.rels" ContentType="application/vnd.openxmlformats-package.relationships+xml"/>
  <Override PartName="/ppt/slideLayouts/_rels/slideLayout71.xml.rels" ContentType="application/vnd.openxmlformats-package.relationships+xml"/>
  <Override PartName="/ppt/slideLayouts/_rels/slideLayout67.xml.rels" ContentType="application/vnd.openxmlformats-package.relationships+xml"/>
  <Override PartName="/ppt/slideLayouts/_rels/slideLayout77.xml.rels" ContentType="application/vnd.openxmlformats-package.relationships+xml"/>
  <Override PartName="/ppt/slideLayouts/_rels/slideLayout4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49.xml.rels" ContentType="application/vnd.openxmlformats-package.relationships+xml"/>
  <Override PartName="/ppt/slideLayouts/_rels/slideLayout34.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54.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45.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5.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11.xml.rels" ContentType="application/vnd.openxmlformats-package.relationships+xml"/>
  <Override PartName="/ppt/slideLayouts/_rels/slideLayout65.xml.rels" ContentType="application/vnd.openxmlformats-package.relationships+xml"/>
  <Override PartName="/ppt/slideLayouts/_rels/slideLayout14.xml.rels" ContentType="application/vnd.openxmlformats-package.relationships+xml"/>
  <Override PartName="/ppt/slideLayouts/_rels/slideLayout89.xml.rels" ContentType="application/vnd.openxmlformats-package.relationships+xml"/>
  <Override PartName="/ppt/slideLayouts/_rels/slideLayout74.xml.rels" ContentType="application/vnd.openxmlformats-package.relationships+xml"/>
  <Override PartName="/ppt/slideLayouts/_rels/slideLayout81.xml.rels" ContentType="application/vnd.openxmlformats-package.relationships+xml"/>
  <Override PartName="/ppt/slideLayouts/_rels/slideLayout58.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2.xml.rels" ContentType="application/vnd.openxmlformats-package.relationships+xml"/>
  <Override PartName="/ppt/slideLayouts/_rels/slideLayout43.xml.rels" ContentType="application/vnd.openxmlformats-package.relationships+xml"/>
  <Override PartName="/ppt/slideLayouts/_rels/slideLayout96.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88.xml.rels" ContentType="application/vnd.openxmlformats-package.relationships+xml"/>
  <Override PartName="/ppt/slideLayouts/_rels/slideLayout64.xml.rels" ContentType="application/vnd.openxmlformats-package.relationships+xml"/>
  <Override PartName="/ppt/slideLayouts/_rels/slideLayout95.xml.rels" ContentType="application/vnd.openxmlformats-package.relationships+xml"/>
  <Override PartName="/ppt/slideLayouts/_rels/slideLayout80.xml.rels" ContentType="application/vnd.openxmlformats-package.relationships+xml"/>
  <Override PartName="/ppt/slideLayouts/_rels/slideLayout94.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87.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13.xml" ContentType="application/vnd.openxmlformats-officedocument.presentationml.slideLayout+xml"/>
  <Override PartName="/ppt/slideLayouts/slideLayout49.xml" ContentType="application/vnd.openxmlformats-officedocument.presentationml.slideLayout+xml"/>
  <Override PartName="/ppt/slideLayouts/slideLayout12.xml" ContentType="application/vnd.openxmlformats-officedocument.presentationml.slideLayout+xml"/>
  <Override PartName="/ppt/slideLayouts/slideLayout48.xml" ContentType="application/vnd.openxmlformats-officedocument.presentationml.slideLayout+xml"/>
  <Override PartName="/ppt/slideLayouts/slideLayout1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94.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47.xml" ContentType="application/vnd.openxmlformats-officedocument.presentationml.slideLayout+xml"/>
  <Override PartName="/ppt/slideLayouts/slideLayout9.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70.xml" ContentType="application/vnd.openxmlformats-officedocument.presentationml.slideLayout+xml"/>
  <Override PartName="/ppt/slideLayouts/slideLayout69.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61.xml" ContentType="application/vnd.openxmlformats-officedocument.presentationml.slideLayout+xml"/>
  <Override PartName="/ppt/slideLayouts/slideLayout96.xml" ContentType="application/vnd.openxmlformats-officedocument.presentationml.slideLayout+xml"/>
  <Override PartName="/ppt/slideLayouts/slideLayout60.xml" ContentType="application/vnd.openxmlformats-officedocument.presentationml.slideLayout+xml"/>
  <Override PartName="/ppt/slideLayouts/slideLayout95.xml" ContentType="application/vnd.openxmlformats-officedocument.presentationml.slideLayout+xml"/>
  <Override PartName="/ppt/slideLayouts/slideLayout89.xml" ContentType="application/vnd.openxmlformats-officedocument.presentationml.slideLayout+xml"/>
  <Override PartName="/ppt/slideLayouts/slideLayout77.xml" ContentType="application/vnd.openxmlformats-officedocument.presentationml.slideLayout+xml"/>
  <Override PartName="/ppt/slideLayouts/slideLayout88.xml" ContentType="application/vnd.openxmlformats-officedocument.presentationml.slideLayout+xml"/>
  <Override PartName="/ppt/slideLayouts/slideLayout76.xml" ContentType="application/vnd.openxmlformats-officedocument.presentationml.slideLayout+xml"/>
  <Override PartName="/ppt/slideLayouts/slideLayout87.xml" ContentType="application/vnd.openxmlformats-officedocument.presentationml.slideLayout+xml"/>
  <Override PartName="/ppt/slideLayouts/slideLayout75.xml" ContentType="application/vnd.openxmlformats-officedocument.presentationml.slideLayout+xml"/>
  <Override PartName="/ppt/slideLayouts/slideLayout86.xml" ContentType="application/vnd.openxmlformats-officedocument.presentationml.slideLayout+xml"/>
  <Override PartName="/ppt/slideLayouts/slideLayout74.xml" ContentType="application/vnd.openxmlformats-officedocument.presentationml.slideLayout+xml"/>
  <Override PartName="/ppt/slideLayouts/slideLayout85.xml" ContentType="application/vnd.openxmlformats-officedocument.presentationml.slideLayout+xml"/>
  <Override PartName="/ppt/slideLayouts/slideLayout79.xml" ContentType="application/vnd.openxmlformats-officedocument.presentationml.slideLayout+xml"/>
  <Override PartName="/ppt/slideLayouts/slideLayout78.xml" ContentType="application/vnd.openxmlformats-officedocument.presentationml.slideLayout+xml"/>
  <Override PartName="/ppt/slideLayouts/slideLayout28.xml" ContentType="application/vnd.openxmlformats-officedocument.presentationml.slideLayout+xml"/>
  <Override PartName="/ppt/slideLayouts/slideLayout93.xml" ContentType="application/vnd.openxmlformats-officedocument.presentationml.slideLayout+xml"/>
  <Override PartName="/ppt/slideLayouts/slideLayout14.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90.xml" ContentType="application/vnd.openxmlformats-officedocument.presentationml.slideLayout+xml"/>
  <Override PartName="/ppt/slideLayouts/slideLayout25.xml" ContentType="application/vnd.openxmlformats-officedocument.presentationml.slideLayout+xml"/>
  <Override PartName="/ppt/slideLayouts/slideLayout91.xml" ContentType="application/vnd.openxmlformats-officedocument.presentationml.slideLayout+xml"/>
  <Override PartName="/ppt/slideLayouts/slideLayout26.xml" ContentType="application/vnd.openxmlformats-officedocument.presentationml.slideLayout+xml"/>
  <Override PartName="/ppt/slideLayouts/slideLayout92.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1.xml.rels" ContentType="application/vnd.openxmlformats-package.relationships+xml"/>
  <Override PartName="/ppt/slides/_rels/slide14.xml.rels" ContentType="application/vnd.openxmlformats-package.relationships+xml"/>
  <Override PartName="/ppt/slides/_rels/slide17.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 id="2147483739" r:id="rId9"/>
  </p:sldMasterIdLst>
  <p:notesMasterIdLst>
    <p:notesMasterId r:id="rId10"/>
  </p:notesMasterIdLst>
  <p:sldIdLst>
    <p:sldId id="256" r:id="rId11"/>
    <p:sldId id="257" r:id="rId12"/>
    <p:sldId id="258"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notesMaster" Target="notesMasters/notesMaster1.xml"/><Relationship Id="rId11" Type="http://schemas.openxmlformats.org/officeDocument/2006/relationships/slide" Target="slides/slide1.xml"/><Relationship Id="rId12" Type="http://schemas.openxmlformats.org/officeDocument/2006/relationships/slide" Target="slides/slide2.xml"/><Relationship Id="rId13" Type="http://schemas.openxmlformats.org/officeDocument/2006/relationships/slide" Target="slides/slide3.xml"/><Relationship Id="rId14" Type="http://schemas.openxmlformats.org/officeDocument/2006/relationships/slide" Target="slides/slide4.xml"/><Relationship Id="rId15" Type="http://schemas.openxmlformats.org/officeDocument/2006/relationships/slide" Target="slides/slide5.xml"/><Relationship Id="rId16" Type="http://schemas.openxmlformats.org/officeDocument/2006/relationships/slide" Target="slides/slide6.xml"/><Relationship Id="rId17" Type="http://schemas.openxmlformats.org/officeDocument/2006/relationships/slide" Target="slides/slide7.xml"/><Relationship Id="rId18" Type="http://schemas.openxmlformats.org/officeDocument/2006/relationships/slide" Target="slides/slide8.xml"/><Relationship Id="rId19" Type="http://schemas.openxmlformats.org/officeDocument/2006/relationships/slide" Target="slides/slide9.xml"/><Relationship Id="rId20" Type="http://schemas.openxmlformats.org/officeDocument/2006/relationships/slide" Target="slides/slide10.xml"/><Relationship Id="rId21" Type="http://schemas.openxmlformats.org/officeDocument/2006/relationships/slide" Target="slides/slide11.xml"/><Relationship Id="rId22" Type="http://schemas.openxmlformats.org/officeDocument/2006/relationships/slide" Target="slides/slide12.xml"/><Relationship Id="rId23" Type="http://schemas.openxmlformats.org/officeDocument/2006/relationships/slide" Target="slides/slide13.xml"/><Relationship Id="rId24" Type="http://schemas.openxmlformats.org/officeDocument/2006/relationships/slide" Target="slides/slide14.xml"/><Relationship Id="rId25" Type="http://schemas.openxmlformats.org/officeDocument/2006/relationships/slide" Target="slides/slide15.xml"/><Relationship Id="rId26" Type="http://schemas.openxmlformats.org/officeDocument/2006/relationships/slide" Target="slides/slide16.xml"/><Relationship Id="rId27" Type="http://schemas.openxmlformats.org/officeDocument/2006/relationships/slide" Target="slides/slide17.xml"/><Relationship Id="rId28"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9.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9"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r>
              <a:rPr b="0" lang="fi-FI" sz="4400" spc="-1" strike="noStrike">
                <a:solidFill>
                  <a:srgbClr val="000000"/>
                </a:solidFill>
                <a:latin typeface="Arial"/>
              </a:rPr>
              <a:t>Click to move the slide</a:t>
            </a:r>
            <a:endParaRPr b="0" lang="fi-FI" sz="4400" spc="-1" strike="noStrike">
              <a:solidFill>
                <a:srgbClr val="000000"/>
              </a:solidFill>
              <a:latin typeface="Arial"/>
            </a:endParaRPr>
          </a:p>
        </p:txBody>
      </p:sp>
      <p:sp>
        <p:nvSpPr>
          <p:cNvPr id="370"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pPr marL="216000" indent="0">
              <a:buNone/>
            </a:pPr>
            <a:r>
              <a:rPr b="0" lang="fi-FI" sz="2000" spc="-1" strike="noStrike">
                <a:solidFill>
                  <a:srgbClr val="000000"/>
                </a:solidFill>
                <a:latin typeface="Arial"/>
              </a:rPr>
              <a:t>Click to edit the notes format</a:t>
            </a:r>
            <a:endParaRPr b="0" lang="fi-FI" sz="2000" spc="-1" strike="noStrike">
              <a:solidFill>
                <a:srgbClr val="000000"/>
              </a:solidFill>
              <a:latin typeface="Arial"/>
            </a:endParaRPr>
          </a:p>
        </p:txBody>
      </p:sp>
      <p:sp>
        <p:nvSpPr>
          <p:cNvPr id="371" name="PlaceHolder 3"/>
          <p:cNvSpPr>
            <a:spLocks noGrp="1"/>
          </p:cNvSpPr>
          <p:nvPr>
            <p:ph type="hdr"/>
          </p:nvPr>
        </p:nvSpPr>
        <p:spPr>
          <a:xfrm>
            <a:off x="0" y="0"/>
            <a:ext cx="3280680" cy="534240"/>
          </a:xfrm>
          <a:prstGeom prst="rect">
            <a:avLst/>
          </a:prstGeom>
          <a:noFill/>
          <a:ln w="0">
            <a:noFill/>
          </a:ln>
        </p:spPr>
        <p:txBody>
          <a:bodyPr lIns="0" rIns="0" tIns="0" bIns="0" anchor="t">
            <a:noAutofit/>
          </a:bodyPr>
          <a:p>
            <a:pPr indent="0">
              <a:buNone/>
            </a:pPr>
            <a:r>
              <a:rPr b="0" lang="fi-FI" sz="1400" spc="-1" strike="noStrike">
                <a:solidFill>
                  <a:srgbClr val="000000"/>
                </a:solidFill>
                <a:latin typeface="Times New Roman"/>
              </a:rPr>
              <a:t>&lt;header&gt;</a:t>
            </a:r>
            <a:endParaRPr b="0" lang="fi-FI" sz="1400" spc="-1" strike="noStrike">
              <a:solidFill>
                <a:srgbClr val="000000"/>
              </a:solidFill>
              <a:latin typeface="Times New Roman"/>
            </a:endParaRPr>
          </a:p>
        </p:txBody>
      </p:sp>
      <p:sp>
        <p:nvSpPr>
          <p:cNvPr id="372" name="PlaceHolder 4"/>
          <p:cNvSpPr>
            <a:spLocks noGrp="1"/>
          </p:cNvSpPr>
          <p:nvPr>
            <p:ph type="dt" idx="1"/>
          </p:nvPr>
        </p:nvSpPr>
        <p:spPr>
          <a:xfrm>
            <a:off x="4278960" y="0"/>
            <a:ext cx="3280680" cy="534240"/>
          </a:xfrm>
          <a:prstGeom prst="rect">
            <a:avLst/>
          </a:prstGeom>
          <a:noFill/>
          <a:ln w="0">
            <a:noFill/>
          </a:ln>
        </p:spPr>
        <p:txBody>
          <a:bodyPr lIns="0" rIns="0" tIns="0" bIns="0" anchor="t">
            <a:noAutofit/>
          </a:bodyPr>
          <a:lstStyle>
            <a:lvl1pPr indent="0" algn="r">
              <a:buNone/>
              <a:defRPr b="0" lang="fi-FI" sz="1400" spc="-1" strike="noStrike">
                <a:solidFill>
                  <a:srgbClr val="000000"/>
                </a:solidFill>
                <a:latin typeface="Times New Roman"/>
              </a:defRPr>
            </a:lvl1pPr>
          </a:lstStyle>
          <a:p>
            <a:pPr indent="0" algn="r">
              <a:buNone/>
            </a:pPr>
            <a:r>
              <a:rPr b="0" lang="fi-FI" sz="1400" spc="-1" strike="noStrike">
                <a:solidFill>
                  <a:srgbClr val="000000"/>
                </a:solidFill>
                <a:latin typeface="Times New Roman"/>
              </a:rPr>
              <a:t>&lt;date/time&gt;</a:t>
            </a:r>
            <a:endParaRPr b="0" lang="fi-FI" sz="1400" spc="-1" strike="noStrike">
              <a:solidFill>
                <a:srgbClr val="000000"/>
              </a:solidFill>
              <a:latin typeface="Times New Roman"/>
            </a:endParaRPr>
          </a:p>
        </p:txBody>
      </p:sp>
      <p:sp>
        <p:nvSpPr>
          <p:cNvPr id="373" name="PlaceHolder 5"/>
          <p:cNvSpPr>
            <a:spLocks noGrp="1"/>
          </p:cNvSpPr>
          <p:nvPr>
            <p:ph type="ftr" idx="2"/>
          </p:nvPr>
        </p:nvSpPr>
        <p:spPr>
          <a:xfrm>
            <a:off x="0" y="10157400"/>
            <a:ext cx="3280680" cy="534240"/>
          </a:xfrm>
          <a:prstGeom prst="rect">
            <a:avLst/>
          </a:prstGeom>
          <a:noFill/>
          <a:ln w="0">
            <a:noFill/>
          </a:ln>
        </p:spPr>
        <p:txBody>
          <a:bodyPr lIns="0" rIns="0" tIns="0" bIns="0" anchor="b">
            <a:noAutofit/>
          </a:bodyPr>
          <a:lstStyle>
            <a:lvl1pPr indent="0">
              <a:buNone/>
              <a:defRPr b="0" lang="fi-FI" sz="1400" spc="-1" strike="noStrike">
                <a:solidFill>
                  <a:srgbClr val="000000"/>
                </a:solidFill>
                <a:latin typeface="Times New Roman"/>
              </a:defRPr>
            </a:lvl1pPr>
          </a:lstStyle>
          <a:p>
            <a:pPr indent="0">
              <a:buNone/>
            </a:pPr>
            <a:r>
              <a:rPr b="0" lang="fi-FI" sz="1400" spc="-1" strike="noStrike">
                <a:solidFill>
                  <a:srgbClr val="000000"/>
                </a:solidFill>
                <a:latin typeface="Times New Roman"/>
              </a:rPr>
              <a:t>&lt;footer&gt;</a:t>
            </a:r>
            <a:endParaRPr b="0" lang="fi-FI" sz="1400" spc="-1" strike="noStrike">
              <a:solidFill>
                <a:srgbClr val="000000"/>
              </a:solidFill>
              <a:latin typeface="Times New Roman"/>
            </a:endParaRPr>
          </a:p>
        </p:txBody>
      </p:sp>
      <p:sp>
        <p:nvSpPr>
          <p:cNvPr id="374" name="PlaceHolder 6"/>
          <p:cNvSpPr>
            <a:spLocks noGrp="1"/>
          </p:cNvSpPr>
          <p:nvPr>
            <p:ph type="sldNum" idx="3"/>
          </p:nvPr>
        </p:nvSpPr>
        <p:spPr>
          <a:xfrm>
            <a:off x="4278960" y="10157400"/>
            <a:ext cx="3280680" cy="534240"/>
          </a:xfrm>
          <a:prstGeom prst="rect">
            <a:avLst/>
          </a:prstGeom>
          <a:noFill/>
          <a:ln w="0">
            <a:noFill/>
          </a:ln>
        </p:spPr>
        <p:txBody>
          <a:bodyPr lIns="0" rIns="0" tIns="0" bIns="0" anchor="b">
            <a:noAutofit/>
          </a:bodyPr>
          <a:lstStyle>
            <a:lvl1pPr indent="0" algn="r">
              <a:buNone/>
              <a:defRPr b="0" lang="fi-FI" sz="1400" spc="-1" strike="noStrike">
                <a:solidFill>
                  <a:srgbClr val="000000"/>
                </a:solidFill>
                <a:latin typeface="Times New Roman"/>
              </a:defRPr>
            </a:lvl1pPr>
          </a:lstStyle>
          <a:p>
            <a:pPr indent="0" algn="r">
              <a:buNone/>
            </a:pPr>
            <a:fld id="{899AA459-4B3B-498C-B369-7D9689926E30}" type="slidenum">
              <a:rPr b="0" lang="fi-FI" sz="1400" spc="-1" strike="noStrike">
                <a:solidFill>
                  <a:srgbClr val="000000"/>
                </a:solidFill>
                <a:latin typeface="Times New Roman"/>
              </a:rPr>
              <a:t>&lt;number&gt;</a:t>
            </a:fld>
            <a:endParaRPr b="0" lang="fi-FI"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5" name="CustomShape 1"/>
          <p:cNvSpPr/>
          <p:nvPr/>
        </p:nvSpPr>
        <p:spPr>
          <a:xfrm>
            <a:off x="3288600" y="9736920"/>
            <a:ext cx="867600" cy="774000"/>
          </a:xfrm>
          <a:prstGeom prst="rect">
            <a:avLst/>
          </a:prstGeom>
          <a:noFill/>
          <a:ln w="0">
            <a:noFill/>
          </a:ln>
        </p:spPr>
        <p:style>
          <a:lnRef idx="0"/>
          <a:fillRef idx="0"/>
          <a:effectRef idx="0"/>
          <a:fontRef idx="minor"/>
        </p:style>
        <p:txBody>
          <a:bodyPr lIns="0" rIns="0" tIns="0" bIns="0" anchor="t">
            <a:noAutofit/>
          </a:bodyPr>
          <a:p>
            <a:pPr algn="r">
              <a:lnSpc>
                <a:spcPct val="100000"/>
              </a:lnSpc>
            </a:pPr>
            <a:fld id="{37901061-333A-407B-B7F5-4DC9C1050A00}" type="slidenum">
              <a:rPr b="0" lang="en-IE" sz="1300" spc="-1" strike="noStrike">
                <a:solidFill>
                  <a:srgbClr val="000000"/>
                </a:solidFill>
                <a:latin typeface="Times New Roman"/>
                <a:ea typeface="MS PGothic"/>
              </a:rPr>
              <a:t>&lt;number&gt;</a:t>
            </a:fld>
            <a:endParaRPr b="0" lang="fi-FI" sz="1300" spc="-1" strike="noStrike">
              <a:solidFill>
                <a:srgbClr val="000000"/>
              </a:solidFill>
              <a:latin typeface="Arial"/>
            </a:endParaRPr>
          </a:p>
        </p:txBody>
      </p:sp>
      <p:sp>
        <p:nvSpPr>
          <p:cNvPr id="416" name="PlaceHolder 1"/>
          <p:cNvSpPr>
            <a:spLocks noGrp="1"/>
          </p:cNvSpPr>
          <p:nvPr>
            <p:ph type="body"/>
          </p:nvPr>
        </p:nvSpPr>
        <p:spPr>
          <a:xfrm>
            <a:off x="1036080" y="4777200"/>
            <a:ext cx="5670000" cy="4496040"/>
          </a:xfrm>
          <a:prstGeom prst="rect">
            <a:avLst/>
          </a:prstGeom>
          <a:noFill/>
          <a:ln w="0">
            <a:noFill/>
          </a:ln>
        </p:spPr>
        <p:txBody>
          <a:bodyPr lIns="95760" rIns="95760" tIns="47160" bIns="47160" anchor="t">
            <a:noAutofit/>
          </a:bodyPr>
          <a:p>
            <a:pPr marL="216000" indent="0">
              <a:buNone/>
            </a:pPr>
            <a:endParaRPr b="0" lang="fi-FI" sz="1800" spc="-1" strike="noStrike">
              <a:solidFill>
                <a:srgbClr val="000000"/>
              </a:solidFill>
              <a:latin typeface="Arial"/>
            </a:endParaRPr>
          </a:p>
        </p:txBody>
      </p:sp>
      <p:sp>
        <p:nvSpPr>
          <p:cNvPr id="417" name="PlaceHolder 2"/>
          <p:cNvSpPr>
            <a:spLocks noGrp="1"/>
          </p:cNvSpPr>
          <p:nvPr>
            <p:ph type="sldImg"/>
          </p:nvPr>
        </p:nvSpPr>
        <p:spPr>
          <a:xfrm>
            <a:off x="1282680" y="760320"/>
            <a:ext cx="5182200" cy="372852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5.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6.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7.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9.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0.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1.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2.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3.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4.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5.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6.xml.rels><?xml version="1.0" encoding="UTF-8"?>
<Relationships xmlns="http://schemas.openxmlformats.org/package/2006/relationships"><Relationship Id="rId1" Type="http://schemas.openxmlformats.org/officeDocument/2006/relationships/slideMaster" Target="../slideMasters/slideMaster8.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8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3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34"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8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33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36"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33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38"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9"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34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341"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9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34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4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44"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45"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4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4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4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49"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5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53"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5"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56"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5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5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0"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1"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63"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4"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5"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6"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7"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8"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5.xml"/><Relationship Id="rId3" Type="http://schemas.openxmlformats.org/officeDocument/2006/relationships/slideLayout" Target="../slideLayouts/slideLayout86.xml"/><Relationship Id="rId4" Type="http://schemas.openxmlformats.org/officeDocument/2006/relationships/slideLayout" Target="../slideLayouts/slideLayout87.xml"/><Relationship Id="rId5" Type="http://schemas.openxmlformats.org/officeDocument/2006/relationships/slideLayout" Target="../slideLayouts/slideLayout88.xml"/><Relationship Id="rId6" Type="http://schemas.openxmlformats.org/officeDocument/2006/relationships/slideLayout" Target="../slideLayouts/slideLayout89.xml"/><Relationship Id="rId7" Type="http://schemas.openxmlformats.org/officeDocument/2006/relationships/slideLayout" Target="../slideLayouts/slideLayout90.xml"/><Relationship Id="rId8" Type="http://schemas.openxmlformats.org/officeDocument/2006/relationships/slideLayout" Target="../slideLayouts/slideLayout91.xml"/><Relationship Id="rId9" Type="http://schemas.openxmlformats.org/officeDocument/2006/relationships/slideLayout" Target="../slideLayouts/slideLayout92.xml"/><Relationship Id="rId10" Type="http://schemas.openxmlformats.org/officeDocument/2006/relationships/slideLayout" Target="../slideLayouts/slideLayout93.xml"/><Relationship Id="rId11" Type="http://schemas.openxmlformats.org/officeDocument/2006/relationships/slideLayout" Target="../slideLayouts/slideLayout94.xml"/><Relationship Id="rId12" Type="http://schemas.openxmlformats.org/officeDocument/2006/relationships/slideLayout" Target="../slideLayouts/slideLayout95.xml"/><Relationship Id="rId13" Type="http://schemas.openxmlformats.org/officeDocument/2006/relationships/slideLayout" Target="../slideLayouts/slideLayout9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0240" cy="1911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802.15-25-0029-02</a:t>
            </a:r>
            <a:endParaRPr b="0" lang="fi-FI"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16480" cy="2829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16480" cy="2829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7EDC2676-4E93-4C54-A091-6E7A58461A2E}"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6" name="CustomShape 7"/>
          <p:cNvSpPr/>
          <p:nvPr/>
        </p:nvSpPr>
        <p:spPr>
          <a:xfrm>
            <a:off x="7040160" y="6490080"/>
            <a:ext cx="1716480" cy="2829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7" name="CustomShape 8"/>
          <p:cNvSpPr/>
          <p:nvPr/>
        </p:nvSpPr>
        <p:spPr>
          <a:xfrm>
            <a:off x="685800" y="365760"/>
            <a:ext cx="2552040" cy="1911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0240" cy="1911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802.15-25-0029-02</a:t>
            </a:r>
            <a:endParaRPr b="0" lang="fi-FI"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16480" cy="2829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16480" cy="2829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02F7541C-027E-4CFC-A16F-9475979AF460}"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52" name="CustomShape 7"/>
          <p:cNvSpPr/>
          <p:nvPr/>
        </p:nvSpPr>
        <p:spPr>
          <a:xfrm>
            <a:off x="7040160" y="6490080"/>
            <a:ext cx="1716480" cy="2829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53" name="CustomShape 8"/>
          <p:cNvSpPr/>
          <p:nvPr/>
        </p:nvSpPr>
        <p:spPr>
          <a:xfrm>
            <a:off x="685800" y="365760"/>
            <a:ext cx="2552040" cy="1911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a:t>
            </a:r>
            <a:r>
              <a:rPr b="0" lang="fi-FI" sz="3200" spc="-1" strike="noStrike">
                <a:solidFill>
                  <a:srgbClr val="000000"/>
                </a:solidFill>
                <a:latin typeface="Arial"/>
              </a:rPr>
              <a:t>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a:t>
            </a:r>
            <a:r>
              <a:rPr b="0" lang="fi-FI" sz="2800" spc="-1" strike="noStrike">
                <a:solidFill>
                  <a:srgbClr val="000000"/>
                </a:solidFill>
                <a:latin typeface="Arial"/>
              </a:rPr>
              <a:t>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a:t>
            </a:r>
            <a:r>
              <a:rPr b="0" lang="fi-FI" sz="2000" spc="-1" strike="noStrike">
                <a:solidFill>
                  <a:srgbClr val="000000"/>
                </a:solidFill>
                <a:latin typeface="Arial"/>
              </a:rPr>
              <a:t>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a:t>
            </a:r>
            <a:r>
              <a:rPr b="0" lang="fi-FI" sz="2000" spc="-1" strike="noStrike">
                <a:solidFill>
                  <a:srgbClr val="000000"/>
                </a:solidFill>
                <a:latin typeface="Arial"/>
              </a:rPr>
              <a:t>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a:t>
            </a:r>
            <a:r>
              <a:rPr b="0" lang="fi-FI" sz="2000" spc="-1" strike="noStrike">
                <a:solidFill>
                  <a:srgbClr val="000000"/>
                </a:solidFill>
                <a:latin typeface="Arial"/>
              </a:rPr>
              <a:t>Outline </a:t>
            </a:r>
            <a:r>
              <a:rPr b="0" lang="fi-FI" sz="2000" spc="-1" strike="noStrike">
                <a:solidFill>
                  <a:srgbClr val="000000"/>
                </a:solidFill>
                <a:latin typeface="Arial"/>
              </a:rPr>
              <a:t>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a:t>
            </a:r>
            <a:r>
              <a:rPr b="0" lang="fi-FI" sz="2000" spc="-1" strike="noStrike">
                <a:solidFill>
                  <a:srgbClr val="000000"/>
                </a:solidFill>
                <a:latin typeface="Arial"/>
              </a:rPr>
              <a:t>Outline </a:t>
            </a:r>
            <a:r>
              <a:rPr b="0" lang="fi-FI" sz="2000" spc="-1" strike="noStrike">
                <a:solidFill>
                  <a:srgbClr val="000000"/>
                </a:solidFill>
                <a:latin typeface="Arial"/>
              </a:rPr>
              <a:t>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0240" cy="1911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802.15-25-0029-02</a:t>
            </a:r>
            <a:endParaRPr b="0" lang="fi-FI"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16480" cy="2829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16480" cy="2829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41E291C1-FE20-4EC8-8B06-040F7CA598B5}"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98" name="CustomShape 7"/>
          <p:cNvSpPr/>
          <p:nvPr/>
        </p:nvSpPr>
        <p:spPr>
          <a:xfrm>
            <a:off x="7040160" y="6490080"/>
            <a:ext cx="1716480" cy="2829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99" name="CustomShape 8"/>
          <p:cNvSpPr/>
          <p:nvPr/>
        </p:nvSpPr>
        <p:spPr>
          <a:xfrm>
            <a:off x="685800" y="365760"/>
            <a:ext cx="2552040" cy="1911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0240" cy="1911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802.15-25-0029-02</a:t>
            </a:r>
            <a:endParaRPr b="0" lang="fi-FI"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16480" cy="2829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16480" cy="2829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C5554036-FA47-4EF0-98D9-89E21A664B5D}"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144" name="CustomShape 7"/>
          <p:cNvSpPr/>
          <p:nvPr/>
        </p:nvSpPr>
        <p:spPr>
          <a:xfrm>
            <a:off x="7040160" y="6490080"/>
            <a:ext cx="1716480" cy="2829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145" name="CustomShape 8"/>
          <p:cNvSpPr/>
          <p:nvPr/>
        </p:nvSpPr>
        <p:spPr>
          <a:xfrm>
            <a:off x="685800" y="365760"/>
            <a:ext cx="2552040" cy="1911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format</a:t>
            </a:r>
            <a:endParaRPr b="0" lang="fi-FI"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1800" spc="-1" strike="noStrike">
                <a:solidFill>
                  <a:srgbClr val="000000"/>
                </a:solidFill>
                <a:latin typeface="Arial"/>
              </a:rPr>
              <a:t>Click to edit the outline text format</a:t>
            </a:r>
            <a:endParaRPr b="0" lang="fi-FI"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1800" spc="-1" strike="noStrike">
                <a:solidFill>
                  <a:srgbClr val="000000"/>
                </a:solidFill>
                <a:latin typeface="Arial"/>
              </a:rPr>
              <a:t>Second Outline Level</a:t>
            </a:r>
            <a:endParaRPr b="0" lang="fi-FI"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1800" spc="-1" strike="noStrike">
                <a:solidFill>
                  <a:srgbClr val="000000"/>
                </a:solidFill>
                <a:latin typeface="Arial"/>
              </a:rPr>
              <a:t>Third Outline Level</a:t>
            </a:r>
            <a:endParaRPr b="0" lang="fi-FI"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1800" spc="-1" strike="noStrike">
                <a:solidFill>
                  <a:srgbClr val="000000"/>
                </a:solidFill>
                <a:latin typeface="Arial"/>
              </a:rPr>
              <a:t>Fourth Outline Level</a:t>
            </a:r>
            <a:endParaRPr b="0" lang="fi-FI"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1800" spc="-1" strike="noStrike">
                <a:solidFill>
                  <a:srgbClr val="000000"/>
                </a:solidFill>
                <a:latin typeface="Arial"/>
              </a:rPr>
              <a:t>Fifth Outline Level</a:t>
            </a:r>
            <a:endParaRPr b="0" lang="fi-FI"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1800" spc="-1" strike="noStrike">
                <a:solidFill>
                  <a:srgbClr val="000000"/>
                </a:solidFill>
                <a:latin typeface="Arial"/>
              </a:rPr>
              <a:t>Sixth Outline Level</a:t>
            </a:r>
            <a:endParaRPr b="0" lang="fi-FI"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1800" spc="-1" strike="noStrike">
                <a:solidFill>
                  <a:srgbClr val="000000"/>
                </a:solidFill>
                <a:latin typeface="Arial"/>
              </a:rPr>
              <a:t>Seventh Outline Level</a:t>
            </a:r>
            <a:endParaRPr b="0" lang="fi-FI"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1800" spc="-1" strike="noStrike">
                <a:solidFill>
                  <a:srgbClr val="000000"/>
                </a:solidFill>
                <a:latin typeface="Arial"/>
              </a:rPr>
              <a:t>Click to edit the outline text format</a:t>
            </a:r>
            <a:endParaRPr b="0" lang="fi-FI"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1800" spc="-1" strike="noStrike">
                <a:solidFill>
                  <a:srgbClr val="000000"/>
                </a:solidFill>
                <a:latin typeface="Arial"/>
              </a:rPr>
              <a:t>Second Outline Level</a:t>
            </a:r>
            <a:endParaRPr b="0" lang="fi-FI"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1800" spc="-1" strike="noStrike">
                <a:solidFill>
                  <a:srgbClr val="000000"/>
                </a:solidFill>
                <a:latin typeface="Arial"/>
              </a:rPr>
              <a:t>Third Outline Level</a:t>
            </a:r>
            <a:endParaRPr b="0" lang="fi-FI"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1800" spc="-1" strike="noStrike">
                <a:solidFill>
                  <a:srgbClr val="000000"/>
                </a:solidFill>
                <a:latin typeface="Arial"/>
              </a:rPr>
              <a:t>Fourth Outline Level</a:t>
            </a:r>
            <a:endParaRPr b="0" lang="fi-FI"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1800" spc="-1" strike="noStrike">
                <a:solidFill>
                  <a:srgbClr val="000000"/>
                </a:solidFill>
                <a:latin typeface="Arial"/>
              </a:rPr>
              <a:t>Fifth Outline Level</a:t>
            </a:r>
            <a:endParaRPr b="0" lang="fi-FI"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1800" spc="-1" strike="noStrike">
                <a:solidFill>
                  <a:srgbClr val="000000"/>
                </a:solidFill>
                <a:latin typeface="Arial"/>
              </a:rPr>
              <a:t>Sixth Outline Level</a:t>
            </a:r>
            <a:endParaRPr b="0" lang="fi-FI"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1800" spc="-1" strike="noStrike">
                <a:solidFill>
                  <a:srgbClr val="000000"/>
                </a:solidFill>
                <a:latin typeface="Arial"/>
              </a:rPr>
              <a:t>Seventh Outline Level</a:t>
            </a:r>
            <a:endParaRPr b="0" lang="fi-FI"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0240" cy="1911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802.15-25-0029-02</a:t>
            </a:r>
            <a:endParaRPr b="0" lang="fi-FI"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16480" cy="2829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16480" cy="2829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D6F39626-C206-4E29-9D8C-C1263E8F9E19}"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191" name="CustomShape 7"/>
          <p:cNvSpPr/>
          <p:nvPr/>
        </p:nvSpPr>
        <p:spPr>
          <a:xfrm>
            <a:off x="7040160" y="6490080"/>
            <a:ext cx="1716480" cy="2829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192" name="CustomShape 8"/>
          <p:cNvSpPr/>
          <p:nvPr/>
        </p:nvSpPr>
        <p:spPr>
          <a:xfrm>
            <a:off x="685800" y="365760"/>
            <a:ext cx="2552040" cy="1911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2"/>
          <p:cNvSpPr/>
          <p:nvPr/>
        </p:nvSpPr>
        <p:spPr>
          <a:xfrm>
            <a:off x="3095640" y="380520"/>
            <a:ext cx="5589720" cy="2138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802-15-23-0506-04</a:t>
            </a:r>
            <a:endParaRPr b="0" lang="fi-FI" sz="1400" spc="-1" strike="noStrike">
              <a:solidFill>
                <a:srgbClr val="000000"/>
              </a:solidFill>
              <a:latin typeface="Arial"/>
            </a:endParaRPr>
          </a:p>
        </p:txBody>
      </p:sp>
      <p:sp>
        <p:nvSpPr>
          <p:cNvPr id="232" name="Line 3"/>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4"/>
          <p:cNvSpPr/>
          <p:nvPr/>
        </p:nvSpPr>
        <p:spPr>
          <a:xfrm>
            <a:off x="685800" y="6475320"/>
            <a:ext cx="1723680" cy="2901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234" name="Line 5"/>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6"/>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7"/>
          <p:cNvSpPr/>
          <p:nvPr/>
        </p:nvSpPr>
        <p:spPr>
          <a:xfrm>
            <a:off x="3749040" y="6475320"/>
            <a:ext cx="1723680" cy="2901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75615208-A4E6-40C5-8DF3-74F046B6B021}"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237" name="CustomShape 8"/>
          <p:cNvSpPr/>
          <p:nvPr/>
        </p:nvSpPr>
        <p:spPr>
          <a:xfrm>
            <a:off x="7040160" y="6490080"/>
            <a:ext cx="1723680" cy="2901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238" name="CustomShape 9"/>
          <p:cNvSpPr/>
          <p:nvPr/>
        </p:nvSpPr>
        <p:spPr>
          <a:xfrm>
            <a:off x="685800" y="365760"/>
            <a:ext cx="2559240" cy="1983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23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format</a:t>
            </a:r>
            <a:endParaRPr b="0" lang="fi-FI" sz="18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40240" cy="1911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802.15-25-0029-02</a:t>
            </a:r>
            <a:endParaRPr b="0" lang="fi-FI"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16480" cy="2829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16480" cy="2829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4533EA45-87ED-452C-8AC8-DFFF23DE758B}"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283" name="CustomShape 7"/>
          <p:cNvSpPr/>
          <p:nvPr/>
        </p:nvSpPr>
        <p:spPr>
          <a:xfrm>
            <a:off x="7040160" y="6490080"/>
            <a:ext cx="1716480" cy="2829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284" name="CustomShape 8"/>
          <p:cNvSpPr/>
          <p:nvPr/>
        </p:nvSpPr>
        <p:spPr>
          <a:xfrm>
            <a:off x="685800" y="365760"/>
            <a:ext cx="2552040" cy="1911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3" name="CustomShape 1"/>
          <p:cNvSpPr/>
          <p:nvPr/>
        </p:nvSpPr>
        <p:spPr>
          <a:xfrm>
            <a:off x="3095640" y="396000"/>
            <a:ext cx="5340240" cy="1911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802.15-25-0029-02</a:t>
            </a:r>
            <a:endParaRPr b="0" lang="fi-FI" sz="1400" spc="-1" strike="noStrike">
              <a:solidFill>
                <a:srgbClr val="000000"/>
              </a:solidFill>
              <a:latin typeface="Arial"/>
            </a:endParaRPr>
          </a:p>
        </p:txBody>
      </p:sp>
      <p:sp>
        <p:nvSpPr>
          <p:cNvPr id="324"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325" name="CustomShape 3"/>
          <p:cNvSpPr/>
          <p:nvPr/>
        </p:nvSpPr>
        <p:spPr>
          <a:xfrm>
            <a:off x="685800" y="6475320"/>
            <a:ext cx="1716480" cy="2829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326"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327"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328" name="CustomShape 6"/>
          <p:cNvSpPr/>
          <p:nvPr/>
        </p:nvSpPr>
        <p:spPr>
          <a:xfrm>
            <a:off x="3749040" y="6475320"/>
            <a:ext cx="1716480" cy="2829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D862E19E-5B05-4995-B960-FB2FC4123E3B}"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329" name="CustomShape 7"/>
          <p:cNvSpPr/>
          <p:nvPr/>
        </p:nvSpPr>
        <p:spPr>
          <a:xfrm>
            <a:off x="7040160" y="6490080"/>
            <a:ext cx="1716480" cy="2829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330" name="CustomShape 8"/>
          <p:cNvSpPr/>
          <p:nvPr/>
        </p:nvSpPr>
        <p:spPr>
          <a:xfrm>
            <a:off x="685800" y="365760"/>
            <a:ext cx="2552040" cy="1911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3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332"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4/15-24-0629-00-04ac-nov-2024-tg4ac-minutes.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3/15-23-0422-07-04ac-list-of-issues-to-be-solved.docx" TargetMode="External"/><Relationship Id="rId2" Type="http://schemas.openxmlformats.org/officeDocument/2006/relationships/hyperlink" Target="https://mentor.ieee.org/802.15/dcn/23/15-23-0397-02-04ac-project-task-list-for-tg4ac.xlsx" TargetMode="External"/><Relationship Id="rId3" Type="http://schemas.openxmlformats.org/officeDocument/2006/relationships/hyperlink" Target="https://mentor.ieee.org/802.15/dcn/22/15-22-0477-00-wng0-802-15-4-privacy-issues.pptx" TargetMode="External"/><Relationship Id="rId4"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75" name="CustomShape 1"/>
          <p:cNvSpPr/>
          <p:nvPr/>
        </p:nvSpPr>
        <p:spPr>
          <a:xfrm>
            <a:off x="152280" y="609480"/>
            <a:ext cx="8969400" cy="460404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January Meeting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12</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January, 2025</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fi-FI"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TG4ac Privacy Meeting in January</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TG4ac Privacy January Meeting.</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4" name="CustomShape 1"/>
          <p:cNvSpPr/>
          <p:nvPr/>
        </p:nvSpPr>
        <p:spPr>
          <a:xfrm>
            <a:off x="685800" y="685440"/>
            <a:ext cx="7750080" cy="10447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95" name="CustomShape 2"/>
          <p:cNvSpPr/>
          <p:nvPr/>
        </p:nvSpPr>
        <p:spPr>
          <a:xfrm>
            <a:off x="438120" y="602280"/>
            <a:ext cx="820872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January</a:t>
            </a:r>
            <a:endParaRPr b="0" lang="fi-FI" sz="4400" spc="-1" strike="noStrike">
              <a:solidFill>
                <a:srgbClr val="000000"/>
              </a:solidFill>
              <a:latin typeface="Arial"/>
            </a:endParaRPr>
          </a:p>
        </p:txBody>
      </p:sp>
      <p:sp>
        <p:nvSpPr>
          <p:cNvPr id="396" name="CustomShape 3"/>
          <p:cNvSpPr/>
          <p:nvPr/>
        </p:nvSpPr>
        <p:spPr>
          <a:xfrm>
            <a:off x="457200" y="1604520"/>
            <a:ext cx="8208720" cy="39567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97" name="CustomShape 4"/>
          <p:cNvSpPr/>
          <p:nvPr/>
        </p:nvSpPr>
        <p:spPr>
          <a:xfrm>
            <a:off x="457200" y="1604520"/>
            <a:ext cx="8207280" cy="395532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Review the pre-ballot draft and process comments received in it.</a:t>
            </a:r>
            <a:endParaRPr b="0" lang="fi-FI"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initial letter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8" name="CustomShape 1"/>
          <p:cNvSpPr/>
          <p:nvPr/>
        </p:nvSpPr>
        <p:spPr>
          <a:xfrm>
            <a:off x="457200" y="273600"/>
            <a:ext cx="8213400" cy="11289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January</a:t>
            </a:r>
            <a:endParaRPr b="0" lang="fi-FI" sz="4400" spc="-1" strike="noStrike">
              <a:solidFill>
                <a:srgbClr val="000000"/>
              </a:solidFill>
              <a:latin typeface="Arial"/>
            </a:endParaRPr>
          </a:p>
        </p:txBody>
      </p:sp>
      <p:sp>
        <p:nvSpPr>
          <p:cNvPr id="399" name="CustomShape 2"/>
          <p:cNvSpPr/>
          <p:nvPr/>
        </p:nvSpPr>
        <p:spPr>
          <a:xfrm>
            <a:off x="457200" y="1604520"/>
            <a:ext cx="7759440" cy="3961440"/>
          </a:xfrm>
          <a:prstGeom prst="rect">
            <a:avLst/>
          </a:prstGeom>
          <a:noFill/>
          <a:ln w="0">
            <a:noFill/>
          </a:ln>
        </p:spPr>
        <p:style>
          <a:lnRef idx="0"/>
          <a:fillRef idx="0"/>
          <a:effectRef idx="0"/>
          <a:fontRef idx="minor"/>
        </p:style>
        <p:txBody>
          <a:bodyPr lIns="0" rIns="0" tIns="0" bIns="0" anchor="t">
            <a:normAutofit fontScale="62000"/>
          </a:bodyPr>
          <a:p>
            <a:pPr marL="16128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 14</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January 13:30-15:30</a:t>
            </a:r>
            <a:endParaRPr b="0" lang="fi-FI" sz="3200" spc="-1" strike="noStrike">
              <a:solidFill>
                <a:srgbClr val="000000"/>
              </a:solidFill>
              <a:latin typeface="Arial"/>
            </a:endParaRPr>
          </a:p>
          <a:p>
            <a:pPr lvl="1" marL="29736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fi-FI" sz="3200" spc="-1" strike="noStrike">
              <a:solidFill>
                <a:srgbClr val="000000"/>
              </a:solidFill>
              <a:latin typeface="Arial"/>
            </a:endParaRPr>
          </a:p>
          <a:p>
            <a:pPr lvl="1" marL="29736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15-25-0029</a:t>
            </a:r>
            <a:endParaRPr b="0" lang="fi-FI" sz="3200" spc="-1" strike="noStrike">
              <a:solidFill>
                <a:srgbClr val="000000"/>
              </a:solidFill>
              <a:latin typeface="Arial"/>
            </a:endParaRPr>
          </a:p>
          <a:p>
            <a:pPr lvl="1" marL="29736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u="sng">
                <a:solidFill>
                  <a:srgbClr val="0000ff"/>
                </a:solidFill>
                <a:uFillTx/>
                <a:latin typeface="Arial"/>
                <a:ea typeface="DejaVu Sans"/>
                <a:hlinkClick r:id="rId1"/>
              </a:rPr>
              <a:t>15-24-0629-00</a:t>
            </a:r>
            <a:endParaRPr b="0" lang="fi-FI" sz="3200" spc="-1" strike="noStrike">
              <a:solidFill>
                <a:srgbClr val="000000"/>
              </a:solidFill>
              <a:latin typeface="Arial"/>
            </a:endParaRPr>
          </a:p>
          <a:p>
            <a:pPr lvl="1" marL="29736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the pre-ballot draft and review comments proposed to it</a:t>
            </a:r>
            <a:endParaRPr b="0" lang="fi-FI" sz="3200" spc="-1" strike="noStrike">
              <a:solidFill>
                <a:srgbClr val="000000"/>
              </a:solidFill>
              <a:latin typeface="Arial"/>
            </a:endParaRPr>
          </a:p>
          <a:p>
            <a:pPr marL="16128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Thursday 16</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January 10:30-12:30</a:t>
            </a:r>
            <a:endParaRPr b="0" lang="fi-FI" sz="3200" spc="-1" strike="noStrike">
              <a:solidFill>
                <a:srgbClr val="000000"/>
              </a:solidFill>
              <a:latin typeface="Arial"/>
            </a:endParaRPr>
          </a:p>
          <a:p>
            <a:pPr lvl="1" marL="29736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Check out the new draft</a:t>
            </a:r>
            <a:endParaRPr b="0" lang="fi-FI" sz="3200" spc="-1" strike="noStrike">
              <a:solidFill>
                <a:srgbClr val="000000"/>
              </a:solidFill>
              <a:latin typeface="Arial"/>
            </a:endParaRPr>
          </a:p>
          <a:p>
            <a:pPr lvl="1" marL="29736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Make TG motion to request starting letter ballot</a:t>
            </a:r>
            <a:endParaRPr b="0" lang="fi-FI" sz="3200" spc="-1" strike="noStrike">
              <a:solidFill>
                <a:srgbClr val="000000"/>
              </a:solidFill>
              <a:latin typeface="Arial"/>
            </a:endParaRPr>
          </a:p>
          <a:p>
            <a:pPr lvl="1" marL="297360" indent="-133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0" name="CustomShape 1"/>
          <p:cNvSpPr/>
          <p:nvPr/>
        </p:nvSpPr>
        <p:spPr>
          <a:xfrm>
            <a:off x="457200" y="273600"/>
            <a:ext cx="8217360" cy="11329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fi-FI" sz="4400" spc="-1" strike="noStrike">
              <a:solidFill>
                <a:srgbClr val="000000"/>
              </a:solidFill>
              <a:latin typeface="Arial"/>
            </a:endParaRPr>
          </a:p>
        </p:txBody>
      </p:sp>
      <p:sp>
        <p:nvSpPr>
          <p:cNvPr id="401" name="CustomShape 2"/>
          <p:cNvSpPr/>
          <p:nvPr/>
        </p:nvSpPr>
        <p:spPr>
          <a:xfrm>
            <a:off x="457200" y="1604520"/>
            <a:ext cx="8217720" cy="396504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List of issues can be found in the document </a:t>
            </a:r>
            <a:r>
              <a:rPr b="0" lang="en-IE" sz="3200" spc="-1" strike="noStrike" u="sng">
                <a:solidFill>
                  <a:srgbClr val="0000ff"/>
                </a:solidFill>
                <a:uFillTx/>
                <a:latin typeface="Arial"/>
                <a:ea typeface="DejaVu Sans"/>
                <a:hlinkClick r:id="rId1"/>
              </a:rPr>
              <a:t>15-23-0422</a:t>
            </a:r>
            <a:r>
              <a:rPr b="0" lang="en-US" sz="3200" spc="-1" strike="noStrike">
                <a:solidFill>
                  <a:srgbClr val="000000"/>
                </a:solidFill>
                <a:latin typeface="Arial"/>
                <a:ea typeface="DejaVu Sans"/>
              </a:rPr>
              <a:t>.</a:t>
            </a:r>
            <a:endParaRPr b="0" lang="fi-FI"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2"/>
              </a:rPr>
              <a:t>15-23-0397-02</a:t>
            </a:r>
            <a:endParaRPr b="0" lang="fi-FI"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Old WNG presentation </a:t>
            </a:r>
            <a:r>
              <a:rPr b="0" lang="en-US" sz="3200" spc="-1" strike="noStrike" u="sng">
                <a:solidFill>
                  <a:srgbClr val="0000ff"/>
                </a:solidFill>
                <a:uFillTx/>
                <a:latin typeface="Arial"/>
                <a:ea typeface="DejaVu Sans"/>
                <a:hlinkClick r:id="rId3"/>
              </a:rPr>
              <a:t>15-22-0477</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2" name="CustomShape 17"/>
          <p:cNvSpPr/>
          <p:nvPr/>
        </p:nvSpPr>
        <p:spPr>
          <a:xfrm>
            <a:off x="457200" y="2180520"/>
            <a:ext cx="8224920" cy="397224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TG4ac formally request that the 802.15 WG start a WG Letter Ballot requesting approval of document P802-15-4ac_D00 and to forward document P802-15-4ac_D00,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403" name="PlaceHolder 1"/>
          <p:cNvSpPr>
            <a:spLocks noGrp="1"/>
          </p:cNvSpPr>
          <p:nvPr>
            <p:ph type="title"/>
          </p:nvPr>
        </p:nvSpPr>
        <p:spPr>
          <a:xfrm>
            <a:off x="228600" y="777600"/>
            <a:ext cx="8685720" cy="114372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Draft ready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4" name="CustomShape 27"/>
          <p:cNvSpPr/>
          <p:nvPr/>
        </p:nvSpPr>
        <p:spPr>
          <a:xfrm>
            <a:off x="457200" y="2180520"/>
            <a:ext cx="8224920" cy="397224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WG Letter Ballot requesting approval of document P802-15-4ac_D00 and to forward document P802-15-4ac_D00,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405" name="PlaceHolder 1"/>
          <p:cNvSpPr>
            <a:spLocks noGrp="1"/>
          </p:cNvSpPr>
          <p:nvPr>
            <p:ph type="title"/>
          </p:nvPr>
        </p:nvSpPr>
        <p:spPr>
          <a:xfrm>
            <a:off x="228600" y="777600"/>
            <a:ext cx="8685720" cy="114372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Draft ready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6" name="TextShape 1"/>
          <p:cNvSpPr/>
          <p:nvPr/>
        </p:nvSpPr>
        <p:spPr>
          <a:xfrm>
            <a:off x="457200" y="273600"/>
            <a:ext cx="8220600" cy="11361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fi-FI" sz="4400" spc="-1" strike="noStrike">
              <a:solidFill>
                <a:srgbClr val="000000"/>
              </a:solidFill>
              <a:latin typeface="Arial"/>
            </a:endParaRPr>
          </a:p>
        </p:txBody>
      </p:sp>
      <p:sp>
        <p:nvSpPr>
          <p:cNvPr id="407" name="TextShape 2"/>
          <p:cNvSpPr/>
          <p:nvPr/>
        </p:nvSpPr>
        <p:spPr>
          <a:xfrm>
            <a:off x="457200" y="1604520"/>
            <a:ext cx="8220600" cy="396864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40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Jan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sngStrike">
                          <a:solidFill>
                            <a:srgbClr val="003300"/>
                          </a:solidFill>
                          <a:latin typeface="Arial"/>
                        </a:rPr>
                        <a:t>First version of the draft for WG pre-ballot commenting</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Apr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9" name="TextShape 3"/>
          <p:cNvSpPr/>
          <p:nvPr/>
        </p:nvSpPr>
        <p:spPr>
          <a:xfrm>
            <a:off x="457200" y="273600"/>
            <a:ext cx="8220600" cy="11361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fi-FI" sz="4400" spc="-1" strike="noStrike">
              <a:solidFill>
                <a:srgbClr val="000000"/>
              </a:solidFill>
              <a:latin typeface="Arial"/>
            </a:endParaRPr>
          </a:p>
        </p:txBody>
      </p:sp>
      <p:sp>
        <p:nvSpPr>
          <p:cNvPr id="410" name="TextShape 4"/>
          <p:cNvSpPr/>
          <p:nvPr/>
        </p:nvSpPr>
        <p:spPr>
          <a:xfrm>
            <a:off x="457200" y="1604520"/>
            <a:ext cx="8220600" cy="396864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411" name="PlaceHolder 1"/>
          <p:cNvSpPr>
            <a:spLocks noGrp="1"/>
          </p:cNvSpPr>
          <p:nvPr>
            <p:ph type="title"/>
          </p:nvPr>
        </p:nvSpPr>
        <p:spPr>
          <a:xfrm>
            <a:off x="457200" y="273600"/>
            <a:ext cx="8227440" cy="114300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fi-FI" sz="4400" spc="-1" strike="noStrike">
              <a:solidFill>
                <a:srgbClr val="000000"/>
              </a:solidFill>
              <a:latin typeface="Arial"/>
            </a:endParaRPr>
          </a:p>
        </p:txBody>
      </p:sp>
      <p:sp>
        <p:nvSpPr>
          <p:cNvPr id="412" name="PlaceHolder 2"/>
          <p:cNvSpPr>
            <a:spLocks noGrp="1"/>
          </p:cNvSpPr>
          <p:nvPr>
            <p:ph/>
          </p:nvPr>
        </p:nvSpPr>
        <p:spPr>
          <a:xfrm>
            <a:off x="457200" y="1604520"/>
            <a:ext cx="8227440" cy="397548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Reviewed all comments received during per-letterballot review</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Requested start of letter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3" name="TextShape 1"/>
          <p:cNvSpPr/>
          <p:nvPr/>
        </p:nvSpPr>
        <p:spPr>
          <a:xfrm>
            <a:off x="457200" y="273600"/>
            <a:ext cx="8450640" cy="11361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TG4ac for March</a:t>
            </a:r>
            <a:endParaRPr b="0" lang="fi-FI" sz="4400" spc="-1" strike="noStrike">
              <a:solidFill>
                <a:srgbClr val="000000"/>
              </a:solidFill>
              <a:latin typeface="Arial"/>
            </a:endParaRPr>
          </a:p>
        </p:txBody>
      </p:sp>
      <p:sp>
        <p:nvSpPr>
          <p:cNvPr id="414" name="TextShape 2"/>
          <p:cNvSpPr/>
          <p:nvPr/>
        </p:nvSpPr>
        <p:spPr>
          <a:xfrm>
            <a:off x="457200" y="1604520"/>
            <a:ext cx="8220600" cy="396864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fi-FI"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overlap with TG9a, or TG4ae.</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Process LB comments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Start LB recirculation</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6" name="CustomShape 1"/>
          <p:cNvSpPr/>
          <p:nvPr/>
        </p:nvSpPr>
        <p:spPr>
          <a:xfrm>
            <a:off x="190440" y="1007640"/>
            <a:ext cx="8742240" cy="55288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fi-FI"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fi-FI"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fi-FI"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fi-FI" sz="1200" spc="-1" strike="noStrike">
              <a:solidFill>
                <a:srgbClr val="000000"/>
              </a:solidFill>
              <a:latin typeface="Arial"/>
            </a:endParaRPr>
          </a:p>
          <a:p>
            <a:pPr>
              <a:lnSpc>
                <a:spcPct val="100000"/>
              </a:lnSpc>
            </a:pPr>
            <a:endParaRPr b="0" lang="fi-FI"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fi-FI" sz="1200" spc="-1" strike="noStrike">
              <a:solidFill>
                <a:srgbClr val="000000"/>
              </a:solidFill>
              <a:latin typeface="Arial"/>
            </a:endParaRPr>
          </a:p>
        </p:txBody>
      </p:sp>
      <p:sp>
        <p:nvSpPr>
          <p:cNvPr id="377" name="CustomShape 2"/>
          <p:cNvSpPr/>
          <p:nvPr/>
        </p:nvSpPr>
        <p:spPr>
          <a:xfrm>
            <a:off x="685800" y="533520"/>
            <a:ext cx="7751520" cy="58860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fi-FI" sz="2800" spc="-1" strike="noStrike">
              <a:solidFill>
                <a:srgbClr val="000000"/>
              </a:solidFill>
              <a:latin typeface="Arial"/>
            </a:endParaRPr>
          </a:p>
        </p:txBody>
      </p:sp>
      <p:sp>
        <p:nvSpPr>
          <p:cNvPr id="378" name="CustomShape 3"/>
          <p:cNvSpPr/>
          <p:nvPr/>
        </p:nvSpPr>
        <p:spPr>
          <a:xfrm>
            <a:off x="685800" y="-228600"/>
            <a:ext cx="7751520" cy="10490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79" name="CustomShape 4"/>
          <p:cNvSpPr/>
          <p:nvPr/>
        </p:nvSpPr>
        <p:spPr>
          <a:xfrm>
            <a:off x="380880" y="838080"/>
            <a:ext cx="8437320" cy="55418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0" name="CustomShape 1"/>
          <p:cNvSpPr/>
          <p:nvPr/>
        </p:nvSpPr>
        <p:spPr>
          <a:xfrm>
            <a:off x="339840" y="692280"/>
            <a:ext cx="8818200" cy="375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fi-FI" sz="2800" spc="-1" strike="noStrike">
              <a:solidFill>
                <a:srgbClr val="000000"/>
              </a:solidFill>
              <a:latin typeface="Arial"/>
            </a:endParaRPr>
          </a:p>
        </p:txBody>
      </p:sp>
      <p:sp>
        <p:nvSpPr>
          <p:cNvPr id="381" name="CustomShape 2"/>
          <p:cNvSpPr/>
          <p:nvPr/>
        </p:nvSpPr>
        <p:spPr>
          <a:xfrm>
            <a:off x="34920" y="1413000"/>
            <a:ext cx="9123120" cy="485604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2" name="CustomShape 1"/>
          <p:cNvSpPr/>
          <p:nvPr/>
        </p:nvSpPr>
        <p:spPr>
          <a:xfrm>
            <a:off x="684360" y="658800"/>
            <a:ext cx="7751520" cy="807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fi-FI" sz="3200" spc="-1" strike="noStrike">
              <a:solidFill>
                <a:srgbClr val="000000"/>
              </a:solidFill>
              <a:latin typeface="Arial"/>
            </a:endParaRPr>
          </a:p>
        </p:txBody>
      </p:sp>
      <p:sp>
        <p:nvSpPr>
          <p:cNvPr id="383" name="CustomShape 2"/>
          <p:cNvSpPr/>
          <p:nvPr/>
        </p:nvSpPr>
        <p:spPr>
          <a:xfrm>
            <a:off x="0" y="1557360"/>
            <a:ext cx="8970840" cy="336384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fi-FI"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4" name="CustomShape 1"/>
          <p:cNvSpPr/>
          <p:nvPr/>
        </p:nvSpPr>
        <p:spPr>
          <a:xfrm>
            <a:off x="324000" y="630360"/>
            <a:ext cx="8665920" cy="1122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fi-FI" sz="3200" spc="-1" strike="noStrike">
              <a:solidFill>
                <a:srgbClr val="000000"/>
              </a:solidFill>
              <a:latin typeface="Arial"/>
            </a:endParaRPr>
          </a:p>
        </p:txBody>
      </p:sp>
      <p:sp>
        <p:nvSpPr>
          <p:cNvPr id="385" name="CustomShape 2"/>
          <p:cNvSpPr/>
          <p:nvPr/>
        </p:nvSpPr>
        <p:spPr>
          <a:xfrm>
            <a:off x="609480" y="1773360"/>
            <a:ext cx="7743600" cy="44463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fi-FI"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fi-FI"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fi-FI"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fi-FI"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6" name="CustomShape 1"/>
          <p:cNvSpPr/>
          <p:nvPr/>
        </p:nvSpPr>
        <p:spPr>
          <a:xfrm>
            <a:off x="324000" y="630360"/>
            <a:ext cx="8665920" cy="1122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fi-FI" sz="3200" spc="-1" strike="noStrike">
              <a:solidFill>
                <a:srgbClr val="000000"/>
              </a:solidFill>
              <a:latin typeface="Arial"/>
            </a:endParaRPr>
          </a:p>
        </p:txBody>
      </p:sp>
      <p:sp>
        <p:nvSpPr>
          <p:cNvPr id="387" name="CustomShape 2"/>
          <p:cNvSpPr/>
          <p:nvPr/>
        </p:nvSpPr>
        <p:spPr>
          <a:xfrm>
            <a:off x="609480" y="1773360"/>
            <a:ext cx="7743600" cy="44463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fi-FI"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fi-FI"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fi-FI" sz="1500" spc="-1" strike="noStrike">
              <a:solidFill>
                <a:srgbClr val="000000"/>
              </a:solidFill>
              <a:latin typeface="Arial"/>
            </a:endParaRPr>
          </a:p>
          <a:p>
            <a:pPr>
              <a:lnSpc>
                <a:spcPct val="90000"/>
              </a:lnSpc>
              <a:spcBef>
                <a:spcPts val="400"/>
              </a:spcBef>
            </a:pPr>
            <a:endParaRPr b="0" lang="fi-FI"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fi-FI" sz="1600" spc="-1" strike="noStrike">
              <a:solidFill>
                <a:srgbClr val="000000"/>
              </a:solidFill>
              <a:latin typeface="Arial"/>
            </a:endParaRPr>
          </a:p>
          <a:p>
            <a:pPr>
              <a:lnSpc>
                <a:spcPct val="90000"/>
              </a:lnSpc>
            </a:pPr>
            <a:endParaRPr b="0" lang="fi-FI"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8" name="CustomShape 1"/>
          <p:cNvSpPr/>
          <p:nvPr/>
        </p:nvSpPr>
        <p:spPr>
          <a:xfrm>
            <a:off x="324000" y="630360"/>
            <a:ext cx="8665920" cy="1122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fi-FI" sz="2600" spc="-1" strike="noStrike">
              <a:solidFill>
                <a:srgbClr val="000000"/>
              </a:solidFill>
              <a:latin typeface="Arial"/>
            </a:endParaRPr>
          </a:p>
        </p:txBody>
      </p:sp>
      <p:sp>
        <p:nvSpPr>
          <p:cNvPr id="389" name="CustomShape 2"/>
          <p:cNvSpPr/>
          <p:nvPr/>
        </p:nvSpPr>
        <p:spPr>
          <a:xfrm>
            <a:off x="609480" y="1773360"/>
            <a:ext cx="7743600" cy="44463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fi-FI"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0" name="CustomShape 1"/>
          <p:cNvSpPr/>
          <p:nvPr/>
        </p:nvSpPr>
        <p:spPr>
          <a:xfrm>
            <a:off x="324000" y="630360"/>
            <a:ext cx="8665920" cy="1122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391" name="CustomShape 2"/>
          <p:cNvSpPr/>
          <p:nvPr/>
        </p:nvSpPr>
        <p:spPr>
          <a:xfrm>
            <a:off x="609480" y="1773360"/>
            <a:ext cx="7743600" cy="44463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2" name="CustomShape 1"/>
          <p:cNvSpPr/>
          <p:nvPr/>
        </p:nvSpPr>
        <p:spPr>
          <a:xfrm>
            <a:off x="324000" y="630360"/>
            <a:ext cx="8665920" cy="1122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393" name="CustomShape 2"/>
          <p:cNvSpPr/>
          <p:nvPr/>
        </p:nvSpPr>
        <p:spPr>
          <a:xfrm>
            <a:off x="609480" y="1773360"/>
            <a:ext cx="8426520" cy="44463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fi-FI" sz="1200" spc="-1" strike="noStrike">
              <a:solidFill>
                <a:srgbClr val="000000"/>
              </a:solidFill>
              <a:latin typeface="Arial"/>
            </a:endParaRPr>
          </a:p>
          <a:p>
            <a:pPr>
              <a:lnSpc>
                <a:spcPct val="90000"/>
              </a:lnSpc>
              <a:spcBef>
                <a:spcPts val="564"/>
              </a:spcBef>
            </a:pP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18330</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2025-01-14T13:32:30Z</dcterms:modified>
  <cp:revision>185</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