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handoutMasterIdLst>
    <p:handoutMasterId r:id="rId24"/>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6" r:id="rId15"/>
    <p:sldId id="2377" r:id="rId16"/>
    <p:sldId id="2375" r:id="rId17"/>
    <p:sldId id="264" r:id="rId18"/>
    <p:sldId id="2428" r:id="rId19"/>
    <p:sldId id="2425" r:id="rId20"/>
    <p:sldId id="2427" r:id="rId21"/>
    <p:sldId id="2426" r:id="rId22"/>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6"/>
            <p14:sldId id="2377"/>
            <p14:sldId id="2375"/>
            <p14:sldId id="264"/>
            <p14:sldId id="2428"/>
          </p14:sldIdLst>
        </p14:section>
        <p14:section name="Closing Slide" id="{17524BA6-C3AC-EE4D-BA9D-E46A8CDB0646}">
          <p14:sldIdLst>
            <p14:sldId id="2425"/>
            <p14:sldId id="2427"/>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7A61A-BCE2-4ADE-B413-C3FD41776400}" v="10" dt="2025-01-12T12:52:05.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84" d="100"/>
          <a:sy n="84" d="100"/>
        </p:scale>
        <p:origin x="663"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8047A61A-BCE2-4ADE-B413-C3FD41776400}"/>
    <pc:docChg chg="custSel addSld modSld modMainMaster">
      <pc:chgData name="Phil Beecher" userId="8e59e9d451c39ba5" providerId="LiveId" clId="{8047A61A-BCE2-4ADE-B413-C3FD41776400}" dt="2025-01-12T12:55:39.082" v="236" actId="6549"/>
      <pc:docMkLst>
        <pc:docMk/>
      </pc:docMkLst>
      <pc:sldChg chg="modSp mod">
        <pc:chgData name="Phil Beecher" userId="8e59e9d451c39ba5" providerId="LiveId" clId="{8047A61A-BCE2-4ADE-B413-C3FD41776400}" dt="2025-01-12T12:55:39.082" v="236" actId="6549"/>
        <pc:sldMkLst>
          <pc:docMk/>
          <pc:sldMk cId="0" sldId="259"/>
        </pc:sldMkLst>
        <pc:spChg chg="mod">
          <ac:chgData name="Phil Beecher" userId="8e59e9d451c39ba5" providerId="LiveId" clId="{8047A61A-BCE2-4ADE-B413-C3FD41776400}" dt="2025-01-12T12:55:39.082" v="236" actId="6549"/>
          <ac:spMkLst>
            <pc:docMk/>
            <pc:sldMk cId="0" sldId="259"/>
            <ac:spMk id="27651" creationId="{00000000-0000-0000-0000-000000000000}"/>
          </ac:spMkLst>
        </pc:spChg>
      </pc:sldChg>
      <pc:sldChg chg="modSp mod modCm">
        <pc:chgData name="Phil Beecher" userId="8e59e9d451c39ba5" providerId="LiveId" clId="{8047A61A-BCE2-4ADE-B413-C3FD41776400}" dt="2025-01-12T12:50:17.375" v="140" actId="14100"/>
        <pc:sldMkLst>
          <pc:docMk/>
          <pc:sldMk cId="2328046606" sldId="264"/>
        </pc:sldMkLst>
        <pc:spChg chg="mod">
          <ac:chgData name="Phil Beecher" userId="8e59e9d451c39ba5" providerId="LiveId" clId="{8047A61A-BCE2-4ADE-B413-C3FD41776400}" dt="2025-01-12T12:50:17.375" v="140" actId="14100"/>
          <ac:spMkLst>
            <pc:docMk/>
            <pc:sldMk cId="2328046606" sldId="264"/>
            <ac:spMk id="7" creationId="{00000000-0000-0000-0000-000000000000}"/>
          </ac:spMkLst>
        </pc:spChg>
        <pc:spChg chg="mod">
          <ac:chgData name="Phil Beecher" userId="8e59e9d451c39ba5" providerId="LiveId" clId="{8047A61A-BCE2-4ADE-B413-C3FD41776400}" dt="2025-01-12T12:50:09.119" v="138" actId="14100"/>
          <ac:spMkLst>
            <pc:docMk/>
            <pc:sldMk cId="2328046606" sldId="264"/>
            <ac:spMk id="4099" creationId="{00000000-0000-0000-0000-000000000000}"/>
          </ac:spMkLst>
        </pc:spChg>
        <pc:extLst>
          <p:ext xmlns:p="http://schemas.openxmlformats.org/presentationml/2006/main" uri="{D6D511B9-2390-475A-947B-AFAB55BFBCF1}">
            <pc226:cmChg xmlns:pc226="http://schemas.microsoft.com/office/powerpoint/2022/06/main/command" chg="mod">
              <pc226:chgData name="Phil Beecher" userId="8e59e9d451c39ba5" providerId="LiveId" clId="{8047A61A-BCE2-4ADE-B413-C3FD41776400}" dt="2025-01-12T12:47:11.377" v="99" actId="20577"/>
              <pc2:cmMkLst xmlns:pc2="http://schemas.microsoft.com/office/powerpoint/2019/9/main/command">
                <pc:docMk/>
                <pc:sldMk cId="2328046606" sldId="264"/>
                <pc2:cmMk id="{6AA8951B-4A42-4887-8DEF-E0CCC06E2361}"/>
              </pc2:cmMkLst>
            </pc226:cmChg>
          </p:ext>
        </pc:extLst>
      </pc:sldChg>
      <pc:sldChg chg="modSp mod">
        <pc:chgData name="Phil Beecher" userId="8e59e9d451c39ba5" providerId="LiveId" clId="{8047A61A-BCE2-4ADE-B413-C3FD41776400}" dt="2025-01-11T01:10:12.536" v="58" actId="6549"/>
        <pc:sldMkLst>
          <pc:docMk/>
          <pc:sldMk cId="0" sldId="290"/>
        </pc:sldMkLst>
        <pc:spChg chg="mod">
          <ac:chgData name="Phil Beecher" userId="8e59e9d451c39ba5" providerId="LiveId" clId="{8047A61A-BCE2-4ADE-B413-C3FD41776400}" dt="2025-01-11T01:10:12.536" v="58" actId="6549"/>
          <ac:spMkLst>
            <pc:docMk/>
            <pc:sldMk cId="0" sldId="290"/>
            <ac:spMk id="3" creationId="{36DD7F8A-592E-4905-9BBC-EABDCB63D314}"/>
          </ac:spMkLst>
        </pc:spChg>
      </pc:sldChg>
      <pc:sldChg chg="addSp delSp modSp mod">
        <pc:chgData name="Phil Beecher" userId="8e59e9d451c39ba5" providerId="LiveId" clId="{8047A61A-BCE2-4ADE-B413-C3FD41776400}" dt="2025-01-12T12:45:37.108" v="70" actId="1076"/>
        <pc:sldMkLst>
          <pc:docMk/>
          <pc:sldMk cId="1944720935" sldId="2375"/>
        </pc:sldMkLst>
        <pc:spChg chg="mod">
          <ac:chgData name="Phil Beecher" userId="8e59e9d451c39ba5" providerId="LiveId" clId="{8047A61A-BCE2-4ADE-B413-C3FD41776400}" dt="2025-01-12T12:45:19.657" v="67" actId="1076"/>
          <ac:spMkLst>
            <pc:docMk/>
            <pc:sldMk cId="1944720935" sldId="2375"/>
            <ac:spMk id="3" creationId="{C944DE5D-2B60-F84B-413F-B95333294AF3}"/>
          </ac:spMkLst>
        </pc:spChg>
        <pc:spChg chg="mod">
          <ac:chgData name="Phil Beecher" userId="8e59e9d451c39ba5" providerId="LiveId" clId="{8047A61A-BCE2-4ADE-B413-C3FD41776400}" dt="2025-01-12T12:45:14.124" v="66" actId="1076"/>
          <ac:spMkLst>
            <pc:docMk/>
            <pc:sldMk cId="1944720935" sldId="2375"/>
            <ac:spMk id="4" creationId="{C36C0730-E989-7186-4DE6-2243BA450DA2}"/>
          </ac:spMkLst>
        </pc:spChg>
        <pc:spChg chg="add mod">
          <ac:chgData name="Phil Beecher" userId="8e59e9d451c39ba5" providerId="LiveId" clId="{8047A61A-BCE2-4ADE-B413-C3FD41776400}" dt="2025-01-12T12:45:37.108" v="70" actId="1076"/>
          <ac:spMkLst>
            <pc:docMk/>
            <pc:sldMk cId="1944720935" sldId="2375"/>
            <ac:spMk id="8" creationId="{0A4564F5-8F3A-EED1-8633-2B0DBB8BA7E6}"/>
          </ac:spMkLst>
        </pc:spChg>
        <pc:spChg chg="mod">
          <ac:chgData name="Phil Beecher" userId="8e59e9d451c39ba5" providerId="LiveId" clId="{8047A61A-BCE2-4ADE-B413-C3FD41776400}" dt="2025-01-12T12:44:58.524" v="64" actId="1076"/>
          <ac:spMkLst>
            <pc:docMk/>
            <pc:sldMk cId="1944720935" sldId="2375"/>
            <ac:spMk id="10" creationId="{02B1D539-4F46-9315-FC85-568F229C68EC}"/>
          </ac:spMkLst>
        </pc:spChg>
        <pc:spChg chg="mod">
          <ac:chgData name="Phil Beecher" userId="8e59e9d451c39ba5" providerId="LiveId" clId="{8047A61A-BCE2-4ADE-B413-C3FD41776400}" dt="2025-01-12T12:45:26.350" v="68" actId="1076"/>
          <ac:spMkLst>
            <pc:docMk/>
            <pc:sldMk cId="1944720935" sldId="2375"/>
            <ac:spMk id="11" creationId="{53180258-1EFD-8D49-76FA-51C685316D65}"/>
          </ac:spMkLst>
        </pc:spChg>
        <pc:graphicFrameChg chg="add mod">
          <ac:chgData name="Phil Beecher" userId="8e59e9d451c39ba5" providerId="LiveId" clId="{8047A61A-BCE2-4ADE-B413-C3FD41776400}" dt="2025-01-12T12:44:18.005" v="60"/>
          <ac:graphicFrameMkLst>
            <pc:docMk/>
            <pc:sldMk cId="1944720935" sldId="2375"/>
            <ac:graphicFrameMk id="2" creationId="{79F9B831-2DC8-1C22-C57F-B1A9865D4E8E}"/>
          </ac:graphicFrameMkLst>
        </pc:graphicFrameChg>
        <pc:graphicFrameChg chg="del">
          <ac:chgData name="Phil Beecher" userId="8e59e9d451c39ba5" providerId="LiveId" clId="{8047A61A-BCE2-4ADE-B413-C3FD41776400}" dt="2025-01-12T12:44:15.148" v="59" actId="478"/>
          <ac:graphicFrameMkLst>
            <pc:docMk/>
            <pc:sldMk cId="1944720935" sldId="2375"/>
            <ac:graphicFrameMk id="6" creationId="{B64BEA99-E2B9-8E36-8601-65EE1A831A29}"/>
          </ac:graphicFrameMkLst>
        </pc:graphicFrameChg>
        <pc:graphicFrameChg chg="mod ord">
          <ac:chgData name="Phil Beecher" userId="8e59e9d451c39ba5" providerId="LiveId" clId="{8047A61A-BCE2-4ADE-B413-C3FD41776400}" dt="2025-01-12T12:45:06.668" v="65" actId="1076"/>
          <ac:graphicFrameMkLst>
            <pc:docMk/>
            <pc:sldMk cId="1944720935" sldId="2375"/>
            <ac:graphicFrameMk id="7" creationId="{AE0A6399-FF45-A83F-EBAA-CD6DDADEE341}"/>
          </ac:graphicFrameMkLst>
        </pc:graphicFrameChg>
      </pc:sldChg>
      <pc:sldChg chg="modSp mod modShow">
        <pc:chgData name="Phil Beecher" userId="8e59e9d451c39ba5" providerId="LiveId" clId="{8047A61A-BCE2-4ADE-B413-C3FD41776400}" dt="2025-01-12T12:51:46.030" v="163" actId="729"/>
        <pc:sldMkLst>
          <pc:docMk/>
          <pc:sldMk cId="1003608405" sldId="2425"/>
        </pc:sldMkLst>
        <pc:spChg chg="mod">
          <ac:chgData name="Phil Beecher" userId="8e59e9d451c39ba5" providerId="LiveId" clId="{8047A61A-BCE2-4ADE-B413-C3FD41776400}" dt="2025-01-12T12:50:50.019" v="154" actId="20577"/>
          <ac:spMkLst>
            <pc:docMk/>
            <pc:sldMk cId="1003608405" sldId="2425"/>
            <ac:spMk id="4099" creationId="{00000000-0000-0000-0000-000000000000}"/>
          </ac:spMkLst>
        </pc:spChg>
      </pc:sldChg>
      <pc:sldChg chg="modSp mod">
        <pc:chgData name="Phil Beecher" userId="8e59e9d451c39ba5" providerId="LiveId" clId="{8047A61A-BCE2-4ADE-B413-C3FD41776400}" dt="2025-01-12T12:51:33.212" v="162" actId="20577"/>
        <pc:sldMkLst>
          <pc:docMk/>
          <pc:sldMk cId="1896336511" sldId="2426"/>
        </pc:sldMkLst>
        <pc:spChg chg="mod">
          <ac:chgData name="Phil Beecher" userId="8e59e9d451c39ba5" providerId="LiveId" clId="{8047A61A-BCE2-4ADE-B413-C3FD41776400}" dt="2025-01-12T12:51:33.212" v="162" actId="20577"/>
          <ac:spMkLst>
            <pc:docMk/>
            <pc:sldMk cId="1896336511" sldId="2426"/>
            <ac:spMk id="4099" creationId="{00000000-0000-0000-0000-000000000000}"/>
          </ac:spMkLst>
        </pc:spChg>
      </pc:sldChg>
      <pc:sldChg chg="modSp mod modShow">
        <pc:chgData name="Phil Beecher" userId="8e59e9d451c39ba5" providerId="LiveId" clId="{8047A61A-BCE2-4ADE-B413-C3FD41776400}" dt="2025-01-12T12:51:46.030" v="163" actId="729"/>
        <pc:sldMkLst>
          <pc:docMk/>
          <pc:sldMk cId="2271878425" sldId="2427"/>
        </pc:sldMkLst>
        <pc:spChg chg="mod">
          <ac:chgData name="Phil Beecher" userId="8e59e9d451c39ba5" providerId="LiveId" clId="{8047A61A-BCE2-4ADE-B413-C3FD41776400}" dt="2025-01-12T12:51:19.968" v="156" actId="12"/>
          <ac:spMkLst>
            <pc:docMk/>
            <pc:sldMk cId="2271878425" sldId="2427"/>
            <ac:spMk id="3" creationId="{11FA258F-1D1B-D407-0F61-633015BE5B6F}"/>
          </ac:spMkLst>
        </pc:spChg>
      </pc:sldChg>
      <pc:sldChg chg="modSp add mod">
        <pc:chgData name="Phil Beecher" userId="8e59e9d451c39ba5" providerId="LiveId" clId="{8047A61A-BCE2-4ADE-B413-C3FD41776400}" dt="2025-01-12T12:54:04.538" v="212" actId="403"/>
        <pc:sldMkLst>
          <pc:docMk/>
          <pc:sldMk cId="606588117" sldId="2428"/>
        </pc:sldMkLst>
        <pc:spChg chg="mod">
          <ac:chgData name="Phil Beecher" userId="8e59e9d451c39ba5" providerId="LiveId" clId="{8047A61A-BCE2-4ADE-B413-C3FD41776400}" dt="2025-01-12T12:53:53.570" v="209" actId="20577"/>
          <ac:spMkLst>
            <pc:docMk/>
            <pc:sldMk cId="606588117" sldId="2428"/>
            <ac:spMk id="2" creationId="{FB0043AF-1EE8-EB42-9037-540E167A9F46}"/>
          </ac:spMkLst>
        </pc:spChg>
        <pc:spChg chg="mod">
          <ac:chgData name="Phil Beecher" userId="8e59e9d451c39ba5" providerId="LiveId" clId="{8047A61A-BCE2-4ADE-B413-C3FD41776400}" dt="2025-01-12T12:54:04.538" v="212" actId="403"/>
          <ac:spMkLst>
            <pc:docMk/>
            <pc:sldMk cId="606588117" sldId="2428"/>
            <ac:spMk id="3" creationId="{BB79A83F-754C-ACFC-CD30-916EC3A8D74E}"/>
          </ac:spMkLst>
        </pc:spChg>
      </pc:sldChg>
      <pc:sldMasterChg chg="modSp mod">
        <pc:chgData name="Phil Beecher" userId="8e59e9d451c39ba5" providerId="LiveId" clId="{8047A61A-BCE2-4ADE-B413-C3FD41776400}" dt="2025-01-11T01:09:21.782" v="33" actId="20577"/>
        <pc:sldMasterMkLst>
          <pc:docMk/>
          <pc:sldMasterMk cId="0" sldId="2147483648"/>
        </pc:sldMasterMkLst>
        <pc:spChg chg="mod">
          <ac:chgData name="Phil Beecher" userId="8e59e9d451c39ba5" providerId="LiveId" clId="{8047A61A-BCE2-4ADE-B413-C3FD41776400}" dt="2025-01-11T01:09:07.281" v="24" actId="20577"/>
          <ac:spMkLst>
            <pc:docMk/>
            <pc:sldMasterMk cId="0" sldId="2147483648"/>
            <ac:spMk id="13" creationId="{3CB784B2-5860-4B3C-BF6D-C8234231458E}"/>
          </ac:spMkLst>
        </pc:spChg>
        <pc:spChg chg="mod">
          <ac:chgData name="Phil Beecher" userId="8e59e9d451c39ba5" providerId="LiveId" clId="{8047A61A-BCE2-4ADE-B413-C3FD41776400}" dt="2025-01-11T01:09:21.782" v="33"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17</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21</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highlight>
                  <a:srgbClr val="FFFFFF"/>
                </a:highlight>
                <a:latin typeface="+mj-lt"/>
              </a:rPr>
              <a:t>15-25-0022-00-04ad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January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Opening / Closing Report for January 2025 Interim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12 January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January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January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14</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a:t>
            </a:r>
            <a:r>
              <a:rPr lang="en-US" altLang="de-DE" sz="3200" dirty="0"/>
              <a:t>TU Ilmenau/Fraunhofer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AE0A6399-FF45-A83F-EBAA-CD6DDADEE341}"/>
              </a:ext>
            </a:extLst>
          </p:cNvPr>
          <p:cNvGraphicFramePr>
            <a:graphicFrameLocks noChangeAspect="1"/>
          </p:cNvGraphicFramePr>
          <p:nvPr>
            <p:extLst>
              <p:ext uri="{D42A27DB-BD31-4B8C-83A1-F6EECF244321}">
                <p14:modId xmlns:p14="http://schemas.microsoft.com/office/powerpoint/2010/main" val="83657264"/>
              </p:ext>
            </p:extLst>
          </p:nvPr>
        </p:nvGraphicFramePr>
        <p:xfrm>
          <a:off x="914400" y="555203"/>
          <a:ext cx="9601200" cy="5747593"/>
        </p:xfrm>
        <a:graphic>
          <a:graphicData uri="http://schemas.openxmlformats.org/presentationml/2006/ole">
            <mc:AlternateContent xmlns:mc="http://schemas.openxmlformats.org/markup-compatibility/2006">
              <mc:Choice xmlns:v="urn:schemas-microsoft-com:vml" Requires="v">
                <p:oleObj name="Worksheet" r:id="rId2" imgW="13030200" imgH="7800975" progId="Excel.Sheet.12">
                  <p:embed/>
                </p:oleObj>
              </mc:Choice>
              <mc:Fallback>
                <p:oleObj name="Worksheet" r:id="rId2" imgW="13030200" imgH="7800975" progId="Excel.Sheet.12">
                  <p:embed/>
                  <p:pic>
                    <p:nvPicPr>
                      <p:cNvPr id="7" name="Object 6">
                        <a:extLst>
                          <a:ext uri="{FF2B5EF4-FFF2-40B4-BE49-F238E27FC236}">
                            <a16:creationId xmlns:a16="http://schemas.microsoft.com/office/drawing/2014/main" id="{AE0A6399-FF45-A83F-EBAA-CD6DDADEE341}"/>
                          </a:ext>
                        </a:extLst>
                      </p:cNvPr>
                      <p:cNvPicPr/>
                      <p:nvPr/>
                    </p:nvPicPr>
                    <p:blipFill>
                      <a:blip r:embed="rId3"/>
                      <a:stretch>
                        <a:fillRect/>
                      </a:stretch>
                    </p:blipFill>
                    <p:spPr>
                      <a:xfrm>
                        <a:off x="914400" y="555203"/>
                        <a:ext cx="9601200" cy="5747593"/>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16</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876800" y="2113699"/>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9066143" y="2057400"/>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6934200" y="4267200"/>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4861181" y="3598647"/>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09" charset="0"/>
            </a:endParaRPr>
          </a:p>
        </p:txBody>
      </p:sp>
      <p:sp>
        <p:nvSpPr>
          <p:cNvPr id="8" name="Oval 7">
            <a:extLst>
              <a:ext uri="{FF2B5EF4-FFF2-40B4-BE49-F238E27FC236}">
                <a16:creationId xmlns:a16="http://schemas.microsoft.com/office/drawing/2014/main" id="{0A4564F5-8F3A-EED1-8633-2B0DBB8BA7E6}"/>
              </a:ext>
            </a:extLst>
          </p:cNvPr>
          <p:cNvSpPr/>
          <p:nvPr/>
        </p:nvSpPr>
        <p:spPr bwMode="auto">
          <a:xfrm>
            <a:off x="9035379" y="2745048"/>
            <a:ext cx="838200" cy="609600"/>
          </a:xfrm>
          <a:prstGeom prst="ellipse">
            <a:avLst/>
          </a:prstGeom>
          <a:solidFill>
            <a:srgbClr val="FFFF00">
              <a:alpha val="25000"/>
            </a:srgbClr>
          </a:solidFill>
          <a:ln w="571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1143794"/>
            <a:ext cx="5168396" cy="4648200"/>
          </a:xfrm>
          <a:ln/>
        </p:spPr>
        <p:txBody>
          <a:bodyPr/>
          <a:lstStyle/>
          <a:p>
            <a:pPr marL="0" indent="0">
              <a:buNone/>
            </a:pPr>
            <a:r>
              <a:rPr lang="en-US" altLang="de-DE" sz="1600" dirty="0"/>
              <a:t>Tuesday AM1:</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November minutes</a:t>
            </a:r>
          </a:p>
          <a:p>
            <a:pPr marL="514350" indent="-514350">
              <a:buFont typeface="+mj-lt"/>
              <a:buAutoNum type="arabicPeriod"/>
            </a:pPr>
            <a:r>
              <a:rPr lang="en-US" altLang="de-DE" sz="1600" dirty="0"/>
              <a:t>Initial Proposals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Initial Proposals</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a:p>
            <a:pPr marL="0" indent="0">
              <a:buNone/>
            </a:pPr>
            <a:r>
              <a:rPr lang="en-US" altLang="de-DE" sz="1600" dirty="0"/>
              <a:t>Wednesday PM2:</a:t>
            </a:r>
          </a:p>
          <a:p>
            <a:pPr marL="514350" indent="-514350">
              <a:buFont typeface="+mj-lt"/>
              <a:buAutoNum type="arabicPeriod"/>
            </a:pPr>
            <a:r>
              <a:rPr lang="en-US" altLang="de-DE" sz="1600" dirty="0"/>
              <a:t>Initial Proposals</a:t>
            </a:r>
          </a:p>
          <a:p>
            <a:pPr marL="514350" indent="-514350">
              <a:buFont typeface="+mj-lt"/>
              <a:buAutoNum type="arabicPeriod"/>
            </a:pPr>
            <a:r>
              <a:rPr lang="en-US" altLang="de-DE" sz="1600" dirty="0"/>
              <a:t>Recess</a:t>
            </a:r>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17</a:t>
            </a:fld>
            <a:endParaRPr lang="en-US" altLang="de-DE"/>
          </a:p>
        </p:txBody>
      </p:sp>
      <p:sp>
        <p:nvSpPr>
          <p:cNvPr id="7" name="Rectangle 3"/>
          <p:cNvSpPr txBox="1">
            <a:spLocks noChangeArrowheads="1"/>
          </p:cNvSpPr>
          <p:nvPr/>
        </p:nvSpPr>
        <p:spPr bwMode="auto">
          <a:xfrm>
            <a:off x="6363207" y="1143794"/>
            <a:ext cx="480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Thursday AM1:</a:t>
            </a:r>
          </a:p>
          <a:p>
            <a:pPr marL="514350" indent="-514350">
              <a:buFont typeface="+mj-lt"/>
              <a:buAutoNum type="arabicPeriod"/>
            </a:pPr>
            <a:r>
              <a:rPr lang="en-US" altLang="de-DE" sz="1600" dirty="0"/>
              <a:t>Initial Proposals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Initial Proposals</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E5C65-ED50-F12A-662C-29D517737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043AF-1EE8-EB42-9037-540E167A9F4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Initial Proposals</a:t>
            </a:r>
          </a:p>
        </p:txBody>
      </p:sp>
      <p:sp>
        <p:nvSpPr>
          <p:cNvPr id="3" name="Content Placeholder 2">
            <a:extLst>
              <a:ext uri="{FF2B5EF4-FFF2-40B4-BE49-F238E27FC236}">
                <a16:creationId xmlns:a16="http://schemas.microsoft.com/office/drawing/2014/main" id="{BB79A83F-754C-ACFC-CD30-916EC3A8D74E}"/>
              </a:ext>
            </a:extLst>
          </p:cNvPr>
          <p:cNvSpPr>
            <a:spLocks noGrp="1"/>
          </p:cNvSpPr>
          <p:nvPr>
            <p:ph idx="1"/>
          </p:nvPr>
        </p:nvSpPr>
        <p:spPr>
          <a:xfrm>
            <a:off x="609600" y="2057400"/>
            <a:ext cx="10668000" cy="4183064"/>
          </a:xfrm>
        </p:spPr>
        <p:txBody>
          <a:bodyPr/>
          <a:lstStyle/>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Hiroshi Harada</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Shugo </a:t>
            </a:r>
            <a:r>
              <a:rPr lang="en-GB" sz="2400" kern="100" dirty="0" err="1">
                <a:effectLst/>
                <a:latin typeface="Calibri" panose="020F0502020204030204" pitchFamily="34" charset="0"/>
                <a:ea typeface="Times New Roman" panose="02020603050405020304" pitchFamily="18" charset="0"/>
                <a:cs typeface="Times New Roman" panose="02020603050405020304" pitchFamily="18" charset="0"/>
              </a:rPr>
              <a:t>Kajita</a:t>
            </a: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Fabrice Portier </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Joerg Robert</a:t>
            </a:r>
          </a:p>
        </p:txBody>
      </p:sp>
      <p:sp>
        <p:nvSpPr>
          <p:cNvPr id="5" name="Slide Number Placeholder 3">
            <a:extLst>
              <a:ext uri="{FF2B5EF4-FFF2-40B4-BE49-F238E27FC236}">
                <a16:creationId xmlns:a16="http://schemas.microsoft.com/office/drawing/2014/main" id="{4F6443C8-DB9D-E8F6-FC45-9BD17EFB4080}"/>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18</a:t>
            </a:fld>
            <a:endParaRPr lang="en-US" dirty="0"/>
          </a:p>
        </p:txBody>
      </p:sp>
      <p:sp>
        <p:nvSpPr>
          <p:cNvPr id="4" name="Footer Placeholder 2">
            <a:extLst>
              <a:ext uri="{FF2B5EF4-FFF2-40B4-BE49-F238E27FC236}">
                <a16:creationId xmlns:a16="http://schemas.microsoft.com/office/drawing/2014/main" id="{1143CA39-917A-DBF1-8B4C-2960DC86E859}"/>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6065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a:buFont typeface="Wingdings" panose="05000000000000000000" pitchFamily="2" charset="2"/>
              <a:buChar char="ü"/>
            </a:pPr>
            <a:r>
              <a:rPr lang="en-US" altLang="de-DE" sz="2000" dirty="0"/>
              <a:t>Approval of November minutes</a:t>
            </a:r>
          </a:p>
          <a:p>
            <a:pPr>
              <a:buFont typeface="Wingdings" panose="05000000000000000000" pitchFamily="2" charset="2"/>
              <a:buChar char="ü"/>
            </a:pPr>
            <a:r>
              <a:rPr lang="en-US" altLang="de-DE" sz="2000" dirty="0"/>
              <a:t>Presentations:</a:t>
            </a:r>
          </a:p>
          <a:p>
            <a:pPr>
              <a:buFont typeface="Wingdings" panose="05000000000000000000" pitchFamily="2" charset="2"/>
              <a:buChar char="ü"/>
            </a:pPr>
            <a:endParaRPr lang="en-US" altLang="de-DE" sz="2000" dirty="0"/>
          </a:p>
          <a:p>
            <a:pPr>
              <a:buFont typeface="Wingdings" panose="05000000000000000000" pitchFamily="2" charset="2"/>
              <a:buChar char="ü"/>
            </a:pPr>
            <a:endParaRPr lang="en-US" altLang="de-DE" sz="2000" dirty="0"/>
          </a:p>
          <a:p>
            <a:pPr marL="514350" indent="-514350">
              <a:buFont typeface="+mj-lt"/>
              <a:buAutoNum type="arabicPeriod"/>
            </a:pPr>
            <a:endParaRPr lang="en-US" altLang="de-DE" sz="2000" dirty="0"/>
          </a:p>
          <a:p>
            <a:pPr marL="914400" lvl="1" indent="-514350">
              <a:buFont typeface="+mj-lt"/>
              <a:buAutoNum type="arabicPeriod"/>
            </a:pPr>
            <a:endParaRPr lang="en-US" altLang="de-DE" sz="1600" dirty="0"/>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65201" y="381000"/>
            <a:ext cx="10363200" cy="1066800"/>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1371600"/>
            <a:ext cx="10820400" cy="4724400"/>
          </a:xfrm>
        </p:spPr>
        <p:txBody>
          <a:body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Issue call for proposals (next week)</a:t>
            </a:r>
          </a:p>
          <a:p>
            <a:pPr marL="0" indent="0">
              <a:buNone/>
            </a:pPr>
            <a:endParaRPr lang="en-GB" sz="2400" b="1" dirty="0"/>
          </a:p>
          <a:p>
            <a:pPr marL="0" indent="0">
              <a:buNone/>
            </a:pPr>
            <a:r>
              <a:rPr lang="en-GB" sz="2400" b="1" dirty="0"/>
              <a:t>2025</a:t>
            </a:r>
          </a:p>
          <a:p>
            <a:pPr>
              <a:buFont typeface="Wingdings" panose="05000000000000000000" pitchFamily="2" charset="2"/>
              <a:buChar char="ü"/>
            </a:pPr>
            <a:r>
              <a:rPr lang="en-GB" sz="2400" dirty="0"/>
              <a:t>January: Hear initial proposals</a:t>
            </a:r>
          </a:p>
          <a:p>
            <a:r>
              <a:rPr lang="en-GB" sz="2400" dirty="0"/>
              <a:t>March: Hear final proposals</a:t>
            </a:r>
          </a:p>
          <a:p>
            <a:r>
              <a:rPr lang="en-GB" sz="2400" dirty="0"/>
              <a:t>March and beyond: Start drafting the standard</a:t>
            </a:r>
          </a:p>
          <a:p>
            <a:endParaRPr lang="en-GB" dirty="0"/>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20</a:t>
            </a:fld>
            <a:endParaRPr lang="en-US"/>
          </a:p>
        </p:txBody>
      </p:sp>
    </p:spTree>
    <p:extLst>
      <p:ext uri="{BB962C8B-B14F-4D97-AF65-F5344CB8AC3E}">
        <p14:creationId xmlns:p14="http://schemas.microsoft.com/office/powerpoint/2010/main" val="2271878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21</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Provisonal Conference call schedule</a:t>
            </a:r>
          </a:p>
        </p:txBody>
      </p:sp>
      <p:sp>
        <p:nvSpPr>
          <p:cNvPr id="4099" name="Rectangle 3"/>
          <p:cNvSpPr>
            <a:spLocks noGrp="1" noChangeArrowheads="1"/>
          </p:cNvSpPr>
          <p:nvPr>
            <p:ph type="body" idx="1"/>
          </p:nvPr>
        </p:nvSpPr>
        <p:spPr>
          <a:xfrm>
            <a:off x="762000" y="1371600"/>
            <a:ext cx="11125200" cy="4648200"/>
          </a:xfrm>
          <a:ln/>
        </p:spPr>
        <p:txBody>
          <a:bodyPr/>
          <a:lstStyle/>
          <a:p>
            <a:pPr marL="514350" indent="-514350">
              <a:buFont typeface="+mj-lt"/>
              <a:buAutoNum type="arabicPeriod"/>
            </a:pPr>
            <a:endParaRPr lang="en-US" altLang="de-DE" sz="1600" dirty="0"/>
          </a:p>
          <a:p>
            <a:pPr marL="0" indent="0">
              <a:buNone/>
            </a:pPr>
            <a:r>
              <a:rPr lang="en-US" altLang="de-DE" sz="2000" dirty="0" err="1"/>
              <a:t>t.b.d.</a:t>
            </a:r>
            <a:endParaRPr lang="en-US" altLang="de-DE" sz="20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05000" y="484095"/>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609600" y="1551158"/>
            <a:ext cx="11125199" cy="5373715"/>
          </a:xfrm>
          <a:prstGeom prst="rect">
            <a:avLst/>
          </a:prstGeom>
        </p:spPr>
        <p:txBody>
          <a:bodyPr wrap="square">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eaLnBrk="1" hangingPunct="1">
              <a:buClr>
                <a:srgbClr val="C00000"/>
              </a:buClr>
              <a:defRPr/>
            </a:pPr>
            <a:endParaRPr lang="en-US" altLang="en-US" sz="2133" dirty="0">
              <a:latin typeface="Calibri" pitchFamily="34" charset="0"/>
              <a:cs typeface="Calibri"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79747</TotalTime>
  <Words>1810</Words>
  <Application>Microsoft Office PowerPoint</Application>
  <PresentationFormat>Widescreen</PresentationFormat>
  <Paragraphs>201</Paragraphs>
  <Slides>21</Slides>
  <Notes>4</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Lucida Grande</vt:lpstr>
      <vt:lpstr>Monotype Sorts</vt:lpstr>
      <vt:lpstr>Arial</vt:lpstr>
      <vt:lpstr>Calibri</vt:lpstr>
      <vt:lpstr>Montserrat</vt:lpstr>
      <vt:lpstr>Times New Roman</vt:lpstr>
      <vt:lpstr>Wingdings</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TG4ad Leadership</vt:lpstr>
      <vt:lpstr>PowerPoint Presentation</vt:lpstr>
      <vt:lpstr>Agenda</vt:lpstr>
      <vt:lpstr>Initial Proposals</vt:lpstr>
      <vt:lpstr>Achievements</vt:lpstr>
      <vt:lpstr>Proposed Timeline</vt:lpstr>
      <vt:lpstr>Provisonal Conference call schedule</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1144</cp:revision>
  <cp:lastPrinted>2016-07-25T16:00:41Z</cp:lastPrinted>
  <dcterms:created xsi:type="dcterms:W3CDTF">2009-07-12T16:25:16Z</dcterms:created>
  <dcterms:modified xsi:type="dcterms:W3CDTF">2025-01-12T12:55:46Z</dcterms:modified>
  <cp:category/>
</cp:coreProperties>
</file>