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handoutMasterIdLst>
    <p:handoutMasterId r:id="rId9"/>
  </p:handoutMasterIdLst>
  <p:sldIdLst>
    <p:sldId id="259" r:id="rId2"/>
    <p:sldId id="293" r:id="rId3"/>
    <p:sldId id="294" r:id="rId4"/>
    <p:sldId id="295" r:id="rId5"/>
    <p:sldId id="263" r:id="rId6"/>
    <p:sldId id="292"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12" autoAdjust="0"/>
    <p:restoredTop sz="86461" autoAdjust="0"/>
  </p:normalViewPr>
  <p:slideViewPr>
    <p:cSldViewPr>
      <p:cViewPr varScale="1">
        <p:scale>
          <a:sx n="86" d="100"/>
          <a:sy n="86" d="100"/>
        </p:scale>
        <p:origin x="108" y="105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2C4308F0-B75F-AE23-6791-3DC9CBA4839F}"/>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JP"/>
              <a:t>doc.: IEEE 802.15-&lt;doc#&gt;</a:t>
            </a:r>
          </a:p>
        </p:txBody>
      </p:sp>
      <p:sp>
        <p:nvSpPr>
          <p:cNvPr id="3075" name="Rectangle 3">
            <a:extLst>
              <a:ext uri="{FF2B5EF4-FFF2-40B4-BE49-F238E27FC236}">
                <a16:creationId xmlns:a16="http://schemas.microsoft.com/office/drawing/2014/main" id="{9E577CAD-4BD9-579A-75D5-A1A483115BC3}"/>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JP"/>
              <a:t>&lt;month year&gt;</a:t>
            </a:r>
          </a:p>
        </p:txBody>
      </p:sp>
      <p:sp>
        <p:nvSpPr>
          <p:cNvPr id="3076" name="Rectangle 4">
            <a:extLst>
              <a:ext uri="{FF2B5EF4-FFF2-40B4-BE49-F238E27FC236}">
                <a16:creationId xmlns:a16="http://schemas.microsoft.com/office/drawing/2014/main" id="{32B074B2-7AD4-67B0-0437-345611409DE2}"/>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JP"/>
              <a:t>&lt;author&gt;, &lt;company&gt;</a:t>
            </a:r>
          </a:p>
        </p:txBody>
      </p:sp>
      <p:sp>
        <p:nvSpPr>
          <p:cNvPr id="3077" name="Rectangle 5">
            <a:extLst>
              <a:ext uri="{FF2B5EF4-FFF2-40B4-BE49-F238E27FC236}">
                <a16:creationId xmlns:a16="http://schemas.microsoft.com/office/drawing/2014/main" id="{6266C136-D8D0-5A09-9EB4-4C76BD6A2215}"/>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JP"/>
              <a:t>Page </a:t>
            </a:r>
            <a:fld id="{35BC728E-9B18-D140-880F-92E9AD7ECDB4}" type="slidenum">
              <a:rPr lang="en-US" altLang="en-JP"/>
              <a:pPr/>
              <a:t>‹#›</a:t>
            </a:fld>
            <a:endParaRPr lang="en-US" altLang="en-JP"/>
          </a:p>
        </p:txBody>
      </p:sp>
      <p:sp>
        <p:nvSpPr>
          <p:cNvPr id="3078" name="Line 6">
            <a:extLst>
              <a:ext uri="{FF2B5EF4-FFF2-40B4-BE49-F238E27FC236}">
                <a16:creationId xmlns:a16="http://schemas.microsoft.com/office/drawing/2014/main" id="{9C6D2B77-CC54-FD5B-A2BB-99CD7F606B20}"/>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JP"/>
          </a:p>
        </p:txBody>
      </p:sp>
      <p:sp>
        <p:nvSpPr>
          <p:cNvPr id="3079" name="Rectangle 7">
            <a:extLst>
              <a:ext uri="{FF2B5EF4-FFF2-40B4-BE49-F238E27FC236}">
                <a16:creationId xmlns:a16="http://schemas.microsoft.com/office/drawing/2014/main" id="{30BAE6DA-2486-1D29-9392-5F0E95A6631E}"/>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JP" sz="1200"/>
              <a:t>Submission</a:t>
            </a:r>
          </a:p>
        </p:txBody>
      </p:sp>
      <p:sp>
        <p:nvSpPr>
          <p:cNvPr id="3080" name="Line 8">
            <a:extLst>
              <a:ext uri="{FF2B5EF4-FFF2-40B4-BE49-F238E27FC236}">
                <a16:creationId xmlns:a16="http://schemas.microsoft.com/office/drawing/2014/main" id="{F1B643A4-C6C9-845C-7027-25FDFAFFDDEC}"/>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JP"/>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B5EF954-8BF5-A4E7-4F9F-75FDCF0EA289}"/>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JP"/>
              <a:t>doc.: IEEE 802.15-&lt;doc#&gt;</a:t>
            </a:r>
          </a:p>
        </p:txBody>
      </p:sp>
      <p:sp>
        <p:nvSpPr>
          <p:cNvPr id="2051" name="Rectangle 3">
            <a:extLst>
              <a:ext uri="{FF2B5EF4-FFF2-40B4-BE49-F238E27FC236}">
                <a16:creationId xmlns:a16="http://schemas.microsoft.com/office/drawing/2014/main" id="{51B2B2A0-1211-C8FF-220B-1FDC7B35E52F}"/>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JP"/>
              <a:t>&lt;month year&gt;</a:t>
            </a:r>
          </a:p>
        </p:txBody>
      </p:sp>
      <p:sp>
        <p:nvSpPr>
          <p:cNvPr id="2052" name="Rectangle 4">
            <a:extLst>
              <a:ext uri="{FF2B5EF4-FFF2-40B4-BE49-F238E27FC236}">
                <a16:creationId xmlns:a16="http://schemas.microsoft.com/office/drawing/2014/main" id="{9C975910-894A-AC96-4497-18AD8AC88BA0}"/>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A2FC6A3A-C1D8-1446-0B6F-422C2B8620B6}"/>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JP"/>
              <a:t>Click to edit Master text styles</a:t>
            </a:r>
          </a:p>
          <a:p>
            <a:pPr lvl="1"/>
            <a:r>
              <a:rPr lang="en-US" altLang="en-JP"/>
              <a:t>Second level</a:t>
            </a:r>
          </a:p>
          <a:p>
            <a:pPr lvl="2"/>
            <a:r>
              <a:rPr lang="en-US" altLang="en-JP"/>
              <a:t>Third level</a:t>
            </a:r>
          </a:p>
          <a:p>
            <a:pPr lvl="3"/>
            <a:r>
              <a:rPr lang="en-US" altLang="en-JP"/>
              <a:t>Fourth level</a:t>
            </a:r>
          </a:p>
          <a:p>
            <a:pPr lvl="4"/>
            <a:r>
              <a:rPr lang="en-US" altLang="en-JP"/>
              <a:t>Fifth level</a:t>
            </a:r>
          </a:p>
        </p:txBody>
      </p:sp>
      <p:sp>
        <p:nvSpPr>
          <p:cNvPr id="2054" name="Rectangle 6">
            <a:extLst>
              <a:ext uri="{FF2B5EF4-FFF2-40B4-BE49-F238E27FC236}">
                <a16:creationId xmlns:a16="http://schemas.microsoft.com/office/drawing/2014/main" id="{FAA8F3D8-16BB-A06F-2849-2BBFF7012ADB}"/>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JP"/>
              <a:t>&lt;author&gt;, &lt;company&gt;</a:t>
            </a:r>
          </a:p>
        </p:txBody>
      </p:sp>
      <p:sp>
        <p:nvSpPr>
          <p:cNvPr id="2055" name="Rectangle 7">
            <a:extLst>
              <a:ext uri="{FF2B5EF4-FFF2-40B4-BE49-F238E27FC236}">
                <a16:creationId xmlns:a16="http://schemas.microsoft.com/office/drawing/2014/main" id="{2D7C1E95-1ACD-9E54-8C3B-FF00B2FEAC11}"/>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JP"/>
              <a:t>Page </a:t>
            </a:r>
            <a:fld id="{C897A1C0-EC93-5442-B085-FE412588FAF8}" type="slidenum">
              <a:rPr lang="en-US" altLang="en-JP"/>
              <a:pPr/>
              <a:t>‹#›</a:t>
            </a:fld>
            <a:endParaRPr lang="en-US" altLang="en-JP"/>
          </a:p>
        </p:txBody>
      </p:sp>
      <p:sp>
        <p:nvSpPr>
          <p:cNvPr id="2056" name="Rectangle 8">
            <a:extLst>
              <a:ext uri="{FF2B5EF4-FFF2-40B4-BE49-F238E27FC236}">
                <a16:creationId xmlns:a16="http://schemas.microsoft.com/office/drawing/2014/main" id="{82F47E65-4DBA-427E-C842-32175B62B85E}"/>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JP"/>
              <a:t>Submission</a:t>
            </a:r>
          </a:p>
        </p:txBody>
      </p:sp>
      <p:sp>
        <p:nvSpPr>
          <p:cNvPr id="2057" name="Line 9">
            <a:extLst>
              <a:ext uri="{FF2B5EF4-FFF2-40B4-BE49-F238E27FC236}">
                <a16:creationId xmlns:a16="http://schemas.microsoft.com/office/drawing/2014/main" id="{43098ABC-E433-6812-4FB1-8485E3457C68}"/>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JP"/>
          </a:p>
        </p:txBody>
      </p:sp>
      <p:sp>
        <p:nvSpPr>
          <p:cNvPr id="2058" name="Line 10">
            <a:extLst>
              <a:ext uri="{FF2B5EF4-FFF2-40B4-BE49-F238E27FC236}">
                <a16:creationId xmlns:a16="http://schemas.microsoft.com/office/drawing/2014/main" id="{F35BE12D-A993-52CE-F03A-329EFA63BFE6}"/>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JP"/>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C8E1C8-D8E6-9A93-BAE4-3BE680D875CC}"/>
            </a:ext>
          </a:extLst>
        </p:cNvPr>
        <p:cNvGrpSpPr/>
        <p:nvPr/>
      </p:nvGrpSpPr>
      <p:grpSpPr>
        <a:xfrm>
          <a:off x="0" y="0"/>
          <a:ext cx="0" cy="0"/>
          <a:chOff x="0" y="0"/>
          <a:chExt cx="0" cy="0"/>
        </a:xfrm>
      </p:grpSpPr>
      <p:sp>
        <p:nvSpPr>
          <p:cNvPr id="2" name="Rectangle 2">
            <a:extLst>
              <a:ext uri="{FF2B5EF4-FFF2-40B4-BE49-F238E27FC236}">
                <a16:creationId xmlns:a16="http://schemas.microsoft.com/office/drawing/2014/main" id="{89826FCE-FFCD-0D37-784D-01B3F2B57FAD}"/>
              </a:ext>
            </a:extLst>
          </p:cNvPr>
          <p:cNvSpPr>
            <a:spLocks noGrp="1" noChangeArrowheads="1"/>
          </p:cNvSpPr>
          <p:nvPr>
            <p:ph type="hdr" sz="quarter"/>
          </p:nvPr>
        </p:nvSpPr>
        <p:spPr>
          <a:ln/>
        </p:spPr>
        <p:txBody>
          <a:bodyPr/>
          <a:lstStyle/>
          <a:p>
            <a:r>
              <a:rPr lang="en-US" altLang="en-JP"/>
              <a:t>doc.: IEEE 802.15-&lt;doc#&gt;</a:t>
            </a:r>
          </a:p>
        </p:txBody>
      </p:sp>
      <p:sp>
        <p:nvSpPr>
          <p:cNvPr id="3" name="Rectangle 3">
            <a:extLst>
              <a:ext uri="{FF2B5EF4-FFF2-40B4-BE49-F238E27FC236}">
                <a16:creationId xmlns:a16="http://schemas.microsoft.com/office/drawing/2014/main" id="{1DCCFA98-0DB9-3141-7B32-3AC7DF9D86B6}"/>
              </a:ext>
            </a:extLst>
          </p:cNvPr>
          <p:cNvSpPr>
            <a:spLocks noGrp="1" noChangeArrowheads="1"/>
          </p:cNvSpPr>
          <p:nvPr>
            <p:ph type="dt" idx="1"/>
          </p:nvPr>
        </p:nvSpPr>
        <p:spPr>
          <a:ln/>
        </p:spPr>
        <p:txBody>
          <a:bodyPr/>
          <a:lstStyle/>
          <a:p>
            <a:r>
              <a:rPr lang="en-US" altLang="en-JP"/>
              <a:t>&lt;month year&gt;</a:t>
            </a:r>
          </a:p>
        </p:txBody>
      </p:sp>
      <p:sp>
        <p:nvSpPr>
          <p:cNvPr id="4" name="Rectangle 6">
            <a:extLst>
              <a:ext uri="{FF2B5EF4-FFF2-40B4-BE49-F238E27FC236}">
                <a16:creationId xmlns:a16="http://schemas.microsoft.com/office/drawing/2014/main" id="{67B6A321-C93B-A8A7-27D4-0F9FEB6212FD}"/>
              </a:ext>
            </a:extLst>
          </p:cNvPr>
          <p:cNvSpPr>
            <a:spLocks noGrp="1" noChangeArrowheads="1"/>
          </p:cNvSpPr>
          <p:nvPr>
            <p:ph type="ftr" sz="quarter" idx="4"/>
          </p:nvPr>
        </p:nvSpPr>
        <p:spPr>
          <a:ln/>
        </p:spPr>
        <p:txBody>
          <a:bodyPr/>
          <a:lstStyle/>
          <a:p>
            <a:pPr lvl="4"/>
            <a:r>
              <a:rPr lang="en-US" altLang="en-JP"/>
              <a:t>&lt;author&gt;, &lt;company&gt;</a:t>
            </a:r>
          </a:p>
        </p:txBody>
      </p:sp>
      <p:sp>
        <p:nvSpPr>
          <p:cNvPr id="5" name="Rectangle 7">
            <a:extLst>
              <a:ext uri="{FF2B5EF4-FFF2-40B4-BE49-F238E27FC236}">
                <a16:creationId xmlns:a16="http://schemas.microsoft.com/office/drawing/2014/main" id="{EFF35D9B-2DBB-712F-F586-B6EAC9534999}"/>
              </a:ext>
            </a:extLst>
          </p:cNvPr>
          <p:cNvSpPr>
            <a:spLocks noGrp="1" noChangeArrowheads="1"/>
          </p:cNvSpPr>
          <p:nvPr>
            <p:ph type="sldNum" sz="quarter" idx="5"/>
          </p:nvPr>
        </p:nvSpPr>
        <p:spPr>
          <a:ln/>
        </p:spPr>
        <p:txBody>
          <a:bodyPr/>
          <a:lstStyle/>
          <a:p>
            <a:r>
              <a:rPr lang="en-US" altLang="en-JP"/>
              <a:t>Page </a:t>
            </a:r>
            <a:fld id="{0ED775B4-AEF4-F146-8603-180D55AD28E3}" type="slidenum">
              <a:rPr lang="en-US" altLang="en-JP"/>
              <a:pPr/>
              <a:t>5</a:t>
            </a:fld>
            <a:endParaRPr lang="en-US" altLang="en-JP"/>
          </a:p>
        </p:txBody>
      </p:sp>
      <p:sp>
        <p:nvSpPr>
          <p:cNvPr id="24578" name="Rectangle 2">
            <a:extLst>
              <a:ext uri="{FF2B5EF4-FFF2-40B4-BE49-F238E27FC236}">
                <a16:creationId xmlns:a16="http://schemas.microsoft.com/office/drawing/2014/main" id="{2BBC466E-7569-39B6-C228-51052BC35169}"/>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4EA3C03D-AD2C-A6DD-9F7A-294ADE034299}"/>
              </a:ext>
            </a:extLst>
          </p:cNvPr>
          <p:cNvSpPr>
            <a:spLocks noGrp="1" noChangeArrowheads="1"/>
          </p:cNvSpPr>
          <p:nvPr>
            <p:ph type="body" idx="1"/>
          </p:nvPr>
        </p:nvSpPr>
        <p:spPr/>
        <p:txBody>
          <a:bodyPr/>
          <a:lstStyle/>
          <a:p>
            <a:endParaRPr lang="en-JP" altLang="en-JP" dirty="0"/>
          </a:p>
        </p:txBody>
      </p:sp>
    </p:spTree>
    <p:extLst>
      <p:ext uri="{BB962C8B-B14F-4D97-AF65-F5344CB8AC3E}">
        <p14:creationId xmlns:p14="http://schemas.microsoft.com/office/powerpoint/2010/main" val="15588716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21D4F6-7BD9-0A23-25A7-4BCD85F4A047}"/>
            </a:ext>
          </a:extLst>
        </p:cNvPr>
        <p:cNvGrpSpPr/>
        <p:nvPr/>
      </p:nvGrpSpPr>
      <p:grpSpPr>
        <a:xfrm>
          <a:off x="0" y="0"/>
          <a:ext cx="0" cy="0"/>
          <a:chOff x="0" y="0"/>
          <a:chExt cx="0" cy="0"/>
        </a:xfrm>
      </p:grpSpPr>
      <p:sp>
        <p:nvSpPr>
          <p:cNvPr id="2" name="Rectangle 2">
            <a:extLst>
              <a:ext uri="{FF2B5EF4-FFF2-40B4-BE49-F238E27FC236}">
                <a16:creationId xmlns:a16="http://schemas.microsoft.com/office/drawing/2014/main" id="{7858EE28-A6EC-31F4-424B-2ED7107CD613}"/>
              </a:ext>
            </a:extLst>
          </p:cNvPr>
          <p:cNvSpPr>
            <a:spLocks noGrp="1" noChangeArrowheads="1"/>
          </p:cNvSpPr>
          <p:nvPr>
            <p:ph type="hdr" sz="quarter"/>
          </p:nvPr>
        </p:nvSpPr>
        <p:spPr>
          <a:ln/>
        </p:spPr>
        <p:txBody>
          <a:bodyPr/>
          <a:lstStyle/>
          <a:p>
            <a:r>
              <a:rPr lang="en-US" altLang="en-JP"/>
              <a:t>doc.: IEEE 802.15-&lt;doc#&gt;</a:t>
            </a:r>
          </a:p>
        </p:txBody>
      </p:sp>
      <p:sp>
        <p:nvSpPr>
          <p:cNvPr id="3" name="Rectangle 3">
            <a:extLst>
              <a:ext uri="{FF2B5EF4-FFF2-40B4-BE49-F238E27FC236}">
                <a16:creationId xmlns:a16="http://schemas.microsoft.com/office/drawing/2014/main" id="{F239A959-5581-7ADB-0F98-986A87DFD1CA}"/>
              </a:ext>
            </a:extLst>
          </p:cNvPr>
          <p:cNvSpPr>
            <a:spLocks noGrp="1" noChangeArrowheads="1"/>
          </p:cNvSpPr>
          <p:nvPr>
            <p:ph type="dt" idx="1"/>
          </p:nvPr>
        </p:nvSpPr>
        <p:spPr>
          <a:ln/>
        </p:spPr>
        <p:txBody>
          <a:bodyPr/>
          <a:lstStyle/>
          <a:p>
            <a:r>
              <a:rPr lang="en-US" altLang="en-JP"/>
              <a:t>&lt;month year&gt;</a:t>
            </a:r>
          </a:p>
        </p:txBody>
      </p:sp>
      <p:sp>
        <p:nvSpPr>
          <p:cNvPr id="4" name="Rectangle 6">
            <a:extLst>
              <a:ext uri="{FF2B5EF4-FFF2-40B4-BE49-F238E27FC236}">
                <a16:creationId xmlns:a16="http://schemas.microsoft.com/office/drawing/2014/main" id="{4DD1ACF4-B8A6-6774-9D2D-EED45812C34C}"/>
              </a:ext>
            </a:extLst>
          </p:cNvPr>
          <p:cNvSpPr>
            <a:spLocks noGrp="1" noChangeArrowheads="1"/>
          </p:cNvSpPr>
          <p:nvPr>
            <p:ph type="ftr" sz="quarter" idx="4"/>
          </p:nvPr>
        </p:nvSpPr>
        <p:spPr>
          <a:ln/>
        </p:spPr>
        <p:txBody>
          <a:bodyPr/>
          <a:lstStyle/>
          <a:p>
            <a:pPr lvl="4"/>
            <a:r>
              <a:rPr lang="en-US" altLang="en-JP"/>
              <a:t>&lt;author&gt;, &lt;company&gt;</a:t>
            </a:r>
          </a:p>
        </p:txBody>
      </p:sp>
      <p:sp>
        <p:nvSpPr>
          <p:cNvPr id="5" name="Rectangle 7">
            <a:extLst>
              <a:ext uri="{FF2B5EF4-FFF2-40B4-BE49-F238E27FC236}">
                <a16:creationId xmlns:a16="http://schemas.microsoft.com/office/drawing/2014/main" id="{1EC0E185-358D-9E7E-349C-1176C2406210}"/>
              </a:ext>
            </a:extLst>
          </p:cNvPr>
          <p:cNvSpPr>
            <a:spLocks noGrp="1" noChangeArrowheads="1"/>
          </p:cNvSpPr>
          <p:nvPr>
            <p:ph type="sldNum" sz="quarter" idx="5"/>
          </p:nvPr>
        </p:nvSpPr>
        <p:spPr>
          <a:ln/>
        </p:spPr>
        <p:txBody>
          <a:bodyPr/>
          <a:lstStyle/>
          <a:p>
            <a:r>
              <a:rPr lang="en-US" altLang="en-JP"/>
              <a:t>Page </a:t>
            </a:r>
            <a:fld id="{0ED775B4-AEF4-F146-8603-180D55AD28E3}" type="slidenum">
              <a:rPr lang="en-US" altLang="en-JP"/>
              <a:pPr/>
              <a:t>6</a:t>
            </a:fld>
            <a:endParaRPr lang="en-US" altLang="en-JP"/>
          </a:p>
        </p:txBody>
      </p:sp>
      <p:sp>
        <p:nvSpPr>
          <p:cNvPr id="24578" name="Rectangle 2">
            <a:extLst>
              <a:ext uri="{FF2B5EF4-FFF2-40B4-BE49-F238E27FC236}">
                <a16:creationId xmlns:a16="http://schemas.microsoft.com/office/drawing/2014/main" id="{BD3990FB-1B3D-F30F-C593-232534116CF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452D62C3-87A3-A3B5-C628-472BAB4EED5B}"/>
              </a:ext>
            </a:extLst>
          </p:cNvPr>
          <p:cNvSpPr>
            <a:spLocks noGrp="1" noChangeArrowheads="1"/>
          </p:cNvSpPr>
          <p:nvPr>
            <p:ph type="body" idx="1"/>
          </p:nvPr>
        </p:nvSpPr>
        <p:spPr/>
        <p:txBody>
          <a:bodyPr/>
          <a:lstStyle/>
          <a:p>
            <a:endParaRPr lang="en-JP" altLang="en-JP" dirty="0"/>
          </a:p>
        </p:txBody>
      </p:sp>
    </p:spTree>
    <p:extLst>
      <p:ext uri="{BB962C8B-B14F-4D97-AF65-F5344CB8AC3E}">
        <p14:creationId xmlns:p14="http://schemas.microsoft.com/office/powerpoint/2010/main" val="34293620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FC0641-8AC3-3A69-6AF5-71A0AB4CBF0B}"/>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JP"/>
          </a:p>
        </p:txBody>
      </p:sp>
      <p:sp>
        <p:nvSpPr>
          <p:cNvPr id="3" name="Subtitle 2">
            <a:extLst>
              <a:ext uri="{FF2B5EF4-FFF2-40B4-BE49-F238E27FC236}">
                <a16:creationId xmlns:a16="http://schemas.microsoft.com/office/drawing/2014/main" id="{B4F5D9C5-DA75-177D-C871-2BBB29DD209F}"/>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JP"/>
          </a:p>
        </p:txBody>
      </p:sp>
      <p:sp>
        <p:nvSpPr>
          <p:cNvPr id="4" name="Date Placeholder 3">
            <a:extLst>
              <a:ext uri="{FF2B5EF4-FFF2-40B4-BE49-F238E27FC236}">
                <a16:creationId xmlns:a16="http://schemas.microsoft.com/office/drawing/2014/main" id="{762966B5-659F-F04E-9702-CE92C3FA478B}"/>
              </a:ext>
            </a:extLst>
          </p:cNvPr>
          <p:cNvSpPr>
            <a:spLocks noGrp="1"/>
          </p:cNvSpPr>
          <p:nvPr>
            <p:ph type="dt" sz="half" idx="10"/>
          </p:nvPr>
        </p:nvSpPr>
        <p:spPr/>
        <p:txBody>
          <a:bodyPr/>
          <a:lstStyle>
            <a:lvl1pPr>
              <a:defRPr/>
            </a:lvl1pPr>
          </a:lstStyle>
          <a:p>
            <a:r>
              <a:rPr lang="en-US" altLang="en-JP"/>
              <a:t>&lt;month year&gt;</a:t>
            </a:r>
          </a:p>
        </p:txBody>
      </p:sp>
      <p:sp>
        <p:nvSpPr>
          <p:cNvPr id="5" name="Footer Placeholder 4">
            <a:extLst>
              <a:ext uri="{FF2B5EF4-FFF2-40B4-BE49-F238E27FC236}">
                <a16:creationId xmlns:a16="http://schemas.microsoft.com/office/drawing/2014/main" id="{92E5BE76-0A23-A130-3B62-601D483B9460}"/>
              </a:ext>
            </a:extLst>
          </p:cNvPr>
          <p:cNvSpPr>
            <a:spLocks noGrp="1"/>
          </p:cNvSpPr>
          <p:nvPr>
            <p:ph type="ftr" sz="quarter" idx="11"/>
          </p:nvPr>
        </p:nvSpPr>
        <p:spPr>
          <a:xfrm>
            <a:off x="5303520" y="6475413"/>
            <a:ext cx="3310128" cy="182562"/>
          </a:xfrm>
          <a:prstGeom prst="rect">
            <a:avLst/>
          </a:prstGeom>
        </p:spPr>
        <p:txBody>
          <a:bodyPr/>
          <a:lstStyle>
            <a:lvl1pPr>
              <a:defRPr/>
            </a:lvl1pPr>
          </a:lstStyle>
          <a:p>
            <a:r>
              <a:rPr lang="en-US" dirty="0">
                <a:solidFill>
                  <a:srgbClr val="1D1C1D"/>
                </a:solidFill>
                <a:latin typeface="Slack-Lato"/>
              </a:rPr>
              <a:t>S. </a:t>
            </a:r>
            <a:r>
              <a:rPr lang="en-US" dirty="0" err="1">
                <a:solidFill>
                  <a:srgbClr val="1D1C1D"/>
                </a:solidFill>
                <a:latin typeface="Slack-Lato"/>
              </a:rPr>
              <a:t>Kajita</a:t>
            </a:r>
            <a:r>
              <a:rPr lang="en-US" dirty="0">
                <a:solidFill>
                  <a:srgbClr val="1D1C1D"/>
                </a:solidFill>
                <a:latin typeface="Slack-Lato"/>
              </a:rPr>
              <a:t> (STE Japan, Inc.), S. Kitazawa (</a:t>
            </a:r>
            <a:r>
              <a:rPr lang="en-US" dirty="0" err="1">
                <a:solidFill>
                  <a:srgbClr val="1D1C1D"/>
                </a:solidFill>
                <a:latin typeface="Slack-Lato"/>
              </a:rPr>
              <a:t>Muroran</a:t>
            </a:r>
            <a:r>
              <a:rPr lang="en-US" dirty="0">
                <a:solidFill>
                  <a:srgbClr val="1D1C1D"/>
                </a:solidFill>
                <a:latin typeface="Slack-Lato"/>
              </a:rPr>
              <a:t> IT)</a:t>
            </a:r>
            <a:endParaRPr lang="en-US" altLang="en-JP" dirty="0"/>
          </a:p>
          <a:p>
            <a:endParaRPr lang="en-US" altLang="en-JP" dirty="0"/>
          </a:p>
        </p:txBody>
      </p:sp>
      <p:sp>
        <p:nvSpPr>
          <p:cNvPr id="6" name="Slide Number Placeholder 5">
            <a:extLst>
              <a:ext uri="{FF2B5EF4-FFF2-40B4-BE49-F238E27FC236}">
                <a16:creationId xmlns:a16="http://schemas.microsoft.com/office/drawing/2014/main" id="{05634B44-D28A-C006-C929-ED263C148A60}"/>
              </a:ext>
            </a:extLst>
          </p:cNvPr>
          <p:cNvSpPr>
            <a:spLocks noGrp="1"/>
          </p:cNvSpPr>
          <p:nvPr>
            <p:ph type="sldNum" sz="quarter" idx="12"/>
          </p:nvPr>
        </p:nvSpPr>
        <p:spPr/>
        <p:txBody>
          <a:bodyPr/>
          <a:lstStyle>
            <a:lvl1pPr>
              <a:defRPr/>
            </a:lvl1pPr>
          </a:lstStyle>
          <a:p>
            <a:r>
              <a:rPr lang="en-US" altLang="en-JP"/>
              <a:t>Slide </a:t>
            </a:r>
            <a:fld id="{5CED1D61-5A66-7F4A-882A-561CBAD6DBA2}" type="slidenum">
              <a:rPr lang="en-US" altLang="en-JP"/>
              <a:pPr/>
              <a:t>‹#›</a:t>
            </a:fld>
            <a:endParaRPr lang="en-US" altLang="en-JP"/>
          </a:p>
        </p:txBody>
      </p:sp>
    </p:spTree>
    <p:extLst>
      <p:ext uri="{BB962C8B-B14F-4D97-AF65-F5344CB8AC3E}">
        <p14:creationId xmlns:p14="http://schemas.microsoft.com/office/powerpoint/2010/main" val="3735250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3C5529-EEEB-E2C4-0D72-28AE0BEF2454}"/>
              </a:ext>
            </a:extLst>
          </p:cNvPr>
          <p:cNvSpPr>
            <a:spLocks noGrp="1"/>
          </p:cNvSpPr>
          <p:nvPr>
            <p:ph type="title"/>
          </p:nvPr>
        </p:nvSpPr>
        <p:spPr/>
        <p:txBody>
          <a:bodyPr/>
          <a:lstStyle/>
          <a:p>
            <a:r>
              <a:rPr lang="en-US"/>
              <a:t>Click to edit Master title style</a:t>
            </a:r>
            <a:endParaRPr lang="en-JP"/>
          </a:p>
        </p:txBody>
      </p:sp>
      <p:sp>
        <p:nvSpPr>
          <p:cNvPr id="3" name="Vertical Text Placeholder 2">
            <a:extLst>
              <a:ext uri="{FF2B5EF4-FFF2-40B4-BE49-F238E27FC236}">
                <a16:creationId xmlns:a16="http://schemas.microsoft.com/office/drawing/2014/main" id="{C8598959-1779-AC57-A81F-06D46695327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P"/>
          </a:p>
        </p:txBody>
      </p:sp>
      <p:sp>
        <p:nvSpPr>
          <p:cNvPr id="4" name="Date Placeholder 3">
            <a:extLst>
              <a:ext uri="{FF2B5EF4-FFF2-40B4-BE49-F238E27FC236}">
                <a16:creationId xmlns:a16="http://schemas.microsoft.com/office/drawing/2014/main" id="{127ED80B-E997-4F0F-D805-CD047CB0FB5C}"/>
              </a:ext>
            </a:extLst>
          </p:cNvPr>
          <p:cNvSpPr>
            <a:spLocks noGrp="1"/>
          </p:cNvSpPr>
          <p:nvPr>
            <p:ph type="dt" sz="half" idx="10"/>
          </p:nvPr>
        </p:nvSpPr>
        <p:spPr/>
        <p:txBody>
          <a:bodyPr/>
          <a:lstStyle>
            <a:lvl1pPr>
              <a:defRPr/>
            </a:lvl1pPr>
          </a:lstStyle>
          <a:p>
            <a:r>
              <a:rPr lang="en-US" altLang="en-JP"/>
              <a:t>&lt;month year&gt;</a:t>
            </a:r>
          </a:p>
        </p:txBody>
      </p:sp>
      <p:sp>
        <p:nvSpPr>
          <p:cNvPr id="5" name="Footer Placeholder 4">
            <a:extLst>
              <a:ext uri="{FF2B5EF4-FFF2-40B4-BE49-F238E27FC236}">
                <a16:creationId xmlns:a16="http://schemas.microsoft.com/office/drawing/2014/main" id="{45F63892-97D0-D0BF-A5B1-5EB325F600ED}"/>
              </a:ext>
            </a:extLst>
          </p:cNvPr>
          <p:cNvSpPr>
            <a:spLocks noGrp="1"/>
          </p:cNvSpPr>
          <p:nvPr>
            <p:ph type="ftr" sz="quarter" idx="11"/>
          </p:nvPr>
        </p:nvSpPr>
        <p:spPr>
          <a:xfrm>
            <a:off x="5486400" y="6475413"/>
            <a:ext cx="3124200" cy="182562"/>
          </a:xfrm>
          <a:prstGeom prst="rect">
            <a:avLst/>
          </a:prstGeom>
        </p:spPr>
        <p:txBody>
          <a:bodyPr/>
          <a:lstStyle>
            <a:lvl1pPr>
              <a:defRPr/>
            </a:lvl1pPr>
          </a:lstStyle>
          <a:p>
            <a:r>
              <a:rPr lang="en-US" altLang="en-JP"/>
              <a:t>&lt;author&gt;, &lt;company&gt;</a:t>
            </a:r>
          </a:p>
        </p:txBody>
      </p:sp>
      <p:sp>
        <p:nvSpPr>
          <p:cNvPr id="6" name="Slide Number Placeholder 5">
            <a:extLst>
              <a:ext uri="{FF2B5EF4-FFF2-40B4-BE49-F238E27FC236}">
                <a16:creationId xmlns:a16="http://schemas.microsoft.com/office/drawing/2014/main" id="{31750F59-AAEB-0FB9-BDDC-5B4E358DEA5C}"/>
              </a:ext>
            </a:extLst>
          </p:cNvPr>
          <p:cNvSpPr>
            <a:spLocks noGrp="1"/>
          </p:cNvSpPr>
          <p:nvPr>
            <p:ph type="sldNum" sz="quarter" idx="12"/>
          </p:nvPr>
        </p:nvSpPr>
        <p:spPr/>
        <p:txBody>
          <a:bodyPr/>
          <a:lstStyle>
            <a:lvl1pPr>
              <a:defRPr/>
            </a:lvl1pPr>
          </a:lstStyle>
          <a:p>
            <a:r>
              <a:rPr lang="en-US" altLang="en-JP"/>
              <a:t>Slide </a:t>
            </a:r>
            <a:fld id="{BB5ACC2D-F88F-FC46-99DD-93D06BB2E2E7}" type="slidenum">
              <a:rPr lang="en-US" altLang="en-JP"/>
              <a:pPr/>
              <a:t>‹#›</a:t>
            </a:fld>
            <a:endParaRPr lang="en-US" altLang="en-JP"/>
          </a:p>
        </p:txBody>
      </p:sp>
    </p:spTree>
    <p:extLst>
      <p:ext uri="{BB962C8B-B14F-4D97-AF65-F5344CB8AC3E}">
        <p14:creationId xmlns:p14="http://schemas.microsoft.com/office/powerpoint/2010/main" val="20514763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4A9F282-CC51-0A5F-68DF-01AF4B342C91}"/>
              </a:ext>
            </a:extLst>
          </p:cNvPr>
          <p:cNvSpPr>
            <a:spLocks noGrp="1"/>
          </p:cNvSpPr>
          <p:nvPr>
            <p:ph type="title" orient="vert"/>
          </p:nvPr>
        </p:nvSpPr>
        <p:spPr>
          <a:xfrm>
            <a:off x="6515100" y="685800"/>
            <a:ext cx="1943100" cy="5410200"/>
          </a:xfrm>
        </p:spPr>
        <p:txBody>
          <a:bodyPr vert="eaVert"/>
          <a:lstStyle/>
          <a:p>
            <a:r>
              <a:rPr lang="en-US"/>
              <a:t>Click to edit Master title style</a:t>
            </a:r>
            <a:endParaRPr lang="en-JP"/>
          </a:p>
        </p:txBody>
      </p:sp>
      <p:sp>
        <p:nvSpPr>
          <p:cNvPr id="3" name="Vertical Text Placeholder 2">
            <a:extLst>
              <a:ext uri="{FF2B5EF4-FFF2-40B4-BE49-F238E27FC236}">
                <a16:creationId xmlns:a16="http://schemas.microsoft.com/office/drawing/2014/main" id="{A07B4D61-8AF1-4BC2-DDE7-AF3E2D8E192E}"/>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P"/>
          </a:p>
        </p:txBody>
      </p:sp>
      <p:sp>
        <p:nvSpPr>
          <p:cNvPr id="4" name="Date Placeholder 3">
            <a:extLst>
              <a:ext uri="{FF2B5EF4-FFF2-40B4-BE49-F238E27FC236}">
                <a16:creationId xmlns:a16="http://schemas.microsoft.com/office/drawing/2014/main" id="{EC04C43E-E439-B7D3-3826-91BE0D472C69}"/>
              </a:ext>
            </a:extLst>
          </p:cNvPr>
          <p:cNvSpPr>
            <a:spLocks noGrp="1"/>
          </p:cNvSpPr>
          <p:nvPr>
            <p:ph type="dt" sz="half" idx="10"/>
          </p:nvPr>
        </p:nvSpPr>
        <p:spPr/>
        <p:txBody>
          <a:bodyPr/>
          <a:lstStyle>
            <a:lvl1pPr>
              <a:defRPr/>
            </a:lvl1pPr>
          </a:lstStyle>
          <a:p>
            <a:r>
              <a:rPr lang="en-US" altLang="en-JP"/>
              <a:t>&lt;month year&gt;</a:t>
            </a:r>
          </a:p>
        </p:txBody>
      </p:sp>
      <p:sp>
        <p:nvSpPr>
          <p:cNvPr id="5" name="Footer Placeholder 4">
            <a:extLst>
              <a:ext uri="{FF2B5EF4-FFF2-40B4-BE49-F238E27FC236}">
                <a16:creationId xmlns:a16="http://schemas.microsoft.com/office/drawing/2014/main" id="{A97D93BC-33B4-DC90-B121-A2C722CB06C6}"/>
              </a:ext>
            </a:extLst>
          </p:cNvPr>
          <p:cNvSpPr>
            <a:spLocks noGrp="1"/>
          </p:cNvSpPr>
          <p:nvPr>
            <p:ph type="ftr" sz="quarter" idx="11"/>
          </p:nvPr>
        </p:nvSpPr>
        <p:spPr>
          <a:xfrm>
            <a:off x="5486400" y="6475413"/>
            <a:ext cx="3124200" cy="182562"/>
          </a:xfrm>
          <a:prstGeom prst="rect">
            <a:avLst/>
          </a:prstGeom>
        </p:spPr>
        <p:txBody>
          <a:bodyPr/>
          <a:lstStyle>
            <a:lvl1pPr>
              <a:defRPr/>
            </a:lvl1pPr>
          </a:lstStyle>
          <a:p>
            <a:r>
              <a:rPr lang="en-US" altLang="en-JP"/>
              <a:t>&lt;author&gt;, &lt;company&gt;</a:t>
            </a:r>
          </a:p>
        </p:txBody>
      </p:sp>
      <p:sp>
        <p:nvSpPr>
          <p:cNvPr id="6" name="Slide Number Placeholder 5">
            <a:extLst>
              <a:ext uri="{FF2B5EF4-FFF2-40B4-BE49-F238E27FC236}">
                <a16:creationId xmlns:a16="http://schemas.microsoft.com/office/drawing/2014/main" id="{60FA0033-4EC5-939E-5DE4-B47475FCA68C}"/>
              </a:ext>
            </a:extLst>
          </p:cNvPr>
          <p:cNvSpPr>
            <a:spLocks noGrp="1"/>
          </p:cNvSpPr>
          <p:nvPr>
            <p:ph type="sldNum" sz="quarter" idx="12"/>
          </p:nvPr>
        </p:nvSpPr>
        <p:spPr/>
        <p:txBody>
          <a:bodyPr/>
          <a:lstStyle>
            <a:lvl1pPr>
              <a:defRPr/>
            </a:lvl1pPr>
          </a:lstStyle>
          <a:p>
            <a:r>
              <a:rPr lang="en-US" altLang="en-JP"/>
              <a:t>Slide </a:t>
            </a:r>
            <a:fld id="{3291BBBB-75B6-AD40-967B-BA614A19DBDF}" type="slidenum">
              <a:rPr lang="en-US" altLang="en-JP"/>
              <a:pPr/>
              <a:t>‹#›</a:t>
            </a:fld>
            <a:endParaRPr lang="en-US" altLang="en-JP"/>
          </a:p>
        </p:txBody>
      </p:sp>
    </p:spTree>
    <p:extLst>
      <p:ext uri="{BB962C8B-B14F-4D97-AF65-F5344CB8AC3E}">
        <p14:creationId xmlns:p14="http://schemas.microsoft.com/office/powerpoint/2010/main" val="3229775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9AE48-9465-902C-FE02-8FAB724EE164}"/>
              </a:ext>
            </a:extLst>
          </p:cNvPr>
          <p:cNvSpPr>
            <a:spLocks noGrp="1"/>
          </p:cNvSpPr>
          <p:nvPr>
            <p:ph type="title"/>
          </p:nvPr>
        </p:nvSpPr>
        <p:spPr>
          <a:xfrm>
            <a:off x="685800" y="685800"/>
            <a:ext cx="7772400" cy="731520"/>
          </a:xfrm>
        </p:spPr>
        <p:txBody>
          <a:bodyPr/>
          <a:lstStyle>
            <a:lvl1pPr>
              <a:defRPr sz="2800"/>
            </a:lvl1pPr>
          </a:lstStyle>
          <a:p>
            <a:r>
              <a:rPr lang="en-US" dirty="0"/>
              <a:t>Click to edit Master title style</a:t>
            </a:r>
            <a:endParaRPr lang="en-JP" dirty="0"/>
          </a:p>
        </p:txBody>
      </p:sp>
      <p:sp>
        <p:nvSpPr>
          <p:cNvPr id="3" name="Content Placeholder 2">
            <a:extLst>
              <a:ext uri="{FF2B5EF4-FFF2-40B4-BE49-F238E27FC236}">
                <a16:creationId xmlns:a16="http://schemas.microsoft.com/office/drawing/2014/main" id="{EA0072E8-DE8C-6311-DA3C-ACAFE2AB030D}"/>
              </a:ext>
            </a:extLst>
          </p:cNvPr>
          <p:cNvSpPr>
            <a:spLocks noGrp="1"/>
          </p:cNvSpPr>
          <p:nvPr>
            <p:ph idx="1"/>
          </p:nvPr>
        </p:nvSpPr>
        <p:spPr>
          <a:xfrm>
            <a:off x="685800" y="1463040"/>
            <a:ext cx="7772400" cy="4937760"/>
          </a:xfrm>
        </p:spPr>
        <p:txBody>
          <a:bodyPr/>
          <a:lstStyle>
            <a:lvl1pPr>
              <a:defRPr sz="1800">
                <a:latin typeface="+mj-lt"/>
              </a:defRPr>
            </a:lvl1pPr>
            <a:lvl2pPr>
              <a:defRPr sz="1600">
                <a:latin typeface="+mj-lt"/>
              </a:defRPr>
            </a:lvl2pPr>
            <a:lvl3pPr>
              <a:defRPr sz="1600">
                <a:latin typeface="+mj-lt"/>
              </a:defRPr>
            </a:lvl3pPr>
            <a:lvl4pPr>
              <a:defRPr sz="1600">
                <a:latin typeface="+mj-lt"/>
              </a:defRPr>
            </a:lvl4pPr>
            <a:lvl5pPr>
              <a:defRPr sz="1600">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JP" dirty="0"/>
          </a:p>
        </p:txBody>
      </p:sp>
      <p:sp>
        <p:nvSpPr>
          <p:cNvPr id="4" name="Date Placeholder 3">
            <a:extLst>
              <a:ext uri="{FF2B5EF4-FFF2-40B4-BE49-F238E27FC236}">
                <a16:creationId xmlns:a16="http://schemas.microsoft.com/office/drawing/2014/main" id="{E5EA69CF-7630-EED9-E743-3463D2D3DB75}"/>
              </a:ext>
            </a:extLst>
          </p:cNvPr>
          <p:cNvSpPr>
            <a:spLocks noGrp="1"/>
          </p:cNvSpPr>
          <p:nvPr>
            <p:ph type="dt" sz="half" idx="10"/>
          </p:nvPr>
        </p:nvSpPr>
        <p:spPr/>
        <p:txBody>
          <a:bodyPr/>
          <a:lstStyle>
            <a:lvl1pPr>
              <a:defRPr/>
            </a:lvl1pPr>
          </a:lstStyle>
          <a:p>
            <a:r>
              <a:rPr lang="en-US" altLang="en-JP"/>
              <a:t>&lt;month year&gt;</a:t>
            </a:r>
          </a:p>
        </p:txBody>
      </p:sp>
      <p:sp>
        <p:nvSpPr>
          <p:cNvPr id="6" name="Slide Number Placeholder 5">
            <a:extLst>
              <a:ext uri="{FF2B5EF4-FFF2-40B4-BE49-F238E27FC236}">
                <a16:creationId xmlns:a16="http://schemas.microsoft.com/office/drawing/2014/main" id="{50CE2EBF-EE1B-21DF-CED0-D49A84431ACC}"/>
              </a:ext>
            </a:extLst>
          </p:cNvPr>
          <p:cNvSpPr>
            <a:spLocks noGrp="1"/>
          </p:cNvSpPr>
          <p:nvPr>
            <p:ph type="sldNum" sz="quarter" idx="12"/>
          </p:nvPr>
        </p:nvSpPr>
        <p:spPr/>
        <p:txBody>
          <a:bodyPr/>
          <a:lstStyle>
            <a:lvl1pPr>
              <a:defRPr/>
            </a:lvl1pPr>
          </a:lstStyle>
          <a:p>
            <a:r>
              <a:rPr lang="en-US" altLang="en-JP"/>
              <a:t>Slide </a:t>
            </a:r>
            <a:fld id="{76BE2D10-4A74-1447-98D4-4E1079FC4934}" type="slidenum">
              <a:rPr lang="en-US" altLang="en-JP"/>
              <a:pPr/>
              <a:t>‹#›</a:t>
            </a:fld>
            <a:endParaRPr lang="en-US" altLang="en-JP"/>
          </a:p>
        </p:txBody>
      </p:sp>
    </p:spTree>
    <p:extLst>
      <p:ext uri="{BB962C8B-B14F-4D97-AF65-F5344CB8AC3E}">
        <p14:creationId xmlns:p14="http://schemas.microsoft.com/office/powerpoint/2010/main" val="2448902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A90EDF-2844-AA9C-1A7A-904895191844}"/>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JP"/>
          </a:p>
        </p:txBody>
      </p:sp>
      <p:sp>
        <p:nvSpPr>
          <p:cNvPr id="3" name="Text Placeholder 2">
            <a:extLst>
              <a:ext uri="{FF2B5EF4-FFF2-40B4-BE49-F238E27FC236}">
                <a16:creationId xmlns:a16="http://schemas.microsoft.com/office/drawing/2014/main" id="{DB2D7618-9DCC-6745-3008-E852E4425B74}"/>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2E85ABDA-E842-DA01-624C-3CA85EB5BA60}"/>
              </a:ext>
            </a:extLst>
          </p:cNvPr>
          <p:cNvSpPr>
            <a:spLocks noGrp="1"/>
          </p:cNvSpPr>
          <p:nvPr>
            <p:ph type="dt" sz="half" idx="10"/>
          </p:nvPr>
        </p:nvSpPr>
        <p:spPr/>
        <p:txBody>
          <a:bodyPr/>
          <a:lstStyle>
            <a:lvl1pPr>
              <a:defRPr/>
            </a:lvl1pPr>
          </a:lstStyle>
          <a:p>
            <a:r>
              <a:rPr lang="en-US" altLang="en-JP"/>
              <a:t>&lt;month year&gt;</a:t>
            </a:r>
          </a:p>
        </p:txBody>
      </p:sp>
      <p:sp>
        <p:nvSpPr>
          <p:cNvPr id="5" name="Footer Placeholder 4">
            <a:extLst>
              <a:ext uri="{FF2B5EF4-FFF2-40B4-BE49-F238E27FC236}">
                <a16:creationId xmlns:a16="http://schemas.microsoft.com/office/drawing/2014/main" id="{BB679F4E-30A7-0276-1B23-8C52C8055763}"/>
              </a:ext>
            </a:extLst>
          </p:cNvPr>
          <p:cNvSpPr>
            <a:spLocks noGrp="1"/>
          </p:cNvSpPr>
          <p:nvPr>
            <p:ph type="ftr" sz="quarter" idx="11"/>
          </p:nvPr>
        </p:nvSpPr>
        <p:spPr>
          <a:xfrm>
            <a:off x="5486400" y="6475413"/>
            <a:ext cx="3124200" cy="182562"/>
          </a:xfrm>
          <a:prstGeom prst="rect">
            <a:avLst/>
          </a:prstGeom>
        </p:spPr>
        <p:txBody>
          <a:bodyPr/>
          <a:lstStyle>
            <a:lvl1pPr>
              <a:defRPr/>
            </a:lvl1pPr>
          </a:lstStyle>
          <a:p>
            <a:r>
              <a:rPr lang="en-US" altLang="en-JP"/>
              <a:t>&lt;author&gt;, &lt;company&gt;</a:t>
            </a:r>
          </a:p>
        </p:txBody>
      </p:sp>
      <p:sp>
        <p:nvSpPr>
          <p:cNvPr id="6" name="Slide Number Placeholder 5">
            <a:extLst>
              <a:ext uri="{FF2B5EF4-FFF2-40B4-BE49-F238E27FC236}">
                <a16:creationId xmlns:a16="http://schemas.microsoft.com/office/drawing/2014/main" id="{9A9F0927-2717-FE4E-7FC8-C230266D0172}"/>
              </a:ext>
            </a:extLst>
          </p:cNvPr>
          <p:cNvSpPr>
            <a:spLocks noGrp="1"/>
          </p:cNvSpPr>
          <p:nvPr>
            <p:ph type="sldNum" sz="quarter" idx="12"/>
          </p:nvPr>
        </p:nvSpPr>
        <p:spPr/>
        <p:txBody>
          <a:bodyPr/>
          <a:lstStyle>
            <a:lvl1pPr>
              <a:defRPr/>
            </a:lvl1pPr>
          </a:lstStyle>
          <a:p>
            <a:r>
              <a:rPr lang="en-US" altLang="en-JP"/>
              <a:t>Slide </a:t>
            </a:r>
            <a:fld id="{71360C8D-7731-4D4E-A6DF-11D2C6AF4497}" type="slidenum">
              <a:rPr lang="en-US" altLang="en-JP"/>
              <a:pPr/>
              <a:t>‹#›</a:t>
            </a:fld>
            <a:endParaRPr lang="en-US" altLang="en-JP"/>
          </a:p>
        </p:txBody>
      </p:sp>
    </p:spTree>
    <p:extLst>
      <p:ext uri="{BB962C8B-B14F-4D97-AF65-F5344CB8AC3E}">
        <p14:creationId xmlns:p14="http://schemas.microsoft.com/office/powerpoint/2010/main" val="39338390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52C19-BB32-B2E1-F86A-56BFAA8858BB}"/>
              </a:ext>
            </a:extLst>
          </p:cNvPr>
          <p:cNvSpPr>
            <a:spLocks noGrp="1"/>
          </p:cNvSpPr>
          <p:nvPr>
            <p:ph type="title"/>
          </p:nvPr>
        </p:nvSpPr>
        <p:spPr/>
        <p:txBody>
          <a:bodyPr/>
          <a:lstStyle/>
          <a:p>
            <a:r>
              <a:rPr lang="en-US"/>
              <a:t>Click to edit Master title style</a:t>
            </a:r>
            <a:endParaRPr lang="en-JP"/>
          </a:p>
        </p:txBody>
      </p:sp>
      <p:sp>
        <p:nvSpPr>
          <p:cNvPr id="3" name="Content Placeholder 2">
            <a:extLst>
              <a:ext uri="{FF2B5EF4-FFF2-40B4-BE49-F238E27FC236}">
                <a16:creationId xmlns:a16="http://schemas.microsoft.com/office/drawing/2014/main" id="{C028664E-FBCB-2F21-5867-8B9D934C2821}"/>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P"/>
          </a:p>
        </p:txBody>
      </p:sp>
      <p:sp>
        <p:nvSpPr>
          <p:cNvPr id="4" name="Content Placeholder 3">
            <a:extLst>
              <a:ext uri="{FF2B5EF4-FFF2-40B4-BE49-F238E27FC236}">
                <a16:creationId xmlns:a16="http://schemas.microsoft.com/office/drawing/2014/main" id="{E6E92671-3E5B-E633-FD88-222330A27211}"/>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P"/>
          </a:p>
        </p:txBody>
      </p:sp>
      <p:sp>
        <p:nvSpPr>
          <p:cNvPr id="5" name="Date Placeholder 4">
            <a:extLst>
              <a:ext uri="{FF2B5EF4-FFF2-40B4-BE49-F238E27FC236}">
                <a16:creationId xmlns:a16="http://schemas.microsoft.com/office/drawing/2014/main" id="{D628806D-1AA8-EF6B-CB33-6C1FAE5A8EC4}"/>
              </a:ext>
            </a:extLst>
          </p:cNvPr>
          <p:cNvSpPr>
            <a:spLocks noGrp="1"/>
          </p:cNvSpPr>
          <p:nvPr>
            <p:ph type="dt" sz="half" idx="10"/>
          </p:nvPr>
        </p:nvSpPr>
        <p:spPr/>
        <p:txBody>
          <a:bodyPr/>
          <a:lstStyle>
            <a:lvl1pPr>
              <a:defRPr/>
            </a:lvl1pPr>
          </a:lstStyle>
          <a:p>
            <a:r>
              <a:rPr lang="en-US" altLang="en-JP"/>
              <a:t>&lt;month year&gt;</a:t>
            </a:r>
          </a:p>
        </p:txBody>
      </p:sp>
      <p:sp>
        <p:nvSpPr>
          <p:cNvPr id="6" name="Footer Placeholder 5">
            <a:extLst>
              <a:ext uri="{FF2B5EF4-FFF2-40B4-BE49-F238E27FC236}">
                <a16:creationId xmlns:a16="http://schemas.microsoft.com/office/drawing/2014/main" id="{6EBE3E54-E78F-9BA7-3208-E03EF1BF8DFD}"/>
              </a:ext>
            </a:extLst>
          </p:cNvPr>
          <p:cNvSpPr>
            <a:spLocks noGrp="1"/>
          </p:cNvSpPr>
          <p:nvPr>
            <p:ph type="ftr" sz="quarter" idx="11"/>
          </p:nvPr>
        </p:nvSpPr>
        <p:spPr>
          <a:xfrm>
            <a:off x="5486400" y="6475413"/>
            <a:ext cx="3124200" cy="182562"/>
          </a:xfrm>
          <a:prstGeom prst="rect">
            <a:avLst/>
          </a:prstGeom>
        </p:spPr>
        <p:txBody>
          <a:bodyPr/>
          <a:lstStyle>
            <a:lvl1pPr>
              <a:defRPr/>
            </a:lvl1pPr>
          </a:lstStyle>
          <a:p>
            <a:r>
              <a:rPr lang="en-US" altLang="en-JP"/>
              <a:t>&lt;author&gt;, &lt;company&gt;</a:t>
            </a:r>
          </a:p>
        </p:txBody>
      </p:sp>
      <p:sp>
        <p:nvSpPr>
          <p:cNvPr id="7" name="Slide Number Placeholder 6">
            <a:extLst>
              <a:ext uri="{FF2B5EF4-FFF2-40B4-BE49-F238E27FC236}">
                <a16:creationId xmlns:a16="http://schemas.microsoft.com/office/drawing/2014/main" id="{759E9CEE-15B1-58D6-EC3A-55BBD64D4866}"/>
              </a:ext>
            </a:extLst>
          </p:cNvPr>
          <p:cNvSpPr>
            <a:spLocks noGrp="1"/>
          </p:cNvSpPr>
          <p:nvPr>
            <p:ph type="sldNum" sz="quarter" idx="12"/>
          </p:nvPr>
        </p:nvSpPr>
        <p:spPr/>
        <p:txBody>
          <a:bodyPr/>
          <a:lstStyle>
            <a:lvl1pPr>
              <a:defRPr/>
            </a:lvl1pPr>
          </a:lstStyle>
          <a:p>
            <a:r>
              <a:rPr lang="en-US" altLang="en-JP"/>
              <a:t>Slide </a:t>
            </a:r>
            <a:fld id="{6651D47A-CF3E-C948-809C-4245AF871D3F}" type="slidenum">
              <a:rPr lang="en-US" altLang="en-JP"/>
              <a:pPr/>
              <a:t>‹#›</a:t>
            </a:fld>
            <a:endParaRPr lang="en-US" altLang="en-JP"/>
          </a:p>
        </p:txBody>
      </p:sp>
    </p:spTree>
    <p:extLst>
      <p:ext uri="{BB962C8B-B14F-4D97-AF65-F5344CB8AC3E}">
        <p14:creationId xmlns:p14="http://schemas.microsoft.com/office/powerpoint/2010/main" val="33349877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23190A-0104-AE95-908E-E71E2412A251}"/>
              </a:ext>
            </a:extLst>
          </p:cNvPr>
          <p:cNvSpPr>
            <a:spLocks noGrp="1"/>
          </p:cNvSpPr>
          <p:nvPr>
            <p:ph type="title"/>
          </p:nvPr>
        </p:nvSpPr>
        <p:spPr>
          <a:xfrm>
            <a:off x="630238" y="365125"/>
            <a:ext cx="7886700" cy="1325563"/>
          </a:xfrm>
        </p:spPr>
        <p:txBody>
          <a:bodyPr/>
          <a:lstStyle/>
          <a:p>
            <a:r>
              <a:rPr lang="en-US"/>
              <a:t>Click to edit Master title style</a:t>
            </a:r>
            <a:endParaRPr lang="en-JP"/>
          </a:p>
        </p:txBody>
      </p:sp>
      <p:sp>
        <p:nvSpPr>
          <p:cNvPr id="3" name="Text Placeholder 2">
            <a:extLst>
              <a:ext uri="{FF2B5EF4-FFF2-40B4-BE49-F238E27FC236}">
                <a16:creationId xmlns:a16="http://schemas.microsoft.com/office/drawing/2014/main" id="{BF3C1478-E76D-E599-2445-D934A2339C9E}"/>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69E20EA-54CC-656A-1F7F-B0438F868D39}"/>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P"/>
          </a:p>
        </p:txBody>
      </p:sp>
      <p:sp>
        <p:nvSpPr>
          <p:cNvPr id="5" name="Text Placeholder 4">
            <a:extLst>
              <a:ext uri="{FF2B5EF4-FFF2-40B4-BE49-F238E27FC236}">
                <a16:creationId xmlns:a16="http://schemas.microsoft.com/office/drawing/2014/main" id="{CCAA08C5-5BC4-037D-310C-22B701C306F2}"/>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4B94316-D842-EA53-389D-FA9E623E0393}"/>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P"/>
          </a:p>
        </p:txBody>
      </p:sp>
      <p:sp>
        <p:nvSpPr>
          <p:cNvPr id="7" name="Date Placeholder 6">
            <a:extLst>
              <a:ext uri="{FF2B5EF4-FFF2-40B4-BE49-F238E27FC236}">
                <a16:creationId xmlns:a16="http://schemas.microsoft.com/office/drawing/2014/main" id="{018AC00E-0E75-578D-5890-C245793F5290}"/>
              </a:ext>
            </a:extLst>
          </p:cNvPr>
          <p:cNvSpPr>
            <a:spLocks noGrp="1"/>
          </p:cNvSpPr>
          <p:nvPr>
            <p:ph type="dt" sz="half" idx="10"/>
          </p:nvPr>
        </p:nvSpPr>
        <p:spPr/>
        <p:txBody>
          <a:bodyPr/>
          <a:lstStyle>
            <a:lvl1pPr>
              <a:defRPr/>
            </a:lvl1pPr>
          </a:lstStyle>
          <a:p>
            <a:r>
              <a:rPr lang="en-US" altLang="en-JP"/>
              <a:t>&lt;month year&gt;</a:t>
            </a:r>
          </a:p>
        </p:txBody>
      </p:sp>
      <p:sp>
        <p:nvSpPr>
          <p:cNvPr id="8" name="Footer Placeholder 7">
            <a:extLst>
              <a:ext uri="{FF2B5EF4-FFF2-40B4-BE49-F238E27FC236}">
                <a16:creationId xmlns:a16="http://schemas.microsoft.com/office/drawing/2014/main" id="{E76208A9-8366-817A-55A5-1C67862EC645}"/>
              </a:ext>
            </a:extLst>
          </p:cNvPr>
          <p:cNvSpPr>
            <a:spLocks noGrp="1"/>
          </p:cNvSpPr>
          <p:nvPr>
            <p:ph type="ftr" sz="quarter" idx="11"/>
          </p:nvPr>
        </p:nvSpPr>
        <p:spPr>
          <a:xfrm>
            <a:off x="5486400" y="6475413"/>
            <a:ext cx="3124200" cy="182562"/>
          </a:xfrm>
          <a:prstGeom prst="rect">
            <a:avLst/>
          </a:prstGeom>
        </p:spPr>
        <p:txBody>
          <a:bodyPr/>
          <a:lstStyle>
            <a:lvl1pPr>
              <a:defRPr/>
            </a:lvl1pPr>
          </a:lstStyle>
          <a:p>
            <a:r>
              <a:rPr lang="en-US" altLang="en-JP"/>
              <a:t>&lt;author&gt;, &lt;company&gt;</a:t>
            </a:r>
          </a:p>
        </p:txBody>
      </p:sp>
      <p:sp>
        <p:nvSpPr>
          <p:cNvPr id="9" name="Slide Number Placeholder 8">
            <a:extLst>
              <a:ext uri="{FF2B5EF4-FFF2-40B4-BE49-F238E27FC236}">
                <a16:creationId xmlns:a16="http://schemas.microsoft.com/office/drawing/2014/main" id="{A38CE5B4-1809-5BD5-77A7-77744071F402}"/>
              </a:ext>
            </a:extLst>
          </p:cNvPr>
          <p:cNvSpPr>
            <a:spLocks noGrp="1"/>
          </p:cNvSpPr>
          <p:nvPr>
            <p:ph type="sldNum" sz="quarter" idx="12"/>
          </p:nvPr>
        </p:nvSpPr>
        <p:spPr/>
        <p:txBody>
          <a:bodyPr/>
          <a:lstStyle>
            <a:lvl1pPr>
              <a:defRPr/>
            </a:lvl1pPr>
          </a:lstStyle>
          <a:p>
            <a:r>
              <a:rPr lang="en-US" altLang="en-JP"/>
              <a:t>Slide </a:t>
            </a:r>
            <a:fld id="{D3A106E9-7C1D-6C41-B339-F9F9F29E46B1}" type="slidenum">
              <a:rPr lang="en-US" altLang="en-JP"/>
              <a:pPr/>
              <a:t>‹#›</a:t>
            </a:fld>
            <a:endParaRPr lang="en-US" altLang="en-JP"/>
          </a:p>
        </p:txBody>
      </p:sp>
    </p:spTree>
    <p:extLst>
      <p:ext uri="{BB962C8B-B14F-4D97-AF65-F5344CB8AC3E}">
        <p14:creationId xmlns:p14="http://schemas.microsoft.com/office/powerpoint/2010/main" val="3829408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69AA4-4712-5981-C43D-86CB065AAE05}"/>
              </a:ext>
            </a:extLst>
          </p:cNvPr>
          <p:cNvSpPr>
            <a:spLocks noGrp="1"/>
          </p:cNvSpPr>
          <p:nvPr>
            <p:ph type="title"/>
          </p:nvPr>
        </p:nvSpPr>
        <p:spPr/>
        <p:txBody>
          <a:bodyPr/>
          <a:lstStyle/>
          <a:p>
            <a:r>
              <a:rPr lang="en-US"/>
              <a:t>Click to edit Master title style</a:t>
            </a:r>
            <a:endParaRPr lang="en-JP"/>
          </a:p>
        </p:txBody>
      </p:sp>
      <p:sp>
        <p:nvSpPr>
          <p:cNvPr id="3" name="Date Placeholder 2">
            <a:extLst>
              <a:ext uri="{FF2B5EF4-FFF2-40B4-BE49-F238E27FC236}">
                <a16:creationId xmlns:a16="http://schemas.microsoft.com/office/drawing/2014/main" id="{0AB9A945-4472-9805-5FA3-08F673239B08}"/>
              </a:ext>
            </a:extLst>
          </p:cNvPr>
          <p:cNvSpPr>
            <a:spLocks noGrp="1"/>
          </p:cNvSpPr>
          <p:nvPr>
            <p:ph type="dt" sz="half" idx="10"/>
          </p:nvPr>
        </p:nvSpPr>
        <p:spPr/>
        <p:txBody>
          <a:bodyPr/>
          <a:lstStyle>
            <a:lvl1pPr>
              <a:defRPr/>
            </a:lvl1pPr>
          </a:lstStyle>
          <a:p>
            <a:r>
              <a:rPr lang="en-US" altLang="en-JP"/>
              <a:t>&lt;month year&gt;</a:t>
            </a:r>
          </a:p>
        </p:txBody>
      </p:sp>
      <p:sp>
        <p:nvSpPr>
          <p:cNvPr id="4" name="Footer Placeholder 3">
            <a:extLst>
              <a:ext uri="{FF2B5EF4-FFF2-40B4-BE49-F238E27FC236}">
                <a16:creationId xmlns:a16="http://schemas.microsoft.com/office/drawing/2014/main" id="{574E197E-DE6D-D565-08CB-643881C3CC94}"/>
              </a:ext>
            </a:extLst>
          </p:cNvPr>
          <p:cNvSpPr>
            <a:spLocks noGrp="1"/>
          </p:cNvSpPr>
          <p:nvPr>
            <p:ph type="ftr" sz="quarter" idx="11"/>
          </p:nvPr>
        </p:nvSpPr>
        <p:spPr>
          <a:xfrm>
            <a:off x="5303520" y="6475413"/>
            <a:ext cx="3310128" cy="182562"/>
          </a:xfrm>
          <a:prstGeom prst="rect">
            <a:avLst/>
          </a:prstGeom>
        </p:spPr>
        <p:txBody>
          <a:bodyPr/>
          <a:lstStyle>
            <a:lvl1pPr>
              <a:defRPr/>
            </a:lvl1pPr>
          </a:lstStyle>
          <a:p>
            <a:r>
              <a:rPr lang="en-US" dirty="0">
                <a:solidFill>
                  <a:srgbClr val="1D1C1D"/>
                </a:solidFill>
                <a:latin typeface="Slack-Lato"/>
              </a:rPr>
              <a:t>S. </a:t>
            </a:r>
            <a:r>
              <a:rPr lang="en-US" dirty="0" err="1">
                <a:solidFill>
                  <a:srgbClr val="1D1C1D"/>
                </a:solidFill>
                <a:latin typeface="Slack-Lato"/>
              </a:rPr>
              <a:t>Kajita</a:t>
            </a:r>
            <a:r>
              <a:rPr lang="en-US" dirty="0">
                <a:solidFill>
                  <a:srgbClr val="1D1C1D"/>
                </a:solidFill>
                <a:latin typeface="Slack-Lato"/>
              </a:rPr>
              <a:t> (STE Japan, Inc.), S. Kitazawa (</a:t>
            </a:r>
            <a:r>
              <a:rPr lang="en-US" dirty="0" err="1">
                <a:solidFill>
                  <a:srgbClr val="1D1C1D"/>
                </a:solidFill>
                <a:latin typeface="Slack-Lato"/>
              </a:rPr>
              <a:t>Muroran</a:t>
            </a:r>
            <a:r>
              <a:rPr lang="en-US" dirty="0">
                <a:solidFill>
                  <a:srgbClr val="1D1C1D"/>
                </a:solidFill>
                <a:latin typeface="Slack-Lato"/>
              </a:rPr>
              <a:t> IT)</a:t>
            </a:r>
            <a:endParaRPr lang="en-US" altLang="en-JP" dirty="0"/>
          </a:p>
          <a:p>
            <a:endParaRPr lang="en-US" altLang="en-JP" dirty="0"/>
          </a:p>
        </p:txBody>
      </p:sp>
      <p:sp>
        <p:nvSpPr>
          <p:cNvPr id="5" name="Slide Number Placeholder 4">
            <a:extLst>
              <a:ext uri="{FF2B5EF4-FFF2-40B4-BE49-F238E27FC236}">
                <a16:creationId xmlns:a16="http://schemas.microsoft.com/office/drawing/2014/main" id="{C05D1058-346F-463C-ACC8-6BF80B96301B}"/>
              </a:ext>
            </a:extLst>
          </p:cNvPr>
          <p:cNvSpPr>
            <a:spLocks noGrp="1"/>
          </p:cNvSpPr>
          <p:nvPr>
            <p:ph type="sldNum" sz="quarter" idx="12"/>
          </p:nvPr>
        </p:nvSpPr>
        <p:spPr/>
        <p:txBody>
          <a:bodyPr/>
          <a:lstStyle>
            <a:lvl1pPr>
              <a:defRPr/>
            </a:lvl1pPr>
          </a:lstStyle>
          <a:p>
            <a:r>
              <a:rPr lang="en-US" altLang="en-JP"/>
              <a:t>Slide </a:t>
            </a:r>
            <a:fld id="{0AB01285-0F2E-CD40-B735-8B84D006E077}" type="slidenum">
              <a:rPr lang="en-US" altLang="en-JP"/>
              <a:pPr/>
              <a:t>‹#›</a:t>
            </a:fld>
            <a:endParaRPr lang="en-US" altLang="en-JP"/>
          </a:p>
        </p:txBody>
      </p:sp>
    </p:spTree>
    <p:extLst>
      <p:ext uri="{BB962C8B-B14F-4D97-AF65-F5344CB8AC3E}">
        <p14:creationId xmlns:p14="http://schemas.microsoft.com/office/powerpoint/2010/main" val="1923475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3B9D7A2-B614-5AA5-E161-7C138F0FE540}"/>
              </a:ext>
            </a:extLst>
          </p:cNvPr>
          <p:cNvSpPr>
            <a:spLocks noGrp="1"/>
          </p:cNvSpPr>
          <p:nvPr>
            <p:ph type="dt" sz="half" idx="10"/>
          </p:nvPr>
        </p:nvSpPr>
        <p:spPr/>
        <p:txBody>
          <a:bodyPr/>
          <a:lstStyle>
            <a:lvl1pPr>
              <a:defRPr/>
            </a:lvl1pPr>
          </a:lstStyle>
          <a:p>
            <a:r>
              <a:rPr lang="en-US" altLang="ja-JP" dirty="0"/>
              <a:t>January 2025</a:t>
            </a:r>
            <a:endParaRPr lang="en-US" altLang="en-JP" dirty="0"/>
          </a:p>
        </p:txBody>
      </p:sp>
      <p:sp>
        <p:nvSpPr>
          <p:cNvPr id="3" name="Footer Placeholder 2">
            <a:extLst>
              <a:ext uri="{FF2B5EF4-FFF2-40B4-BE49-F238E27FC236}">
                <a16:creationId xmlns:a16="http://schemas.microsoft.com/office/drawing/2014/main" id="{AB9E2183-B629-B5A5-48EA-8410739999F5}"/>
              </a:ext>
            </a:extLst>
          </p:cNvPr>
          <p:cNvSpPr>
            <a:spLocks noGrp="1"/>
          </p:cNvSpPr>
          <p:nvPr>
            <p:ph type="ftr" sz="quarter" idx="11"/>
          </p:nvPr>
        </p:nvSpPr>
        <p:spPr>
          <a:xfrm>
            <a:off x="5486400" y="6475413"/>
            <a:ext cx="3124200" cy="182562"/>
          </a:xfrm>
          <a:prstGeom prst="rect">
            <a:avLst/>
          </a:prstGeom>
        </p:spPr>
        <p:txBody>
          <a:bodyPr/>
          <a:lstStyle>
            <a:lvl1pPr>
              <a:defRPr/>
            </a:lvl1pPr>
          </a:lstStyle>
          <a:p>
            <a:r>
              <a:rPr lang="en-US" altLang="en-JP"/>
              <a:t>&lt;author&gt;, &lt;company&gt;</a:t>
            </a:r>
          </a:p>
        </p:txBody>
      </p:sp>
      <p:sp>
        <p:nvSpPr>
          <p:cNvPr id="4" name="Slide Number Placeholder 3">
            <a:extLst>
              <a:ext uri="{FF2B5EF4-FFF2-40B4-BE49-F238E27FC236}">
                <a16:creationId xmlns:a16="http://schemas.microsoft.com/office/drawing/2014/main" id="{E92A22FD-5DB0-0E91-6FB7-C1E10D2DE6B5}"/>
              </a:ext>
            </a:extLst>
          </p:cNvPr>
          <p:cNvSpPr>
            <a:spLocks noGrp="1"/>
          </p:cNvSpPr>
          <p:nvPr>
            <p:ph type="sldNum" sz="quarter" idx="12"/>
          </p:nvPr>
        </p:nvSpPr>
        <p:spPr/>
        <p:txBody>
          <a:bodyPr/>
          <a:lstStyle>
            <a:lvl1pPr>
              <a:defRPr/>
            </a:lvl1pPr>
          </a:lstStyle>
          <a:p>
            <a:r>
              <a:rPr lang="en-US" altLang="en-JP"/>
              <a:t>Slide </a:t>
            </a:r>
            <a:fld id="{13232774-D606-0F4E-BBD6-8000E0BF975B}" type="slidenum">
              <a:rPr lang="en-US" altLang="en-JP"/>
              <a:pPr/>
              <a:t>‹#›</a:t>
            </a:fld>
            <a:endParaRPr lang="en-US" altLang="en-JP"/>
          </a:p>
        </p:txBody>
      </p:sp>
    </p:spTree>
    <p:extLst>
      <p:ext uri="{BB962C8B-B14F-4D97-AF65-F5344CB8AC3E}">
        <p14:creationId xmlns:p14="http://schemas.microsoft.com/office/powerpoint/2010/main" val="3672296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D4205-31CF-B811-6256-AA41BA6E031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JP"/>
          </a:p>
        </p:txBody>
      </p:sp>
      <p:sp>
        <p:nvSpPr>
          <p:cNvPr id="3" name="Content Placeholder 2">
            <a:extLst>
              <a:ext uri="{FF2B5EF4-FFF2-40B4-BE49-F238E27FC236}">
                <a16:creationId xmlns:a16="http://schemas.microsoft.com/office/drawing/2014/main" id="{B8B8D674-1D83-BB46-17F0-30DB44DDB809}"/>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P"/>
          </a:p>
        </p:txBody>
      </p:sp>
      <p:sp>
        <p:nvSpPr>
          <p:cNvPr id="4" name="Text Placeholder 3">
            <a:extLst>
              <a:ext uri="{FF2B5EF4-FFF2-40B4-BE49-F238E27FC236}">
                <a16:creationId xmlns:a16="http://schemas.microsoft.com/office/drawing/2014/main" id="{46702150-EC87-150C-E16D-719B28F34FE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0EE40B1-4E19-E9BD-ABF6-CBA7860971BC}"/>
              </a:ext>
            </a:extLst>
          </p:cNvPr>
          <p:cNvSpPr>
            <a:spLocks noGrp="1"/>
          </p:cNvSpPr>
          <p:nvPr>
            <p:ph type="dt" sz="half" idx="10"/>
          </p:nvPr>
        </p:nvSpPr>
        <p:spPr/>
        <p:txBody>
          <a:bodyPr/>
          <a:lstStyle>
            <a:lvl1pPr>
              <a:defRPr/>
            </a:lvl1pPr>
          </a:lstStyle>
          <a:p>
            <a:r>
              <a:rPr lang="en-US" altLang="en-JP"/>
              <a:t>&lt;month year&gt;</a:t>
            </a:r>
          </a:p>
        </p:txBody>
      </p:sp>
      <p:sp>
        <p:nvSpPr>
          <p:cNvPr id="6" name="Footer Placeholder 5">
            <a:extLst>
              <a:ext uri="{FF2B5EF4-FFF2-40B4-BE49-F238E27FC236}">
                <a16:creationId xmlns:a16="http://schemas.microsoft.com/office/drawing/2014/main" id="{8696499A-ECB3-C79A-3186-7CD37291B052}"/>
              </a:ext>
            </a:extLst>
          </p:cNvPr>
          <p:cNvSpPr>
            <a:spLocks noGrp="1"/>
          </p:cNvSpPr>
          <p:nvPr>
            <p:ph type="ftr" sz="quarter" idx="11"/>
          </p:nvPr>
        </p:nvSpPr>
        <p:spPr>
          <a:xfrm>
            <a:off x="5486400" y="6475413"/>
            <a:ext cx="3124200" cy="182562"/>
          </a:xfrm>
          <a:prstGeom prst="rect">
            <a:avLst/>
          </a:prstGeom>
        </p:spPr>
        <p:txBody>
          <a:bodyPr/>
          <a:lstStyle>
            <a:lvl1pPr>
              <a:defRPr/>
            </a:lvl1pPr>
          </a:lstStyle>
          <a:p>
            <a:r>
              <a:rPr lang="en-US" altLang="en-JP"/>
              <a:t>&lt;author&gt;, &lt;company&gt;</a:t>
            </a:r>
          </a:p>
        </p:txBody>
      </p:sp>
      <p:sp>
        <p:nvSpPr>
          <p:cNvPr id="7" name="Slide Number Placeholder 6">
            <a:extLst>
              <a:ext uri="{FF2B5EF4-FFF2-40B4-BE49-F238E27FC236}">
                <a16:creationId xmlns:a16="http://schemas.microsoft.com/office/drawing/2014/main" id="{4C137806-3188-3124-A7A4-A28F2D8A894D}"/>
              </a:ext>
            </a:extLst>
          </p:cNvPr>
          <p:cNvSpPr>
            <a:spLocks noGrp="1"/>
          </p:cNvSpPr>
          <p:nvPr>
            <p:ph type="sldNum" sz="quarter" idx="12"/>
          </p:nvPr>
        </p:nvSpPr>
        <p:spPr/>
        <p:txBody>
          <a:bodyPr/>
          <a:lstStyle>
            <a:lvl1pPr>
              <a:defRPr/>
            </a:lvl1pPr>
          </a:lstStyle>
          <a:p>
            <a:r>
              <a:rPr lang="en-US" altLang="en-JP"/>
              <a:t>Slide </a:t>
            </a:r>
            <a:fld id="{70FC9E7D-C645-6243-8D45-51574721A2A1}" type="slidenum">
              <a:rPr lang="en-US" altLang="en-JP"/>
              <a:pPr/>
              <a:t>‹#›</a:t>
            </a:fld>
            <a:endParaRPr lang="en-US" altLang="en-JP"/>
          </a:p>
        </p:txBody>
      </p:sp>
    </p:spTree>
    <p:extLst>
      <p:ext uri="{BB962C8B-B14F-4D97-AF65-F5344CB8AC3E}">
        <p14:creationId xmlns:p14="http://schemas.microsoft.com/office/powerpoint/2010/main" val="1004717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8E553-9630-A58A-00B6-1F4EFE19378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JP"/>
          </a:p>
        </p:txBody>
      </p:sp>
      <p:sp>
        <p:nvSpPr>
          <p:cNvPr id="3" name="Picture Placeholder 2">
            <a:extLst>
              <a:ext uri="{FF2B5EF4-FFF2-40B4-BE49-F238E27FC236}">
                <a16:creationId xmlns:a16="http://schemas.microsoft.com/office/drawing/2014/main" id="{A3E39959-C726-B446-9F0C-2B9B8D8E90B8}"/>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JP"/>
          </a:p>
        </p:txBody>
      </p:sp>
      <p:sp>
        <p:nvSpPr>
          <p:cNvPr id="4" name="Text Placeholder 3">
            <a:extLst>
              <a:ext uri="{FF2B5EF4-FFF2-40B4-BE49-F238E27FC236}">
                <a16:creationId xmlns:a16="http://schemas.microsoft.com/office/drawing/2014/main" id="{83879C4B-10FB-C61C-293D-D44DD24A095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B39A447-FA91-E597-0BF4-4C15A0715024}"/>
              </a:ext>
            </a:extLst>
          </p:cNvPr>
          <p:cNvSpPr>
            <a:spLocks noGrp="1"/>
          </p:cNvSpPr>
          <p:nvPr>
            <p:ph type="dt" sz="half" idx="10"/>
          </p:nvPr>
        </p:nvSpPr>
        <p:spPr/>
        <p:txBody>
          <a:bodyPr/>
          <a:lstStyle>
            <a:lvl1pPr>
              <a:defRPr/>
            </a:lvl1pPr>
          </a:lstStyle>
          <a:p>
            <a:r>
              <a:rPr lang="en-US" altLang="en-JP"/>
              <a:t>&lt;month year&gt;</a:t>
            </a:r>
          </a:p>
        </p:txBody>
      </p:sp>
      <p:sp>
        <p:nvSpPr>
          <p:cNvPr id="6" name="Footer Placeholder 5">
            <a:extLst>
              <a:ext uri="{FF2B5EF4-FFF2-40B4-BE49-F238E27FC236}">
                <a16:creationId xmlns:a16="http://schemas.microsoft.com/office/drawing/2014/main" id="{CB0FF78A-59C8-1414-50E7-EBB5FD4A51A7}"/>
              </a:ext>
            </a:extLst>
          </p:cNvPr>
          <p:cNvSpPr>
            <a:spLocks noGrp="1"/>
          </p:cNvSpPr>
          <p:nvPr>
            <p:ph type="ftr" sz="quarter" idx="11"/>
          </p:nvPr>
        </p:nvSpPr>
        <p:spPr>
          <a:xfrm>
            <a:off x="5486400" y="6475413"/>
            <a:ext cx="3124200" cy="182562"/>
          </a:xfrm>
          <a:prstGeom prst="rect">
            <a:avLst/>
          </a:prstGeom>
        </p:spPr>
        <p:txBody>
          <a:bodyPr/>
          <a:lstStyle>
            <a:lvl1pPr>
              <a:defRPr/>
            </a:lvl1pPr>
          </a:lstStyle>
          <a:p>
            <a:r>
              <a:rPr lang="en-US" altLang="en-JP"/>
              <a:t>&lt;author&gt;, &lt;company&gt;</a:t>
            </a:r>
          </a:p>
        </p:txBody>
      </p:sp>
      <p:sp>
        <p:nvSpPr>
          <p:cNvPr id="7" name="Slide Number Placeholder 6">
            <a:extLst>
              <a:ext uri="{FF2B5EF4-FFF2-40B4-BE49-F238E27FC236}">
                <a16:creationId xmlns:a16="http://schemas.microsoft.com/office/drawing/2014/main" id="{A6EFD86B-E71F-A0E4-8CD3-2F6A3325FD3C}"/>
              </a:ext>
            </a:extLst>
          </p:cNvPr>
          <p:cNvSpPr>
            <a:spLocks noGrp="1"/>
          </p:cNvSpPr>
          <p:nvPr>
            <p:ph type="sldNum" sz="quarter" idx="12"/>
          </p:nvPr>
        </p:nvSpPr>
        <p:spPr/>
        <p:txBody>
          <a:bodyPr/>
          <a:lstStyle>
            <a:lvl1pPr>
              <a:defRPr/>
            </a:lvl1pPr>
          </a:lstStyle>
          <a:p>
            <a:r>
              <a:rPr lang="en-US" altLang="en-JP"/>
              <a:t>Slide </a:t>
            </a:r>
            <a:fld id="{89DB1BA1-6D94-BC4B-988E-F04731AD48C9}" type="slidenum">
              <a:rPr lang="en-US" altLang="en-JP"/>
              <a:pPr/>
              <a:t>‹#›</a:t>
            </a:fld>
            <a:endParaRPr lang="en-US" altLang="en-JP"/>
          </a:p>
        </p:txBody>
      </p:sp>
    </p:spTree>
    <p:extLst>
      <p:ext uri="{BB962C8B-B14F-4D97-AF65-F5344CB8AC3E}">
        <p14:creationId xmlns:p14="http://schemas.microsoft.com/office/powerpoint/2010/main" val="67748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8943F88-5E4A-C229-D731-D338444B3464}"/>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JP" dirty="0"/>
              <a:t>Click to edit Master title style</a:t>
            </a:r>
          </a:p>
        </p:txBody>
      </p:sp>
      <p:sp>
        <p:nvSpPr>
          <p:cNvPr id="1027" name="Rectangle 3">
            <a:extLst>
              <a:ext uri="{FF2B5EF4-FFF2-40B4-BE49-F238E27FC236}">
                <a16:creationId xmlns:a16="http://schemas.microsoft.com/office/drawing/2014/main" id="{FD694C74-38FB-E125-7962-B82DFE2946E8}"/>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JP" dirty="0"/>
              <a:t>Click to edit Master text styles</a:t>
            </a:r>
          </a:p>
          <a:p>
            <a:pPr lvl="1"/>
            <a:r>
              <a:rPr lang="en-US" altLang="en-JP" dirty="0"/>
              <a:t>Second level</a:t>
            </a:r>
          </a:p>
          <a:p>
            <a:pPr lvl="2"/>
            <a:r>
              <a:rPr lang="en-US" altLang="en-JP" dirty="0"/>
              <a:t>Third level</a:t>
            </a:r>
          </a:p>
          <a:p>
            <a:pPr lvl="3"/>
            <a:r>
              <a:rPr lang="en-US" altLang="en-JP" dirty="0"/>
              <a:t>Fourth level</a:t>
            </a:r>
          </a:p>
          <a:p>
            <a:pPr lvl="4"/>
            <a:r>
              <a:rPr lang="en-US" altLang="en-JP" dirty="0"/>
              <a:t>Fifth level</a:t>
            </a:r>
          </a:p>
        </p:txBody>
      </p:sp>
      <p:sp>
        <p:nvSpPr>
          <p:cNvPr id="1028" name="Rectangle 4">
            <a:extLst>
              <a:ext uri="{FF2B5EF4-FFF2-40B4-BE49-F238E27FC236}">
                <a16:creationId xmlns:a16="http://schemas.microsoft.com/office/drawing/2014/main" id="{64F6410C-D87F-1BA4-D12D-C290A95A331D}"/>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ja-JP" dirty="0"/>
              <a:t>January 2025</a:t>
            </a:r>
            <a:endParaRPr lang="en-US" altLang="en-JP" dirty="0"/>
          </a:p>
        </p:txBody>
      </p:sp>
      <p:sp>
        <p:nvSpPr>
          <p:cNvPr id="1030" name="Rectangle 6">
            <a:extLst>
              <a:ext uri="{FF2B5EF4-FFF2-40B4-BE49-F238E27FC236}">
                <a16:creationId xmlns:a16="http://schemas.microsoft.com/office/drawing/2014/main" id="{F06AA00F-7EDE-8350-136B-D3B1F7B34191}"/>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JP"/>
              <a:t>Slide </a:t>
            </a:r>
            <a:fld id="{4D28BD1B-FDFC-724E-AB8D-02F27357C96C}" type="slidenum">
              <a:rPr lang="en-US" altLang="en-JP"/>
              <a:pPr/>
              <a:t>‹#›</a:t>
            </a:fld>
            <a:endParaRPr lang="en-US" altLang="en-JP"/>
          </a:p>
        </p:txBody>
      </p:sp>
      <p:sp>
        <p:nvSpPr>
          <p:cNvPr id="1031" name="Rectangle 7">
            <a:extLst>
              <a:ext uri="{FF2B5EF4-FFF2-40B4-BE49-F238E27FC236}">
                <a16:creationId xmlns:a16="http://schemas.microsoft.com/office/drawing/2014/main" id="{AA3477B6-064F-493B-2415-78526A076226}"/>
              </a:ext>
            </a:extLst>
          </p:cNvPr>
          <p:cNvSpPr>
            <a:spLocks noChangeArrowheads="1"/>
          </p:cNvSpPr>
          <p:nvPr/>
        </p:nvSpPr>
        <p:spPr bwMode="auto">
          <a:xfrm>
            <a:off x="4405809" y="394156"/>
            <a:ext cx="40523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lvl="4" algn="r"/>
            <a:r>
              <a:rPr lang="en-US" altLang="en-JP" sz="1400" b="1" dirty="0"/>
              <a:t>doc.: IEEE 802.15-25/0007r0</a:t>
            </a:r>
          </a:p>
        </p:txBody>
      </p:sp>
      <p:sp>
        <p:nvSpPr>
          <p:cNvPr id="1032" name="Line 8">
            <a:extLst>
              <a:ext uri="{FF2B5EF4-FFF2-40B4-BE49-F238E27FC236}">
                <a16:creationId xmlns:a16="http://schemas.microsoft.com/office/drawing/2014/main" id="{44B801DF-06F3-DD98-F4C3-9346AB37A36B}"/>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JP" dirty="0"/>
          </a:p>
        </p:txBody>
      </p:sp>
      <p:sp>
        <p:nvSpPr>
          <p:cNvPr id="1033" name="Rectangle 9">
            <a:extLst>
              <a:ext uri="{FF2B5EF4-FFF2-40B4-BE49-F238E27FC236}">
                <a16:creationId xmlns:a16="http://schemas.microsoft.com/office/drawing/2014/main" id="{5A6D581E-028B-48D5-951F-547CE667F446}"/>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JP"/>
              <a:t>Submission</a:t>
            </a:r>
          </a:p>
        </p:txBody>
      </p:sp>
      <p:sp>
        <p:nvSpPr>
          <p:cNvPr id="1034" name="Line 10">
            <a:extLst>
              <a:ext uri="{FF2B5EF4-FFF2-40B4-BE49-F238E27FC236}">
                <a16:creationId xmlns:a16="http://schemas.microsoft.com/office/drawing/2014/main" id="{8D3609BE-0DA4-B3D6-C9D4-2F514839F6DC}"/>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JP"/>
          </a:p>
        </p:txBody>
      </p:sp>
      <p:sp>
        <p:nvSpPr>
          <p:cNvPr id="5" name="Footer Placeholder 4">
            <a:extLst>
              <a:ext uri="{FF2B5EF4-FFF2-40B4-BE49-F238E27FC236}">
                <a16:creationId xmlns:a16="http://schemas.microsoft.com/office/drawing/2014/main" id="{AE954D71-A2F1-E561-5B9B-BF2C4D32B134}"/>
              </a:ext>
            </a:extLst>
          </p:cNvPr>
          <p:cNvSpPr>
            <a:spLocks noGrp="1"/>
          </p:cNvSpPr>
          <p:nvPr>
            <p:ph type="ftr" sz="quarter" idx="3"/>
          </p:nvPr>
        </p:nvSpPr>
        <p:spPr>
          <a:xfrm>
            <a:off x="5029200" y="6475413"/>
            <a:ext cx="3584448" cy="184666"/>
          </a:xfrm>
          <a:prstGeom prst="rect">
            <a:avLst/>
          </a:prstGeom>
        </p:spPr>
        <p:txBody>
          <a:bodyPr/>
          <a:lstStyle>
            <a:lvl1pPr algn="r">
              <a:defRPr/>
            </a:lvl1pPr>
          </a:lstStyle>
          <a:p>
            <a:r>
              <a:rPr lang="en-US" dirty="0">
                <a:solidFill>
                  <a:srgbClr val="1D1C1D"/>
                </a:solidFill>
                <a:latin typeface="Slack-Lato"/>
              </a:rPr>
              <a:t>S. </a:t>
            </a:r>
            <a:r>
              <a:rPr lang="en-US" dirty="0" err="1">
                <a:solidFill>
                  <a:srgbClr val="1D1C1D"/>
                </a:solidFill>
                <a:latin typeface="Slack-Lato"/>
              </a:rPr>
              <a:t>Kajita</a:t>
            </a:r>
            <a:r>
              <a:rPr lang="en-US" dirty="0">
                <a:solidFill>
                  <a:srgbClr val="1D1C1D"/>
                </a:solidFill>
                <a:latin typeface="Slack-Lato"/>
              </a:rPr>
              <a:t> (STE Japan, Inc.), S. Kitazawa (</a:t>
            </a:r>
            <a:r>
              <a:rPr lang="en-US" dirty="0" err="1">
                <a:solidFill>
                  <a:srgbClr val="1D1C1D"/>
                </a:solidFill>
                <a:latin typeface="Slack-Lato"/>
              </a:rPr>
              <a:t>Muroran</a:t>
            </a:r>
            <a:r>
              <a:rPr lang="en-US" dirty="0">
                <a:solidFill>
                  <a:srgbClr val="1D1C1D"/>
                </a:solidFill>
                <a:latin typeface="Slack-Lato"/>
              </a:rPr>
              <a:t> IT)</a:t>
            </a:r>
            <a:endParaRPr lang="en-US" altLang="en-JP"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28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JP"/>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5329836-31CD-9BA4-C95F-2DA8FF655EF6}"/>
              </a:ext>
            </a:extLst>
          </p:cNvPr>
          <p:cNvSpPr>
            <a:spLocks noGrp="1"/>
          </p:cNvSpPr>
          <p:nvPr>
            <p:ph type="dt" sz="half" idx="10"/>
          </p:nvPr>
        </p:nvSpPr>
        <p:spPr/>
        <p:txBody>
          <a:bodyPr/>
          <a:lstStyle/>
          <a:p>
            <a:r>
              <a:rPr lang="en-US" altLang="ja-JP" dirty="0"/>
              <a:t>January 2025</a:t>
            </a:r>
            <a:endParaRPr lang="en-US" altLang="en-JP" dirty="0"/>
          </a:p>
        </p:txBody>
      </p:sp>
      <p:sp>
        <p:nvSpPr>
          <p:cNvPr id="4" name="Slide Number Placeholder 3">
            <a:extLst>
              <a:ext uri="{FF2B5EF4-FFF2-40B4-BE49-F238E27FC236}">
                <a16:creationId xmlns:a16="http://schemas.microsoft.com/office/drawing/2014/main" id="{4E0B7AD3-BB91-0B4F-571E-17F495F3B965}"/>
              </a:ext>
            </a:extLst>
          </p:cNvPr>
          <p:cNvSpPr>
            <a:spLocks noGrp="1"/>
          </p:cNvSpPr>
          <p:nvPr>
            <p:ph type="sldNum" sz="quarter" idx="12"/>
          </p:nvPr>
        </p:nvSpPr>
        <p:spPr/>
        <p:txBody>
          <a:bodyPr/>
          <a:lstStyle/>
          <a:p>
            <a:r>
              <a:rPr lang="en-US" altLang="en-JP"/>
              <a:t>Slide </a:t>
            </a:r>
            <a:fld id="{673218CC-18B5-C343-B197-71FD49C14C96}" type="slidenum">
              <a:rPr lang="en-US" altLang="en-JP"/>
              <a:pPr/>
              <a:t>1</a:t>
            </a:fld>
            <a:endParaRPr lang="en-US" altLang="en-JP"/>
          </a:p>
        </p:txBody>
      </p:sp>
      <p:sp>
        <p:nvSpPr>
          <p:cNvPr id="27651" name="Rectangle 3">
            <a:extLst>
              <a:ext uri="{FF2B5EF4-FFF2-40B4-BE49-F238E27FC236}">
                <a16:creationId xmlns:a16="http://schemas.microsoft.com/office/drawing/2014/main" id="{CF1A16A9-B4C1-67BC-51F2-C67945C6EF3E}"/>
              </a:ext>
            </a:extLst>
          </p:cNvPr>
          <p:cNvSpPr>
            <a:spLocks noChangeArrowheads="1"/>
          </p:cNvSpPr>
          <p:nvPr/>
        </p:nvSpPr>
        <p:spPr bwMode="auto">
          <a:xfrm>
            <a:off x="610580" y="782121"/>
            <a:ext cx="7999040" cy="5786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JP"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JP" sz="1600" b="1" dirty="0">
              <a:solidFill>
                <a:schemeClr val="tx2"/>
              </a:solidFill>
            </a:endParaRPr>
          </a:p>
          <a:p>
            <a:endParaRPr lang="en-US" altLang="en-JP" sz="1600" dirty="0">
              <a:solidFill>
                <a:schemeClr val="tx2"/>
              </a:solidFill>
            </a:endParaRPr>
          </a:p>
          <a:p>
            <a:r>
              <a:rPr lang="en-US" altLang="en-JP" sz="1600" b="1" dirty="0">
                <a:solidFill>
                  <a:schemeClr val="tx2"/>
                </a:solidFill>
              </a:rPr>
              <a:t>Submission Title:</a:t>
            </a:r>
            <a:r>
              <a:rPr lang="en-US" altLang="en-JP" sz="1600" dirty="0">
                <a:solidFill>
                  <a:schemeClr val="tx2"/>
                </a:solidFill>
              </a:rPr>
              <a:t> [Partial proposal on adding SUN FSK to two Japanese VHF bands]	</a:t>
            </a:r>
          </a:p>
          <a:p>
            <a:r>
              <a:rPr lang="en-US" altLang="en-JP" sz="1600" b="1" dirty="0">
                <a:solidFill>
                  <a:schemeClr val="tx2"/>
                </a:solidFill>
              </a:rPr>
              <a:t>Date Submitted: </a:t>
            </a:r>
            <a:r>
              <a:rPr lang="en-US" altLang="en-JP" sz="1600" dirty="0">
                <a:solidFill>
                  <a:schemeClr val="tx2"/>
                </a:solidFill>
              </a:rPr>
              <a:t>[6</a:t>
            </a:r>
            <a:r>
              <a:rPr lang="en-US" altLang="en-JP" sz="1600" baseline="30000" dirty="0">
                <a:solidFill>
                  <a:schemeClr val="tx2"/>
                </a:solidFill>
              </a:rPr>
              <a:t>th</a:t>
            </a:r>
            <a:r>
              <a:rPr lang="en-US" altLang="en-JP" sz="1600" dirty="0">
                <a:solidFill>
                  <a:schemeClr val="tx2"/>
                </a:solidFill>
              </a:rPr>
              <a:t> Jan. 2025]</a:t>
            </a:r>
          </a:p>
          <a:p>
            <a:r>
              <a:rPr lang="en-US" altLang="en-JP" sz="1600" b="1" dirty="0">
                <a:solidFill>
                  <a:schemeClr val="tx2"/>
                </a:solidFill>
              </a:rPr>
              <a:t>Source:</a:t>
            </a:r>
            <a:r>
              <a:rPr lang="en-US" altLang="en-JP" sz="1600" dirty="0">
                <a:solidFill>
                  <a:schemeClr val="tx2"/>
                </a:solidFill>
              </a:rPr>
              <a:t> [</a:t>
            </a:r>
            <a:r>
              <a:rPr lang="en-US" altLang="en-JP" sz="1600" dirty="0"/>
              <a:t>Shugo Kajita</a:t>
            </a:r>
            <a:r>
              <a:rPr lang="en-US" altLang="en-JP" sz="1600" baseline="30000" dirty="0"/>
              <a:t>1</a:t>
            </a:r>
            <a:r>
              <a:rPr lang="en-US" altLang="en-JP" sz="1600" dirty="0"/>
              <a:t>, Shoichi Kitazawa</a:t>
            </a:r>
            <a:r>
              <a:rPr lang="en-US" altLang="en-JP" sz="1600" baseline="30000" dirty="0"/>
              <a:t>2</a:t>
            </a:r>
            <a:r>
              <a:rPr lang="en-US" altLang="en-JP" sz="1600" dirty="0"/>
              <a:t>, </a:t>
            </a:r>
            <a:r>
              <a:rPr lang="en-US" altLang="en-JP" sz="1600" dirty="0" err="1"/>
              <a:t>Tetsushi</a:t>
            </a:r>
            <a:r>
              <a:rPr lang="en-US" altLang="en-JP" sz="1600" dirty="0"/>
              <a:t> Ikegami</a:t>
            </a:r>
            <a:r>
              <a:rPr lang="en-US" altLang="en-JP" sz="1600" baseline="30000" dirty="0"/>
              <a:t>3</a:t>
            </a:r>
            <a:r>
              <a:rPr lang="en-US" altLang="en-JP" sz="1600" dirty="0"/>
              <a:t>, Susumu Ishihara</a:t>
            </a:r>
            <a:r>
              <a:rPr lang="en-US" altLang="en-JP" sz="1600" baseline="30000" dirty="0"/>
              <a:t>4</a:t>
            </a:r>
            <a:r>
              <a:rPr lang="en-US" altLang="en-JP" sz="1600" dirty="0"/>
              <a:t>, Arata Kato</a:t>
            </a:r>
            <a:r>
              <a:rPr lang="en-US" altLang="en-JP" sz="1600" baseline="30000" dirty="0"/>
              <a:t>1</a:t>
            </a:r>
            <a:r>
              <a:rPr lang="en-US" altLang="en-JP" sz="1600" dirty="0"/>
              <a:t>, Takashi Matsuda</a:t>
            </a:r>
            <a:r>
              <a:rPr lang="en-US" altLang="en-JP" sz="1600" baseline="30000" dirty="0"/>
              <a:t>5</a:t>
            </a:r>
            <a:r>
              <a:rPr lang="en-US" altLang="en-JP" sz="1600" dirty="0"/>
              <a:t>, Ryu Miura</a:t>
            </a:r>
            <a:r>
              <a:rPr lang="en-US" altLang="en-JP" sz="1600" baseline="30000" dirty="0"/>
              <a:t>5</a:t>
            </a:r>
            <a:r>
              <a:rPr lang="en-US" altLang="en-JP" sz="1600" dirty="0"/>
              <a:t>, Masakatsu Ogawa</a:t>
            </a:r>
            <a:r>
              <a:rPr lang="en-US" altLang="en-JP" sz="1600" baseline="30000" dirty="0"/>
              <a:t>6</a:t>
            </a:r>
            <a:r>
              <a:rPr lang="en-US" altLang="en-JP" sz="1600" dirty="0"/>
              <a:t>, Mineo Takai</a:t>
            </a:r>
            <a:r>
              <a:rPr lang="en-US" altLang="en-JP" sz="1600" baseline="30000" dirty="0"/>
              <a:t>7</a:t>
            </a:r>
            <a:r>
              <a:rPr lang="en-US" altLang="en-JP" sz="1600" dirty="0"/>
              <a:t>, Masanori Uno</a:t>
            </a:r>
            <a:r>
              <a:rPr lang="en-US" altLang="en-JP" sz="1600" baseline="30000" dirty="0"/>
              <a:t>8 </a:t>
            </a:r>
            <a:r>
              <a:rPr lang="en-US" altLang="en-JP" sz="1600" dirty="0">
                <a:solidFill>
                  <a:schemeClr val="tx2"/>
                </a:solidFill>
              </a:rPr>
              <a:t>]</a:t>
            </a:r>
          </a:p>
          <a:p>
            <a:r>
              <a:rPr lang="en-US" altLang="en-JP" sz="1400" dirty="0">
                <a:solidFill>
                  <a:schemeClr val="tx2"/>
                </a:solidFill>
              </a:rPr>
              <a:t>Company [</a:t>
            </a:r>
            <a:r>
              <a:rPr lang="en-US" altLang="en-JP" sz="1400" baseline="30000" dirty="0"/>
              <a:t>1</a:t>
            </a:r>
            <a:r>
              <a:rPr lang="en-US" altLang="en-JP" sz="1400" dirty="0"/>
              <a:t>Space-Time Engineering Japan, Inc., </a:t>
            </a:r>
            <a:r>
              <a:rPr lang="en-US" altLang="en-JP" sz="1400" baseline="30000" dirty="0"/>
              <a:t>2</a:t>
            </a:r>
            <a:r>
              <a:rPr lang="en-US" altLang="en-JP" sz="1400" dirty="0"/>
              <a:t>Muroran IT, </a:t>
            </a:r>
            <a:r>
              <a:rPr lang="en-US" altLang="en-JP" sz="1400" baseline="30000" dirty="0"/>
              <a:t>3</a:t>
            </a:r>
            <a:r>
              <a:rPr lang="en-US" altLang="en-JP" sz="1400" dirty="0"/>
              <a:t>Meiji University, </a:t>
            </a:r>
            <a:r>
              <a:rPr lang="en-US" altLang="en-JP" sz="1400" baseline="30000" dirty="0"/>
              <a:t>4</a:t>
            </a:r>
            <a:r>
              <a:rPr lang="en-US" altLang="en-JP" sz="1400" dirty="0"/>
              <a:t>Shizuoka University, </a:t>
            </a:r>
            <a:r>
              <a:rPr lang="en-US" altLang="en-JP" sz="1400" baseline="30000" dirty="0"/>
              <a:t>5</a:t>
            </a:r>
            <a:r>
              <a:rPr lang="en-US" altLang="en-JP" sz="1400" dirty="0"/>
              <a:t>National Institute of Information and Communications Technology, </a:t>
            </a:r>
            <a:r>
              <a:rPr lang="en-US" altLang="en-JP" sz="1400" baseline="30000" dirty="0"/>
              <a:t>6</a:t>
            </a:r>
            <a:r>
              <a:rPr lang="en-US" altLang="en-JP" sz="1400" dirty="0"/>
              <a:t>Sophia University, </a:t>
            </a:r>
            <a:r>
              <a:rPr lang="en-US" altLang="en-JP" sz="1400" baseline="30000" dirty="0"/>
              <a:t>7</a:t>
            </a:r>
            <a:r>
              <a:rPr lang="en-US" altLang="en-JP" sz="1400" dirty="0"/>
              <a:t>Space-Time Engineering, LLC., </a:t>
            </a:r>
            <a:r>
              <a:rPr lang="en-US" altLang="en-JP" sz="1400" baseline="30000" dirty="0"/>
              <a:t>8</a:t>
            </a:r>
            <a:r>
              <a:rPr lang="en-US" altLang="en-JP" sz="1400" dirty="0"/>
              <a:t>e-trees.Japan Inc. </a:t>
            </a:r>
            <a:r>
              <a:rPr lang="en-US" altLang="en-JP" sz="1400" dirty="0">
                <a:solidFill>
                  <a:schemeClr val="tx2"/>
                </a:solidFill>
              </a:rPr>
              <a:t>]</a:t>
            </a:r>
          </a:p>
          <a:p>
            <a:r>
              <a:rPr lang="en-US" altLang="en-JP" sz="1400" dirty="0">
                <a:solidFill>
                  <a:schemeClr val="tx2"/>
                </a:solidFill>
              </a:rPr>
              <a:t>Address []</a:t>
            </a:r>
          </a:p>
          <a:p>
            <a:r>
              <a:rPr lang="en-US" altLang="en-JP" sz="1400" dirty="0">
                <a:solidFill>
                  <a:schemeClr val="tx2"/>
                </a:solidFill>
              </a:rPr>
              <a:t>Voice:[], FAX: [], E-Mail:[skajita@spacetime-eng.com, kitazawa@muroran-it.ac.jp, ikegami@meiji.ac.jp, ishihara.susumu@shizuoka.ac.jp, akato@spacetime-eng.com, matsuda@nict.go.jp, ryu@nict.go.jp, m-ogawa@sophia.ac.jp, mineo@spacetime-eng.com, uno@e-trees.jp ]</a:t>
            </a:r>
          </a:p>
          <a:p>
            <a:pPr>
              <a:spcBef>
                <a:spcPts val="600"/>
              </a:spcBef>
              <a:spcAft>
                <a:spcPts val="600"/>
              </a:spcAft>
            </a:pPr>
            <a:r>
              <a:rPr lang="en-US" altLang="en-JP" sz="1400" b="1" dirty="0">
                <a:solidFill>
                  <a:schemeClr val="tx2"/>
                </a:solidFill>
              </a:rPr>
              <a:t>Re:</a:t>
            </a:r>
            <a:r>
              <a:rPr lang="en-US" altLang="en-JP" sz="1400" dirty="0">
                <a:solidFill>
                  <a:schemeClr val="tx2"/>
                </a:solidFill>
              </a:rPr>
              <a:t> [Response to TG 802.15.4ad Call for Proposals (IEEE P802.15-24-0488-01-04ad)]</a:t>
            </a:r>
            <a:r>
              <a:rPr lang="en-US" altLang="en-JP" sz="1400" dirty="0">
                <a:solidFill>
                  <a:schemeClr val="accent2"/>
                </a:solidFill>
              </a:rPr>
              <a:t>	</a:t>
            </a:r>
            <a:endParaRPr lang="en-US" altLang="en-JP" sz="1400" dirty="0">
              <a:solidFill>
                <a:schemeClr val="tx2"/>
              </a:solidFill>
            </a:endParaRPr>
          </a:p>
          <a:p>
            <a:pPr>
              <a:spcBef>
                <a:spcPts val="600"/>
              </a:spcBef>
              <a:spcAft>
                <a:spcPts val="600"/>
              </a:spcAft>
            </a:pPr>
            <a:r>
              <a:rPr lang="en-US" altLang="en-JP" sz="1400" b="1" dirty="0">
                <a:solidFill>
                  <a:schemeClr val="tx2"/>
                </a:solidFill>
              </a:rPr>
              <a:t>Abstract:</a:t>
            </a:r>
            <a:r>
              <a:rPr lang="en-US" altLang="en-JP" sz="1400" dirty="0">
                <a:solidFill>
                  <a:schemeClr val="tx2"/>
                </a:solidFill>
              </a:rPr>
              <a:t>	[This document includes a partial proposal on adding SUN FSK to two Japanese VHF bands.]</a:t>
            </a:r>
          </a:p>
          <a:p>
            <a:pPr>
              <a:spcBef>
                <a:spcPts val="600"/>
              </a:spcBef>
              <a:spcAft>
                <a:spcPts val="600"/>
              </a:spcAft>
            </a:pPr>
            <a:r>
              <a:rPr lang="en-US" altLang="en-JP" sz="1400" b="1" dirty="0">
                <a:solidFill>
                  <a:schemeClr val="tx2"/>
                </a:solidFill>
              </a:rPr>
              <a:t>Purpose:</a:t>
            </a:r>
            <a:r>
              <a:rPr lang="en-US" altLang="en-JP" sz="1400" dirty="0">
                <a:solidFill>
                  <a:schemeClr val="tx2"/>
                </a:solidFill>
              </a:rPr>
              <a:t>	[Partial proposal on adding SUN FSK to two Japanese VHF bands]</a:t>
            </a:r>
          </a:p>
          <a:p>
            <a:r>
              <a:rPr lang="en-US" altLang="en-JP" sz="1400" b="1" dirty="0">
                <a:solidFill>
                  <a:schemeClr val="tx2"/>
                </a:solidFill>
              </a:rPr>
              <a:t>Notice:</a:t>
            </a:r>
            <a:r>
              <a:rPr lang="en-US" altLang="en-JP" sz="14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JP" sz="1400" b="1" dirty="0">
                <a:solidFill>
                  <a:schemeClr val="tx2"/>
                </a:solidFill>
              </a:rPr>
              <a:t>Release:</a:t>
            </a:r>
            <a:r>
              <a:rPr lang="en-US" altLang="en-JP" sz="1400" dirty="0">
                <a:solidFill>
                  <a:schemeClr val="tx2"/>
                </a:solidFill>
              </a:rPr>
              <a:t>	The contributor acknowledges and accepts that this contribution becomes the property of IEEE and may be made publicly available by P802.15.	</a:t>
            </a:r>
          </a:p>
        </p:txBody>
      </p:sp>
      <p:sp>
        <p:nvSpPr>
          <p:cNvPr id="5" name="Footer Placeholder 2">
            <a:extLst>
              <a:ext uri="{FF2B5EF4-FFF2-40B4-BE49-F238E27FC236}">
                <a16:creationId xmlns:a16="http://schemas.microsoft.com/office/drawing/2014/main" id="{56C6AA4C-13BD-BA88-5221-C88A72BFC0D4}"/>
              </a:ext>
            </a:extLst>
          </p:cNvPr>
          <p:cNvSpPr>
            <a:spLocks noGrp="1"/>
          </p:cNvSpPr>
          <p:nvPr>
            <p:ph type="ftr" sz="quarter" idx="11"/>
          </p:nvPr>
        </p:nvSpPr>
        <p:spPr>
          <a:xfrm>
            <a:off x="5076056" y="6475413"/>
            <a:ext cx="3537592" cy="182562"/>
          </a:xfrm>
        </p:spPr>
        <p:txBody>
          <a:bodyPr/>
          <a:lstStyle/>
          <a:p>
            <a:r>
              <a:rPr lang="en-US" dirty="0">
                <a:solidFill>
                  <a:srgbClr val="1D1C1D"/>
                </a:solidFill>
                <a:latin typeface="+mj-lt"/>
              </a:rPr>
              <a:t>S. </a:t>
            </a:r>
            <a:r>
              <a:rPr lang="en-US" dirty="0" err="1">
                <a:solidFill>
                  <a:srgbClr val="1D1C1D"/>
                </a:solidFill>
                <a:latin typeface="+mj-lt"/>
              </a:rPr>
              <a:t>Kajita</a:t>
            </a:r>
            <a:r>
              <a:rPr lang="en-US" dirty="0">
                <a:solidFill>
                  <a:srgbClr val="1D1C1D"/>
                </a:solidFill>
                <a:latin typeface="+mj-lt"/>
              </a:rPr>
              <a:t> (STE Japan, Inc.), S. Kitazawa (</a:t>
            </a:r>
            <a:r>
              <a:rPr lang="en-US" dirty="0" err="1">
                <a:solidFill>
                  <a:srgbClr val="1D1C1D"/>
                </a:solidFill>
                <a:latin typeface="+mj-lt"/>
              </a:rPr>
              <a:t>Muroran</a:t>
            </a:r>
            <a:r>
              <a:rPr lang="en-US" dirty="0">
                <a:solidFill>
                  <a:srgbClr val="1D1C1D"/>
                </a:solidFill>
                <a:latin typeface="+mj-lt"/>
              </a:rPr>
              <a:t> IT)</a:t>
            </a:r>
            <a:endParaRPr lang="en-US" altLang="en-JP" dirty="0">
              <a:latin typeface="+mj-lt"/>
            </a:endParaRPr>
          </a:p>
          <a:p>
            <a:endParaRPr lang="en-US" altLang="en-JP" dirty="0">
              <a:latin typeface="+mj-lt"/>
            </a:endParaRPr>
          </a:p>
          <a:p>
            <a:endParaRPr lang="en-US" altLang="en-JP" dirty="0">
              <a:latin typeface="+mj-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5F01638-8818-BDBF-E4A0-02A911B3261E}"/>
              </a:ext>
            </a:extLst>
          </p:cNvPr>
          <p:cNvSpPr>
            <a:spLocks noGrp="1"/>
          </p:cNvSpPr>
          <p:nvPr>
            <p:ph type="title"/>
          </p:nvPr>
        </p:nvSpPr>
        <p:spPr/>
        <p:txBody>
          <a:bodyPr/>
          <a:lstStyle/>
          <a:p>
            <a:r>
              <a:rPr lang="en-US" dirty="0"/>
              <a:t>Background</a:t>
            </a:r>
          </a:p>
        </p:txBody>
      </p:sp>
      <p:sp>
        <p:nvSpPr>
          <p:cNvPr id="6" name="Content Placeholder 5">
            <a:extLst>
              <a:ext uri="{FF2B5EF4-FFF2-40B4-BE49-F238E27FC236}">
                <a16:creationId xmlns:a16="http://schemas.microsoft.com/office/drawing/2014/main" id="{8EE35BA3-4221-C67A-9093-9901C95CB854}"/>
              </a:ext>
            </a:extLst>
          </p:cNvPr>
          <p:cNvSpPr>
            <a:spLocks noGrp="1"/>
          </p:cNvSpPr>
          <p:nvPr>
            <p:ph idx="1"/>
          </p:nvPr>
        </p:nvSpPr>
        <p:spPr/>
        <p:txBody>
          <a:bodyPr/>
          <a:lstStyle/>
          <a:p>
            <a:r>
              <a:rPr lang="en-US" dirty="0"/>
              <a:t>Japanese VHF-High Band</a:t>
            </a:r>
          </a:p>
          <a:p>
            <a:pPr lvl="1"/>
            <a:r>
              <a:rPr lang="en-US" dirty="0"/>
              <a:t>The Ministry of Internal Affairs and Communications (MIC) is in the process of initial round of rule-making to introduce Narrowband IoT Communication Systems in the Japanese VHF-High band (</a:t>
            </a:r>
            <a:r>
              <a:rPr lang="en-US" altLang="en-JP" sz="1600" dirty="0"/>
              <a:t>170 – 177.5 and 217.5 – 222 MHz</a:t>
            </a:r>
            <a:r>
              <a:rPr lang="en-US" dirty="0"/>
              <a:t>). One of their primary use cases is public safety applications including disaster response and recovery operations.</a:t>
            </a:r>
          </a:p>
          <a:p>
            <a:pPr lvl="1"/>
            <a:r>
              <a:rPr lang="en-US" dirty="0"/>
              <a:t>SUN FSK and SUN OFDM already defined in other frequency bands are being considered as the foundation for the initial rules. However, it is anticipated that standards tailored specifically for the VHF-High Band will be developed before the second round of rule-making begins.</a:t>
            </a:r>
          </a:p>
          <a:p>
            <a:r>
              <a:rPr lang="en-US" dirty="0"/>
              <a:t>Japanese Unmanned Mobile Image Transmission System (UMITS) Band</a:t>
            </a:r>
          </a:p>
          <a:p>
            <a:pPr lvl="1"/>
            <a:r>
              <a:rPr lang="en-US" dirty="0"/>
              <a:t>The MIC is also exploring the possibility of implementing narrowband channelization in the UMITS band (169.05–169.3575 MHz and 169.8075–170 MHz) to improve spectrum utilization for command and control (C2) links used in unmanned aerial vehicle (UAV) operations.</a:t>
            </a:r>
          </a:p>
          <a:p>
            <a:pPr lvl="1"/>
            <a:r>
              <a:rPr lang="en-US" dirty="0"/>
              <a:t>Currently, no specific channel spacing or channel plan exists for narrowband channels in the rules governing this licensed band. However, a standardized channel plan with defined channel spacing is being considered to facilitate better spectrum management.</a:t>
            </a:r>
          </a:p>
        </p:txBody>
      </p:sp>
      <p:sp>
        <p:nvSpPr>
          <p:cNvPr id="2" name="Date Placeholder 1">
            <a:extLst>
              <a:ext uri="{FF2B5EF4-FFF2-40B4-BE49-F238E27FC236}">
                <a16:creationId xmlns:a16="http://schemas.microsoft.com/office/drawing/2014/main" id="{8FCEBD00-9BC1-33F0-578F-519794DA108D}"/>
              </a:ext>
            </a:extLst>
          </p:cNvPr>
          <p:cNvSpPr>
            <a:spLocks noGrp="1"/>
          </p:cNvSpPr>
          <p:nvPr>
            <p:ph type="dt" sz="half" idx="10"/>
          </p:nvPr>
        </p:nvSpPr>
        <p:spPr/>
        <p:txBody>
          <a:bodyPr/>
          <a:lstStyle/>
          <a:p>
            <a:r>
              <a:rPr lang="en-US" altLang="ja-JP" dirty="0"/>
              <a:t>January 2025</a:t>
            </a:r>
            <a:endParaRPr lang="en-US" altLang="en-JP" dirty="0"/>
          </a:p>
        </p:txBody>
      </p:sp>
      <p:sp>
        <p:nvSpPr>
          <p:cNvPr id="4" name="Slide Number Placeholder 3">
            <a:extLst>
              <a:ext uri="{FF2B5EF4-FFF2-40B4-BE49-F238E27FC236}">
                <a16:creationId xmlns:a16="http://schemas.microsoft.com/office/drawing/2014/main" id="{7378390C-9F12-92D9-F44D-73E7B9D5A87D}"/>
              </a:ext>
            </a:extLst>
          </p:cNvPr>
          <p:cNvSpPr>
            <a:spLocks noGrp="1"/>
          </p:cNvSpPr>
          <p:nvPr>
            <p:ph type="sldNum" sz="quarter" idx="12"/>
          </p:nvPr>
        </p:nvSpPr>
        <p:spPr/>
        <p:txBody>
          <a:bodyPr/>
          <a:lstStyle/>
          <a:p>
            <a:r>
              <a:rPr lang="en-US" altLang="en-JP" dirty="0"/>
              <a:t>Slide </a:t>
            </a:r>
            <a:fld id="{13232774-D606-0F4E-BBD6-8000E0BF975B}" type="slidenum">
              <a:rPr lang="en-US" altLang="en-JP" smtClean="0"/>
              <a:pPr/>
              <a:t>2</a:t>
            </a:fld>
            <a:endParaRPr lang="en-US" altLang="en-JP" dirty="0"/>
          </a:p>
        </p:txBody>
      </p:sp>
      <p:sp>
        <p:nvSpPr>
          <p:cNvPr id="8" name="Footer Placeholder 2">
            <a:extLst>
              <a:ext uri="{FF2B5EF4-FFF2-40B4-BE49-F238E27FC236}">
                <a16:creationId xmlns:a16="http://schemas.microsoft.com/office/drawing/2014/main" id="{EA55A31A-B8A8-646B-028B-DCD7FD449A46}"/>
              </a:ext>
            </a:extLst>
          </p:cNvPr>
          <p:cNvSpPr txBox="1">
            <a:spLocks/>
          </p:cNvSpPr>
          <p:nvPr/>
        </p:nvSpPr>
        <p:spPr>
          <a:xfrm>
            <a:off x="5076056" y="6475413"/>
            <a:ext cx="3537592" cy="182562"/>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solidFill>
                  <a:srgbClr val="1D1C1D"/>
                </a:solidFill>
                <a:latin typeface="+mj-lt"/>
              </a:rPr>
              <a:t>S. Kajita (STE Japan, Inc.), S. Kitazawa (Muroran IT)</a:t>
            </a:r>
            <a:endParaRPr lang="en-US" altLang="en-JP">
              <a:latin typeface="+mj-lt"/>
            </a:endParaRPr>
          </a:p>
          <a:p>
            <a:endParaRPr lang="en-US" altLang="en-JP">
              <a:latin typeface="+mj-lt"/>
            </a:endParaRPr>
          </a:p>
          <a:p>
            <a:endParaRPr lang="en-US" altLang="en-JP" dirty="0">
              <a:latin typeface="+mj-lt"/>
            </a:endParaRPr>
          </a:p>
        </p:txBody>
      </p:sp>
    </p:spTree>
    <p:extLst>
      <p:ext uri="{BB962C8B-B14F-4D97-AF65-F5344CB8AC3E}">
        <p14:creationId xmlns:p14="http://schemas.microsoft.com/office/powerpoint/2010/main" val="2605601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B0909-349D-FE14-3B2F-1CE6CA553636}"/>
              </a:ext>
            </a:extLst>
          </p:cNvPr>
          <p:cNvSpPr>
            <a:spLocks noGrp="1"/>
          </p:cNvSpPr>
          <p:nvPr>
            <p:ph type="title"/>
          </p:nvPr>
        </p:nvSpPr>
        <p:spPr/>
        <p:txBody>
          <a:bodyPr/>
          <a:lstStyle/>
          <a:p>
            <a:r>
              <a:rPr lang="en-US" dirty="0"/>
              <a:t>Purpose and Scope of this proposal</a:t>
            </a:r>
          </a:p>
        </p:txBody>
      </p:sp>
      <p:sp>
        <p:nvSpPr>
          <p:cNvPr id="3" name="Content Placeholder 2">
            <a:extLst>
              <a:ext uri="{FF2B5EF4-FFF2-40B4-BE49-F238E27FC236}">
                <a16:creationId xmlns:a16="http://schemas.microsoft.com/office/drawing/2014/main" id="{9868B780-3E35-FB4A-C9FA-7A7106C98026}"/>
              </a:ext>
            </a:extLst>
          </p:cNvPr>
          <p:cNvSpPr>
            <a:spLocks noGrp="1"/>
          </p:cNvSpPr>
          <p:nvPr>
            <p:ph idx="1"/>
          </p:nvPr>
        </p:nvSpPr>
        <p:spPr/>
        <p:txBody>
          <a:bodyPr/>
          <a:lstStyle/>
          <a:p>
            <a:r>
              <a:rPr lang="en-US" dirty="0"/>
              <a:t>This partial proposal aims to add a set of operating modes to the SUN PHY for the Japanese VHF-High Band and UMITS Band, aligning with the rules currently being considered or investigated.</a:t>
            </a:r>
          </a:p>
          <a:p>
            <a:r>
              <a:rPr lang="en-US" dirty="0"/>
              <a:t>This proposal focuses exclusively on SUN FSK for the following reasons:</a:t>
            </a:r>
          </a:p>
          <a:p>
            <a:pPr lvl="1"/>
            <a:r>
              <a:rPr lang="en-US" dirty="0"/>
              <a:t>The proposed operating modes should be compatible with off-the-shelf IEEE 802.15.4 radio modules to reduce device manufacturing time and costs.</a:t>
            </a:r>
          </a:p>
          <a:p>
            <a:pPr lvl="1"/>
            <a:r>
              <a:rPr lang="en-US" dirty="0"/>
              <a:t>Off-the-shelf IEEE 802.15.4 radio modules designed for Wireless M-Bus (N mode) in the 169 MHz (VHF) band are available, offering some programmability in operating frequencies, modulation, and channel parameters.</a:t>
            </a:r>
          </a:p>
          <a:p>
            <a:pPr lvl="1"/>
            <a:r>
              <a:rPr lang="en-US" dirty="0"/>
              <a:t>Adopting a constant envelope modulation scheme like FSK is both energy-efficient and cost-effective for high-power transmission radios, as it significantly reduces the performance requirements for power amplifiers compared to non-constant envelope modulation schemes.</a:t>
            </a:r>
          </a:p>
          <a:p>
            <a:r>
              <a:rPr lang="en-US" dirty="0"/>
              <a:t>This proposal is partial and can be merged with other proposals for the same frequency bands, if applicable.</a:t>
            </a:r>
          </a:p>
        </p:txBody>
      </p:sp>
      <p:sp>
        <p:nvSpPr>
          <p:cNvPr id="4" name="Date Placeholder 3">
            <a:extLst>
              <a:ext uri="{FF2B5EF4-FFF2-40B4-BE49-F238E27FC236}">
                <a16:creationId xmlns:a16="http://schemas.microsoft.com/office/drawing/2014/main" id="{E9A118A1-F3D9-20D8-39B6-EED7341E435A}"/>
              </a:ext>
            </a:extLst>
          </p:cNvPr>
          <p:cNvSpPr>
            <a:spLocks noGrp="1"/>
          </p:cNvSpPr>
          <p:nvPr>
            <p:ph type="dt" sz="half" idx="10"/>
          </p:nvPr>
        </p:nvSpPr>
        <p:spPr/>
        <p:txBody>
          <a:bodyPr/>
          <a:lstStyle/>
          <a:p>
            <a:r>
              <a:rPr lang="en-US" altLang="ja-JP" dirty="0"/>
              <a:t>January 2025</a:t>
            </a:r>
            <a:endParaRPr lang="en-US" altLang="en-JP" dirty="0"/>
          </a:p>
        </p:txBody>
      </p:sp>
      <p:sp>
        <p:nvSpPr>
          <p:cNvPr id="6" name="Slide Number Placeholder 5">
            <a:extLst>
              <a:ext uri="{FF2B5EF4-FFF2-40B4-BE49-F238E27FC236}">
                <a16:creationId xmlns:a16="http://schemas.microsoft.com/office/drawing/2014/main" id="{A818FB83-1843-C9AF-8DBB-3232592C6156}"/>
              </a:ext>
            </a:extLst>
          </p:cNvPr>
          <p:cNvSpPr>
            <a:spLocks noGrp="1"/>
          </p:cNvSpPr>
          <p:nvPr>
            <p:ph type="sldNum" sz="quarter" idx="12"/>
          </p:nvPr>
        </p:nvSpPr>
        <p:spPr/>
        <p:txBody>
          <a:bodyPr/>
          <a:lstStyle/>
          <a:p>
            <a:r>
              <a:rPr lang="en-US" altLang="en-JP"/>
              <a:t>Slide </a:t>
            </a:r>
            <a:fld id="{76BE2D10-4A74-1447-98D4-4E1079FC4934}" type="slidenum">
              <a:rPr lang="en-US" altLang="en-JP" smtClean="0"/>
              <a:pPr/>
              <a:t>3</a:t>
            </a:fld>
            <a:endParaRPr lang="en-US" altLang="en-JP"/>
          </a:p>
        </p:txBody>
      </p:sp>
      <p:sp>
        <p:nvSpPr>
          <p:cNvPr id="5" name="Footer Placeholder 2">
            <a:extLst>
              <a:ext uri="{FF2B5EF4-FFF2-40B4-BE49-F238E27FC236}">
                <a16:creationId xmlns:a16="http://schemas.microsoft.com/office/drawing/2014/main" id="{E5365347-113A-5B02-341A-0D41FBE2B743}"/>
              </a:ext>
            </a:extLst>
          </p:cNvPr>
          <p:cNvSpPr txBox="1">
            <a:spLocks/>
          </p:cNvSpPr>
          <p:nvPr/>
        </p:nvSpPr>
        <p:spPr>
          <a:xfrm>
            <a:off x="5076056" y="6475413"/>
            <a:ext cx="3537592" cy="182562"/>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solidFill>
                  <a:srgbClr val="1D1C1D"/>
                </a:solidFill>
                <a:latin typeface="+mj-lt"/>
              </a:rPr>
              <a:t>S. Kajita (STE Japan, Inc.), S. Kitazawa (Muroran IT)</a:t>
            </a:r>
            <a:endParaRPr lang="en-US" altLang="en-JP">
              <a:latin typeface="+mj-lt"/>
            </a:endParaRPr>
          </a:p>
          <a:p>
            <a:endParaRPr lang="en-US" altLang="en-JP">
              <a:latin typeface="+mj-lt"/>
            </a:endParaRPr>
          </a:p>
          <a:p>
            <a:endParaRPr lang="en-US" altLang="en-JP" dirty="0">
              <a:latin typeface="+mj-lt"/>
            </a:endParaRPr>
          </a:p>
        </p:txBody>
      </p:sp>
    </p:spTree>
    <p:extLst>
      <p:ext uri="{BB962C8B-B14F-4D97-AF65-F5344CB8AC3E}">
        <p14:creationId xmlns:p14="http://schemas.microsoft.com/office/powerpoint/2010/main" val="33366541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3D1A3-8156-1F1C-BC62-02722B248E76}"/>
              </a:ext>
            </a:extLst>
          </p:cNvPr>
          <p:cNvSpPr>
            <a:spLocks noGrp="1"/>
          </p:cNvSpPr>
          <p:nvPr>
            <p:ph type="title"/>
          </p:nvPr>
        </p:nvSpPr>
        <p:spPr/>
        <p:txBody>
          <a:bodyPr/>
          <a:lstStyle/>
          <a:p>
            <a:r>
              <a:rPr lang="en-US" dirty="0"/>
              <a:t>Proposed Changes to the Existing SUN FSK</a:t>
            </a:r>
          </a:p>
        </p:txBody>
      </p:sp>
      <p:sp>
        <p:nvSpPr>
          <p:cNvPr id="3" name="Content Placeholder 2">
            <a:extLst>
              <a:ext uri="{FF2B5EF4-FFF2-40B4-BE49-F238E27FC236}">
                <a16:creationId xmlns:a16="http://schemas.microsoft.com/office/drawing/2014/main" id="{DC77B587-C26A-D890-D968-37D75DB0DA20}"/>
              </a:ext>
            </a:extLst>
          </p:cNvPr>
          <p:cNvSpPr>
            <a:spLocks noGrp="1"/>
          </p:cNvSpPr>
          <p:nvPr>
            <p:ph idx="1"/>
          </p:nvPr>
        </p:nvSpPr>
        <p:spPr/>
        <p:txBody>
          <a:bodyPr/>
          <a:lstStyle/>
          <a:p>
            <a:r>
              <a:rPr lang="en-US" dirty="0"/>
              <a:t>This proposal aims to preserve the existing SUN FSK standard with minimal modifications, except for the following changes:</a:t>
            </a:r>
          </a:p>
          <a:p>
            <a:pPr lvl="1"/>
            <a:r>
              <a:rPr lang="en-US" b="1" dirty="0"/>
              <a:t>Support for Higher Data Rates</a:t>
            </a:r>
            <a:r>
              <a:rPr lang="en-US" dirty="0"/>
              <a:t>: The symbol period used for MAC and PHY timing parameters is adjusted to 20 µs, replacing the symbol period of operating mode #1 currently specified in the standard.</a:t>
            </a:r>
          </a:p>
          <a:p>
            <a:pPr lvl="1"/>
            <a:r>
              <a:rPr lang="en-US" b="1" dirty="0"/>
              <a:t>Energy Detection (ED) for Coexistence</a:t>
            </a:r>
            <a:r>
              <a:rPr lang="en-US" dirty="0"/>
              <a:t>: To enable coexistence among different channel bandwidth operations, narrower channel operations may perform ED over a bandwidth wider than their operational bandwidth. The specific bandwidth for ED, as well as the necessity of performing ED, is determined by the regulatory requirements for the corresponding band.</a:t>
            </a:r>
          </a:p>
        </p:txBody>
      </p:sp>
      <p:sp>
        <p:nvSpPr>
          <p:cNvPr id="4" name="Date Placeholder 3">
            <a:extLst>
              <a:ext uri="{FF2B5EF4-FFF2-40B4-BE49-F238E27FC236}">
                <a16:creationId xmlns:a16="http://schemas.microsoft.com/office/drawing/2014/main" id="{01476788-E714-4381-ACDD-1AEBB24C7A07}"/>
              </a:ext>
            </a:extLst>
          </p:cNvPr>
          <p:cNvSpPr>
            <a:spLocks noGrp="1"/>
          </p:cNvSpPr>
          <p:nvPr>
            <p:ph type="dt" sz="half" idx="10"/>
          </p:nvPr>
        </p:nvSpPr>
        <p:spPr/>
        <p:txBody>
          <a:bodyPr/>
          <a:lstStyle/>
          <a:p>
            <a:r>
              <a:rPr lang="en-US" altLang="ja-JP" dirty="0"/>
              <a:t>January 2025</a:t>
            </a:r>
            <a:endParaRPr lang="en-US" altLang="en-JP" dirty="0"/>
          </a:p>
        </p:txBody>
      </p:sp>
      <p:sp>
        <p:nvSpPr>
          <p:cNvPr id="6" name="Slide Number Placeholder 5">
            <a:extLst>
              <a:ext uri="{FF2B5EF4-FFF2-40B4-BE49-F238E27FC236}">
                <a16:creationId xmlns:a16="http://schemas.microsoft.com/office/drawing/2014/main" id="{0D9FBD8E-45E4-FF08-661F-AEFE0A80170C}"/>
              </a:ext>
            </a:extLst>
          </p:cNvPr>
          <p:cNvSpPr>
            <a:spLocks noGrp="1"/>
          </p:cNvSpPr>
          <p:nvPr>
            <p:ph type="sldNum" sz="quarter" idx="12"/>
          </p:nvPr>
        </p:nvSpPr>
        <p:spPr/>
        <p:txBody>
          <a:bodyPr/>
          <a:lstStyle/>
          <a:p>
            <a:r>
              <a:rPr lang="en-US" altLang="en-JP"/>
              <a:t>Slide </a:t>
            </a:r>
            <a:fld id="{76BE2D10-4A74-1447-98D4-4E1079FC4934}" type="slidenum">
              <a:rPr lang="en-US" altLang="en-JP" smtClean="0"/>
              <a:pPr/>
              <a:t>4</a:t>
            </a:fld>
            <a:endParaRPr lang="en-US" altLang="en-JP"/>
          </a:p>
        </p:txBody>
      </p:sp>
      <p:sp>
        <p:nvSpPr>
          <p:cNvPr id="5" name="Footer Placeholder 2">
            <a:extLst>
              <a:ext uri="{FF2B5EF4-FFF2-40B4-BE49-F238E27FC236}">
                <a16:creationId xmlns:a16="http://schemas.microsoft.com/office/drawing/2014/main" id="{76021B1D-319F-9163-B5D8-A833F994CCF9}"/>
              </a:ext>
            </a:extLst>
          </p:cNvPr>
          <p:cNvSpPr txBox="1">
            <a:spLocks/>
          </p:cNvSpPr>
          <p:nvPr/>
        </p:nvSpPr>
        <p:spPr>
          <a:xfrm>
            <a:off x="5076056" y="6475413"/>
            <a:ext cx="3537592" cy="182562"/>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solidFill>
                  <a:srgbClr val="1D1C1D"/>
                </a:solidFill>
                <a:latin typeface="+mj-lt"/>
              </a:rPr>
              <a:t>S. Kajita (STE Japan, Inc.), S. Kitazawa (Muroran IT)</a:t>
            </a:r>
            <a:endParaRPr lang="en-US" altLang="en-JP">
              <a:latin typeface="+mj-lt"/>
            </a:endParaRPr>
          </a:p>
          <a:p>
            <a:endParaRPr lang="en-US" altLang="en-JP">
              <a:latin typeface="+mj-lt"/>
            </a:endParaRPr>
          </a:p>
          <a:p>
            <a:endParaRPr lang="en-US" altLang="en-JP" dirty="0">
              <a:latin typeface="+mj-lt"/>
            </a:endParaRPr>
          </a:p>
        </p:txBody>
      </p:sp>
    </p:spTree>
    <p:extLst>
      <p:ext uri="{BB962C8B-B14F-4D97-AF65-F5344CB8AC3E}">
        <p14:creationId xmlns:p14="http://schemas.microsoft.com/office/powerpoint/2010/main" val="4042750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4BC8FB-AAE7-333E-4DF0-16863F33D17E}"/>
            </a:ext>
          </a:extLst>
        </p:cNvPr>
        <p:cNvGrpSpPr/>
        <p:nvPr/>
      </p:nvGrpSpPr>
      <p:grpSpPr>
        <a:xfrm>
          <a:off x="0" y="0"/>
          <a:ext cx="0" cy="0"/>
          <a:chOff x="0" y="0"/>
          <a:chExt cx="0" cy="0"/>
        </a:xfrm>
      </p:grpSpPr>
      <p:sp>
        <p:nvSpPr>
          <p:cNvPr id="4098" name="Rectangle 2">
            <a:extLst>
              <a:ext uri="{FF2B5EF4-FFF2-40B4-BE49-F238E27FC236}">
                <a16:creationId xmlns:a16="http://schemas.microsoft.com/office/drawing/2014/main" id="{D8FB22B6-2568-C527-1723-78BA6697D4FF}"/>
              </a:ext>
            </a:extLst>
          </p:cNvPr>
          <p:cNvSpPr>
            <a:spLocks noGrp="1" noChangeArrowheads="1"/>
          </p:cNvSpPr>
          <p:nvPr>
            <p:ph type="title"/>
          </p:nvPr>
        </p:nvSpPr>
        <p:spPr>
          <a:ln/>
        </p:spPr>
        <p:txBody>
          <a:bodyPr/>
          <a:lstStyle/>
          <a:p>
            <a:r>
              <a:rPr lang="en-US" altLang="en-JP" dirty="0"/>
              <a:t>Proposed M</a:t>
            </a:r>
            <a:r>
              <a:rPr lang="en-JP" altLang="en-JP" dirty="0"/>
              <a:t>odulation and </a:t>
            </a:r>
            <a:r>
              <a:rPr lang="en-US" altLang="en-JP" dirty="0"/>
              <a:t>C</a:t>
            </a:r>
            <a:r>
              <a:rPr lang="en-JP" altLang="en-JP" dirty="0"/>
              <a:t>hannel </a:t>
            </a:r>
            <a:r>
              <a:rPr lang="en-US" altLang="en-JP" dirty="0"/>
              <a:t>Parameters</a:t>
            </a:r>
            <a:br>
              <a:rPr lang="en-US" altLang="en-JP" dirty="0"/>
            </a:br>
            <a:r>
              <a:rPr lang="en-US" altLang="en-JP" dirty="0"/>
              <a:t>for the VHF-High Band</a:t>
            </a:r>
            <a:endParaRPr lang="en-JP" altLang="en-JP" dirty="0"/>
          </a:p>
        </p:txBody>
      </p:sp>
      <p:sp>
        <p:nvSpPr>
          <p:cNvPr id="2" name="Date Placeholder 3">
            <a:extLst>
              <a:ext uri="{FF2B5EF4-FFF2-40B4-BE49-F238E27FC236}">
                <a16:creationId xmlns:a16="http://schemas.microsoft.com/office/drawing/2014/main" id="{C0704215-F1CC-343C-33A6-8C8DBCCB81BD}"/>
              </a:ext>
            </a:extLst>
          </p:cNvPr>
          <p:cNvSpPr>
            <a:spLocks noGrp="1"/>
          </p:cNvSpPr>
          <p:nvPr>
            <p:ph type="dt" sz="half" idx="10"/>
          </p:nvPr>
        </p:nvSpPr>
        <p:spPr/>
        <p:txBody>
          <a:bodyPr/>
          <a:lstStyle/>
          <a:p>
            <a:r>
              <a:rPr lang="en-US" altLang="ja-JP" dirty="0"/>
              <a:t>January 2025</a:t>
            </a:r>
            <a:endParaRPr lang="en-US" altLang="en-JP" dirty="0"/>
          </a:p>
        </p:txBody>
      </p:sp>
      <p:sp>
        <p:nvSpPr>
          <p:cNvPr id="4" name="Slide Number Placeholder 5">
            <a:extLst>
              <a:ext uri="{FF2B5EF4-FFF2-40B4-BE49-F238E27FC236}">
                <a16:creationId xmlns:a16="http://schemas.microsoft.com/office/drawing/2014/main" id="{3756A5B5-A954-7622-CC3B-5460438C0DEC}"/>
              </a:ext>
            </a:extLst>
          </p:cNvPr>
          <p:cNvSpPr>
            <a:spLocks noGrp="1"/>
          </p:cNvSpPr>
          <p:nvPr>
            <p:ph type="sldNum" sz="quarter" idx="12"/>
          </p:nvPr>
        </p:nvSpPr>
        <p:spPr/>
        <p:txBody>
          <a:bodyPr/>
          <a:lstStyle/>
          <a:p>
            <a:r>
              <a:rPr lang="en-US" altLang="en-JP"/>
              <a:t>Slide </a:t>
            </a:r>
            <a:fld id="{7F505F26-4A74-B943-AB26-14E22BDD7467}" type="slidenum">
              <a:rPr lang="en-US" altLang="en-JP"/>
              <a:pPr/>
              <a:t>5</a:t>
            </a:fld>
            <a:endParaRPr lang="en-US" altLang="en-JP"/>
          </a:p>
        </p:txBody>
      </p:sp>
      <p:graphicFrame>
        <p:nvGraphicFramePr>
          <p:cNvPr id="5" name="コンテンツ プレースホルダー 6">
            <a:extLst>
              <a:ext uri="{FF2B5EF4-FFF2-40B4-BE49-F238E27FC236}">
                <a16:creationId xmlns:a16="http://schemas.microsoft.com/office/drawing/2014/main" id="{0B5A644D-DB51-E9C8-2130-31FDA5F32EA6}"/>
              </a:ext>
            </a:extLst>
          </p:cNvPr>
          <p:cNvGraphicFramePr>
            <a:graphicFrameLocks/>
          </p:cNvGraphicFramePr>
          <p:nvPr>
            <p:extLst>
              <p:ext uri="{D42A27DB-BD31-4B8C-83A1-F6EECF244321}">
                <p14:modId xmlns:p14="http://schemas.microsoft.com/office/powerpoint/2010/main" val="1983726365"/>
              </p:ext>
            </p:extLst>
          </p:nvPr>
        </p:nvGraphicFramePr>
        <p:xfrm>
          <a:off x="182880" y="2011680"/>
          <a:ext cx="8778240" cy="3319272"/>
        </p:xfrm>
        <a:graphic>
          <a:graphicData uri="http://schemas.openxmlformats.org/drawingml/2006/table">
            <a:tbl>
              <a:tblPr firstRow="1" bandRow="1">
                <a:tableStyleId>{5940675A-B579-460E-94D1-54222C63F5DA}</a:tableStyleId>
              </a:tblPr>
              <a:tblGrid>
                <a:gridCol w="1371600">
                  <a:extLst>
                    <a:ext uri="{9D8B030D-6E8A-4147-A177-3AD203B41FA5}">
                      <a16:colId xmlns:a16="http://schemas.microsoft.com/office/drawing/2014/main" val="20000"/>
                    </a:ext>
                  </a:extLst>
                </a:gridCol>
                <a:gridCol w="1645920">
                  <a:extLst>
                    <a:ext uri="{9D8B030D-6E8A-4147-A177-3AD203B41FA5}">
                      <a16:colId xmlns:a16="http://schemas.microsoft.com/office/drawing/2014/main" val="20001"/>
                    </a:ext>
                  </a:extLst>
                </a:gridCol>
                <a:gridCol w="822960">
                  <a:extLst>
                    <a:ext uri="{9D8B030D-6E8A-4147-A177-3AD203B41FA5}">
                      <a16:colId xmlns:a16="http://schemas.microsoft.com/office/drawing/2014/main" val="20002"/>
                    </a:ext>
                  </a:extLst>
                </a:gridCol>
                <a:gridCol w="822960">
                  <a:extLst>
                    <a:ext uri="{9D8B030D-6E8A-4147-A177-3AD203B41FA5}">
                      <a16:colId xmlns:a16="http://schemas.microsoft.com/office/drawing/2014/main" val="20003"/>
                    </a:ext>
                  </a:extLst>
                </a:gridCol>
                <a:gridCol w="822960">
                  <a:extLst>
                    <a:ext uri="{9D8B030D-6E8A-4147-A177-3AD203B41FA5}">
                      <a16:colId xmlns:a16="http://schemas.microsoft.com/office/drawing/2014/main" val="20004"/>
                    </a:ext>
                  </a:extLst>
                </a:gridCol>
                <a:gridCol w="822960">
                  <a:extLst>
                    <a:ext uri="{9D8B030D-6E8A-4147-A177-3AD203B41FA5}">
                      <a16:colId xmlns:a16="http://schemas.microsoft.com/office/drawing/2014/main" val="20005"/>
                    </a:ext>
                  </a:extLst>
                </a:gridCol>
                <a:gridCol w="822960">
                  <a:extLst>
                    <a:ext uri="{9D8B030D-6E8A-4147-A177-3AD203B41FA5}">
                      <a16:colId xmlns:a16="http://schemas.microsoft.com/office/drawing/2014/main" val="20006"/>
                    </a:ext>
                  </a:extLst>
                </a:gridCol>
                <a:gridCol w="822960">
                  <a:extLst>
                    <a:ext uri="{9D8B030D-6E8A-4147-A177-3AD203B41FA5}">
                      <a16:colId xmlns:a16="http://schemas.microsoft.com/office/drawing/2014/main" val="20007"/>
                    </a:ext>
                  </a:extLst>
                </a:gridCol>
                <a:gridCol w="822960">
                  <a:extLst>
                    <a:ext uri="{9D8B030D-6E8A-4147-A177-3AD203B41FA5}">
                      <a16:colId xmlns:a16="http://schemas.microsoft.com/office/drawing/2014/main" val="3674779847"/>
                    </a:ext>
                  </a:extLst>
                </a:gridCol>
              </a:tblGrid>
              <a:tr h="301752">
                <a:tc rowSpan="2">
                  <a:txBody>
                    <a:bodyPr/>
                    <a:lstStyle/>
                    <a:p>
                      <a:pPr algn="ctr"/>
                      <a:r>
                        <a:rPr kumimoji="1" lang="en-US" altLang="ja-JP" sz="1200" dirty="0">
                          <a:latin typeface="+mj-lt"/>
                        </a:rPr>
                        <a:t>Frequency band</a:t>
                      </a:r>
                    </a:p>
                    <a:p>
                      <a:pPr algn="ctr"/>
                      <a:r>
                        <a:rPr kumimoji="1" lang="en-US" altLang="ja-JP" sz="1200" dirty="0">
                          <a:latin typeface="+mj-lt"/>
                        </a:rPr>
                        <a:t>(MHz)</a:t>
                      </a:r>
                      <a:endParaRPr kumimoji="1" lang="ja-JP" altLang="en-US" sz="1200" dirty="0">
                        <a:latin typeface="+mj-lt"/>
                      </a:endParaRPr>
                    </a:p>
                  </a:txBody>
                  <a:tcPr anchor="ctr"/>
                </a:tc>
                <a:tc rowSpan="2">
                  <a:txBody>
                    <a:bodyPr/>
                    <a:lstStyle/>
                    <a:p>
                      <a:pPr algn="ctr"/>
                      <a:r>
                        <a:rPr kumimoji="1" lang="en-US" altLang="ja-JP" sz="1200" dirty="0">
                          <a:latin typeface="+mj-lt"/>
                        </a:rPr>
                        <a:t>Parameter</a:t>
                      </a:r>
                      <a:endParaRPr kumimoji="1" lang="ja-JP" altLang="en-US" sz="1200" dirty="0">
                        <a:latin typeface="+mj-lt"/>
                      </a:endParaRPr>
                    </a:p>
                  </a:txBody>
                  <a:tcPr anchor="ctr"/>
                </a:tc>
                <a:tc gridSpan="7">
                  <a:txBody>
                    <a:bodyPr/>
                    <a:lstStyle/>
                    <a:p>
                      <a:pPr algn="ctr"/>
                      <a:r>
                        <a:rPr kumimoji="1" lang="en-US" altLang="ja-JP" sz="1200" dirty="0">
                          <a:latin typeface="+mj-lt"/>
                        </a:rPr>
                        <a:t>Operating mode</a:t>
                      </a:r>
                      <a:endParaRPr kumimoji="1" lang="ja-JP" altLang="en-US" sz="1200" dirty="0">
                        <a:latin typeface="+mj-lt"/>
                      </a:endParaRPr>
                    </a:p>
                  </a:txBody>
                  <a:tcPr anchor="ct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dirty="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lang="en-JP"/>
                    </a:p>
                  </a:txBody>
                  <a:tcPr/>
                </a:tc>
                <a:extLst>
                  <a:ext uri="{0D108BD9-81ED-4DB2-BD59-A6C34878D82A}">
                    <a16:rowId xmlns:a16="http://schemas.microsoft.com/office/drawing/2014/main" val="10000"/>
                  </a:ext>
                </a:extLst>
              </a:tr>
              <a:tr h="301752">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1200" dirty="0">
                          <a:latin typeface="+mj-lt"/>
                        </a:rPr>
                        <a:t>#1</a:t>
                      </a:r>
                      <a:endParaRPr kumimoji="1" lang="ja-JP" altLang="en-US" sz="1200" dirty="0">
                        <a:latin typeface="+mj-lt"/>
                      </a:endParaRPr>
                    </a:p>
                  </a:txBody>
                  <a:tcPr>
                    <a:lnT w="12700" cap="flat" cmpd="sng" algn="ctr">
                      <a:solidFill>
                        <a:schemeClr val="tx1"/>
                      </a:solidFill>
                      <a:prstDash val="solid"/>
                      <a:round/>
                      <a:headEnd type="none" w="med" len="med"/>
                      <a:tailEnd type="none" w="med" len="med"/>
                    </a:lnT>
                  </a:tcPr>
                </a:tc>
                <a:tc>
                  <a:txBody>
                    <a:bodyPr/>
                    <a:lstStyle/>
                    <a:p>
                      <a:pPr algn="ctr"/>
                      <a:r>
                        <a:rPr kumimoji="1" lang="en-US" altLang="ja-JP" sz="1200" dirty="0">
                          <a:latin typeface="+mj-lt"/>
                        </a:rPr>
                        <a:t>#2</a:t>
                      </a:r>
                      <a:endParaRPr kumimoji="1" lang="ja-JP" altLang="en-US" sz="1200" dirty="0">
                        <a:latin typeface="+mj-lt"/>
                      </a:endParaRPr>
                    </a:p>
                  </a:txBody>
                  <a:tcPr>
                    <a:lnT w="12700" cap="flat" cmpd="sng" algn="ctr">
                      <a:solidFill>
                        <a:schemeClr val="tx1"/>
                      </a:solidFill>
                      <a:prstDash val="solid"/>
                      <a:round/>
                      <a:headEnd type="none" w="med" len="med"/>
                      <a:tailEnd type="none" w="med" len="med"/>
                    </a:lnT>
                  </a:tcPr>
                </a:tc>
                <a:tc>
                  <a:txBody>
                    <a:bodyPr/>
                    <a:lstStyle/>
                    <a:p>
                      <a:pPr algn="ctr"/>
                      <a:r>
                        <a:rPr kumimoji="1" lang="en-US" altLang="ja-JP" sz="1200" dirty="0">
                          <a:latin typeface="+mj-lt"/>
                        </a:rPr>
                        <a:t>#3</a:t>
                      </a:r>
                      <a:endParaRPr kumimoji="1" lang="ja-JP" altLang="en-US" sz="1200" dirty="0">
                        <a:latin typeface="+mj-lt"/>
                      </a:endParaRPr>
                    </a:p>
                  </a:txBody>
                  <a:tcPr>
                    <a:lnT w="12700" cap="flat" cmpd="sng" algn="ctr">
                      <a:solidFill>
                        <a:schemeClr val="tx1"/>
                      </a:solidFill>
                      <a:prstDash val="solid"/>
                      <a:round/>
                      <a:headEnd type="none" w="med" len="med"/>
                      <a:tailEnd type="none" w="med" len="med"/>
                    </a:lnT>
                  </a:tcPr>
                </a:tc>
                <a:tc>
                  <a:txBody>
                    <a:bodyPr/>
                    <a:lstStyle/>
                    <a:p>
                      <a:pPr algn="ctr"/>
                      <a:r>
                        <a:rPr kumimoji="1" lang="en-US" altLang="ja-JP" sz="1200" dirty="0">
                          <a:latin typeface="+mj-lt"/>
                        </a:rPr>
                        <a:t>#5</a:t>
                      </a:r>
                      <a:endParaRPr kumimoji="1" lang="ja-JP" altLang="en-US" sz="1200" dirty="0">
                        <a:latin typeface="+mj-lt"/>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en-JP" altLang="ja-JP" sz="1200" b="0" dirty="0">
                          <a:solidFill>
                            <a:schemeClr val="tx1"/>
                          </a:solidFill>
                          <a:latin typeface="+mj-lt"/>
                        </a:rPr>
                        <a:t>#</a:t>
                      </a:r>
                      <a:r>
                        <a:rPr kumimoji="1" lang="en-US" altLang="ja-JP" sz="1200" b="0" dirty="0">
                          <a:solidFill>
                            <a:schemeClr val="tx1"/>
                          </a:solidFill>
                          <a:latin typeface="+mj-lt"/>
                        </a:rPr>
                        <a:t>7</a:t>
                      </a:r>
                      <a:endParaRPr kumimoji="1" lang="ja-JP" altLang="en-US" sz="1200" b="0" dirty="0">
                        <a:solidFill>
                          <a:schemeClr val="tx1"/>
                        </a:solidFill>
                        <a:latin typeface="+mj-lt"/>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algn="ctr"/>
                      <a:r>
                        <a:rPr kumimoji="1" lang="en-JP" altLang="ja-JP" sz="1200" b="0" dirty="0">
                          <a:solidFill>
                            <a:schemeClr val="tx1"/>
                          </a:solidFill>
                          <a:latin typeface="+mj-lt"/>
                        </a:rPr>
                        <a:t>#</a:t>
                      </a:r>
                      <a:r>
                        <a:rPr kumimoji="1" lang="en-US" altLang="ja-JP" sz="1200" b="0" dirty="0">
                          <a:solidFill>
                            <a:schemeClr val="tx1"/>
                          </a:solidFill>
                          <a:latin typeface="+mj-lt"/>
                        </a:rPr>
                        <a:t>9</a:t>
                      </a:r>
                      <a:endParaRPr kumimoji="1" lang="ja-JP" altLang="en-US" sz="1200" b="0" dirty="0">
                        <a:solidFill>
                          <a:schemeClr val="tx1"/>
                        </a:solidFill>
                        <a:latin typeface="+mj-lt"/>
                      </a:endParaRPr>
                    </a:p>
                  </a:txBody>
                  <a:tcPr>
                    <a:lnT w="12700" cap="flat" cmpd="sng" algn="ctr">
                      <a:solidFill>
                        <a:schemeClr val="tx1"/>
                      </a:solidFill>
                      <a:prstDash val="solid"/>
                      <a:round/>
                      <a:headEnd type="none" w="med" len="med"/>
                      <a:tailEnd type="none" w="med" len="med"/>
                    </a:lnT>
                    <a:noFill/>
                  </a:tcPr>
                </a:tc>
                <a:tc>
                  <a:txBody>
                    <a:bodyPr/>
                    <a:lstStyle/>
                    <a:p>
                      <a:pPr algn="ctr"/>
                      <a:r>
                        <a:rPr kumimoji="1" lang="en-JP" altLang="ja-JP" sz="1200" b="0" dirty="0">
                          <a:solidFill>
                            <a:schemeClr val="tx1"/>
                          </a:solidFill>
                          <a:latin typeface="+mj-lt"/>
                        </a:rPr>
                        <a:t>#</a:t>
                      </a:r>
                      <a:r>
                        <a:rPr kumimoji="1" lang="en-US" altLang="ja-JP" sz="1200" b="0" dirty="0">
                          <a:solidFill>
                            <a:schemeClr val="tx1"/>
                          </a:solidFill>
                          <a:latin typeface="+mj-lt"/>
                        </a:rPr>
                        <a:t>11</a:t>
                      </a:r>
                      <a:endParaRPr kumimoji="1" lang="ja-JP" altLang="en-US" sz="1200" b="0" dirty="0">
                        <a:solidFill>
                          <a:schemeClr val="tx1"/>
                        </a:solidFill>
                        <a:latin typeface="+mj-lt"/>
                      </a:endParaRPr>
                    </a:p>
                  </a:txBody>
                  <a:tcP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0001"/>
                  </a:ext>
                </a:extLst>
              </a:tr>
              <a:tr h="301752">
                <a:tc rowSpan="9">
                  <a:txBody>
                    <a:bodyPr/>
                    <a:lstStyle/>
                    <a:p>
                      <a:pPr algn="ctr"/>
                      <a:r>
                        <a:rPr kumimoji="1" lang="en-US" altLang="ja-JP" sz="1200" kern="1200" dirty="0">
                          <a:solidFill>
                            <a:schemeClr val="tx1"/>
                          </a:solidFill>
                          <a:latin typeface="+mj-lt"/>
                          <a:ea typeface="+mn-ea"/>
                          <a:cs typeface="+mn-cs"/>
                        </a:rPr>
                        <a:t>170-177.5,</a:t>
                      </a:r>
                    </a:p>
                    <a:p>
                      <a:pPr algn="ctr"/>
                      <a:r>
                        <a:rPr kumimoji="1" lang="en-US" altLang="ja-JP" sz="1200" dirty="0">
                          <a:latin typeface="+mj-lt"/>
                        </a:rPr>
                        <a:t>217.5-222</a:t>
                      </a:r>
                    </a:p>
                  </a:txBody>
                  <a:tcPr anchor="ctr"/>
                </a:tc>
                <a:tc>
                  <a:txBody>
                    <a:bodyPr/>
                    <a:lstStyle/>
                    <a:p>
                      <a:r>
                        <a:rPr kumimoji="1" lang="en-US" altLang="ja-JP" sz="1200" dirty="0">
                          <a:latin typeface="+mj-lt"/>
                        </a:rPr>
                        <a:t>Data rate (kb/s)</a:t>
                      </a:r>
                      <a:endParaRPr kumimoji="1" lang="ja-JP" altLang="en-US" sz="1200" dirty="0">
                        <a:latin typeface="+mj-lt"/>
                      </a:endParaRPr>
                    </a:p>
                  </a:txBody>
                  <a:tcPr/>
                </a:tc>
                <a:tc>
                  <a:txBody>
                    <a:bodyPr/>
                    <a:lstStyle/>
                    <a:p>
                      <a:pPr algn="ctr"/>
                      <a:r>
                        <a:rPr kumimoji="1" lang="en-JP" altLang="ja-JP" sz="1200" dirty="0">
                          <a:latin typeface="+mj-lt"/>
                        </a:rPr>
                        <a:t>5</a:t>
                      </a:r>
                      <a:endParaRPr kumimoji="1" lang="ja-JP" altLang="en-US" sz="1200" dirty="0">
                        <a:latin typeface="+mj-lt"/>
                      </a:endParaRPr>
                    </a:p>
                  </a:txBody>
                  <a:tcPr/>
                </a:tc>
                <a:tc>
                  <a:txBody>
                    <a:bodyPr/>
                    <a:lstStyle/>
                    <a:p>
                      <a:pPr algn="ctr"/>
                      <a:r>
                        <a:rPr kumimoji="1" lang="en-US" altLang="ja-JP" sz="1200" dirty="0">
                          <a:latin typeface="+mj-lt"/>
                        </a:rPr>
                        <a:t>10</a:t>
                      </a:r>
                      <a:endParaRPr kumimoji="1" lang="ja-JP" altLang="en-US" sz="1200" dirty="0">
                        <a:latin typeface="+mj-lt"/>
                      </a:endParaRPr>
                    </a:p>
                  </a:txBody>
                  <a:tcPr/>
                </a:tc>
                <a:tc>
                  <a:txBody>
                    <a:bodyPr/>
                    <a:lstStyle/>
                    <a:p>
                      <a:pPr algn="ctr"/>
                      <a:r>
                        <a:rPr kumimoji="1" lang="en-US" altLang="ja-JP" sz="1200" dirty="0">
                          <a:latin typeface="+mj-lt"/>
                        </a:rPr>
                        <a:t>20</a:t>
                      </a:r>
                      <a:endParaRPr kumimoji="1" lang="ja-JP" altLang="en-US" sz="1200" dirty="0">
                        <a:latin typeface="+mj-lt"/>
                      </a:endParaRPr>
                    </a:p>
                  </a:txBody>
                  <a:tcPr/>
                </a:tc>
                <a:tc>
                  <a:txBody>
                    <a:bodyPr/>
                    <a:lstStyle/>
                    <a:p>
                      <a:pPr algn="ctr"/>
                      <a:r>
                        <a:rPr kumimoji="1" lang="en-US" altLang="ja-JP" sz="1200" dirty="0">
                          <a:latin typeface="+mj-lt"/>
                        </a:rPr>
                        <a:t>40</a:t>
                      </a:r>
                      <a:endParaRPr kumimoji="1" lang="ja-JP" altLang="en-US" sz="1200" dirty="0">
                        <a:latin typeface="+mj-lt"/>
                      </a:endParaRPr>
                    </a:p>
                  </a:txBody>
                  <a:tcPr>
                    <a:lnR w="12700" cap="flat" cmpd="sng" algn="ctr">
                      <a:solidFill>
                        <a:schemeClr val="tx1"/>
                      </a:solidFill>
                      <a:prstDash val="solid"/>
                      <a:round/>
                      <a:headEnd type="none" w="med" len="med"/>
                      <a:tailEnd type="none" w="med" len="med"/>
                    </a:lnR>
                  </a:tcPr>
                </a:tc>
                <a:tc>
                  <a:txBody>
                    <a:bodyPr/>
                    <a:lstStyle/>
                    <a:p>
                      <a:pPr algn="ctr"/>
                      <a:r>
                        <a:rPr kumimoji="1" lang="en-JP" altLang="ja-JP" sz="1200" b="0" dirty="0">
                          <a:solidFill>
                            <a:schemeClr val="tx1"/>
                          </a:solidFill>
                          <a:latin typeface="+mj-lt"/>
                        </a:rPr>
                        <a:t>80</a:t>
                      </a:r>
                      <a:endParaRPr kumimoji="1" lang="ja-JP" altLang="en-US" sz="1200" b="0" dirty="0">
                        <a:solidFill>
                          <a:schemeClr val="tx1"/>
                        </a:solidFill>
                        <a:latin typeface="+mj-lt"/>
                      </a:endParaRPr>
                    </a:p>
                  </a:txBody>
                  <a:tcPr>
                    <a:lnL w="12700" cap="flat" cmpd="sng" algn="ctr">
                      <a:solidFill>
                        <a:schemeClr val="tx1"/>
                      </a:solidFill>
                      <a:prstDash val="solid"/>
                      <a:round/>
                      <a:headEnd type="none" w="med" len="med"/>
                      <a:tailEnd type="none" w="med" len="med"/>
                    </a:lnL>
                    <a:noFill/>
                  </a:tcPr>
                </a:tc>
                <a:tc>
                  <a:txBody>
                    <a:bodyPr/>
                    <a:lstStyle/>
                    <a:p>
                      <a:pPr algn="ctr"/>
                      <a:r>
                        <a:rPr kumimoji="1" lang="en-JP" altLang="ja-JP" sz="1200" b="0" dirty="0">
                          <a:solidFill>
                            <a:schemeClr val="tx1"/>
                          </a:solidFill>
                          <a:latin typeface="+mj-lt"/>
                        </a:rPr>
                        <a:t>160</a:t>
                      </a:r>
                      <a:endParaRPr kumimoji="1" lang="ja-JP" altLang="en-US" sz="1200" b="0" dirty="0">
                        <a:solidFill>
                          <a:schemeClr val="tx1"/>
                        </a:solidFill>
                        <a:latin typeface="+mj-lt"/>
                      </a:endParaRPr>
                    </a:p>
                  </a:txBody>
                  <a:tcPr>
                    <a:noFill/>
                  </a:tcPr>
                </a:tc>
                <a:tc>
                  <a:txBody>
                    <a:bodyPr/>
                    <a:lstStyle/>
                    <a:p>
                      <a:pPr algn="ctr"/>
                      <a:r>
                        <a:rPr kumimoji="1" lang="en-JP" altLang="ja-JP" sz="1200" b="0" dirty="0">
                          <a:solidFill>
                            <a:schemeClr val="tx1"/>
                          </a:solidFill>
                          <a:latin typeface="+mj-lt"/>
                        </a:rPr>
                        <a:t>320</a:t>
                      </a:r>
                      <a:endParaRPr kumimoji="1" lang="ja-JP" altLang="en-US" sz="1200" b="0" dirty="0">
                        <a:solidFill>
                          <a:schemeClr val="tx1"/>
                        </a:solidFill>
                        <a:latin typeface="+mj-lt"/>
                      </a:endParaRPr>
                    </a:p>
                  </a:txBody>
                  <a:tcPr>
                    <a:noFill/>
                  </a:tcPr>
                </a:tc>
                <a:extLst>
                  <a:ext uri="{0D108BD9-81ED-4DB2-BD59-A6C34878D82A}">
                    <a16:rowId xmlns:a16="http://schemas.microsoft.com/office/drawing/2014/main" val="10002"/>
                  </a:ext>
                </a:extLst>
              </a:tr>
              <a:tr h="301752">
                <a:tc vMerge="1">
                  <a:txBody>
                    <a:bodyPr/>
                    <a:lstStyle/>
                    <a:p>
                      <a:endParaRPr kumimoji="1" lang="ja-JP" altLang="en-US" sz="1100"/>
                    </a:p>
                  </a:txBody>
                  <a:tcPr/>
                </a:tc>
                <a:tc>
                  <a:txBody>
                    <a:bodyPr/>
                    <a:lstStyle/>
                    <a:p>
                      <a:r>
                        <a:rPr kumimoji="1" lang="en-US" altLang="ja-JP" sz="1200" dirty="0">
                          <a:latin typeface="+mj-lt"/>
                        </a:rPr>
                        <a:t>Modulation</a:t>
                      </a:r>
                      <a:endParaRPr kumimoji="1" lang="ja-JP" altLang="en-US" sz="1200" baseline="30000" dirty="0">
                        <a:latin typeface="+mj-lt"/>
                      </a:endParaRPr>
                    </a:p>
                  </a:txBody>
                  <a:tcPr anchor="ctr"/>
                </a:tc>
                <a:tc>
                  <a:txBody>
                    <a:bodyPr/>
                    <a:lstStyle/>
                    <a:p>
                      <a:pPr algn="ctr"/>
                      <a:r>
                        <a:rPr kumimoji="1" lang="en-US" altLang="ja-JP" sz="1200" dirty="0">
                          <a:latin typeface="+mj-lt"/>
                        </a:rPr>
                        <a:t>2-FSK</a:t>
                      </a:r>
                      <a:endParaRPr kumimoji="1" lang="ja-JP" altLang="en-US" sz="1200" dirty="0">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j-lt"/>
                        </a:rPr>
                        <a:t>2-FSK</a:t>
                      </a:r>
                      <a:endParaRPr kumimoji="1" lang="ja-JP" altLang="en-US" sz="1200" dirty="0">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j-lt"/>
                        </a:rPr>
                        <a:t>2-FSK</a:t>
                      </a:r>
                      <a:endParaRPr kumimoji="1" lang="ja-JP" altLang="en-US" sz="1200" dirty="0">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j-lt"/>
                        </a:rPr>
                        <a:t>2-FSK</a:t>
                      </a:r>
                      <a:endParaRPr kumimoji="1" lang="ja-JP" altLang="en-US" sz="1200" dirty="0">
                        <a:latin typeface="+mj-lt"/>
                      </a:endParaRPr>
                    </a:p>
                  </a:txBody>
                  <a:tcPr>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JP" altLang="ja-JP" sz="1200" b="0" dirty="0">
                          <a:solidFill>
                            <a:schemeClr val="tx1"/>
                          </a:solidFill>
                          <a:latin typeface="+mj-lt"/>
                        </a:rPr>
                        <a:t>2-FSK</a:t>
                      </a:r>
                      <a:endParaRPr kumimoji="1" lang="ja-JP" altLang="en-US" sz="1200" b="0" dirty="0">
                        <a:solidFill>
                          <a:schemeClr val="tx1"/>
                        </a:solidFill>
                        <a:latin typeface="+mj-lt"/>
                      </a:endParaRPr>
                    </a:p>
                  </a:txBody>
                  <a:tcPr>
                    <a:lnL w="12700" cap="flat" cmpd="sng" algn="ctr">
                      <a:solidFill>
                        <a:schemeClr val="tx1"/>
                      </a:solidFill>
                      <a:prstDash val="solid"/>
                      <a:round/>
                      <a:headEnd type="none" w="med" len="med"/>
                      <a:tailEnd type="none" w="med" len="med"/>
                    </a:lnL>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JP" altLang="ja-JP" sz="1200" b="0" dirty="0">
                          <a:solidFill>
                            <a:schemeClr val="tx1"/>
                          </a:solidFill>
                          <a:latin typeface="+mj-lt"/>
                        </a:rPr>
                        <a:t>2-FSK</a:t>
                      </a:r>
                      <a:endParaRPr kumimoji="1" lang="ja-JP" altLang="en-US" sz="1200" b="0" dirty="0">
                        <a:solidFill>
                          <a:schemeClr val="tx1"/>
                        </a:solidFill>
                        <a:latin typeface="+mj-lt"/>
                      </a:endParaRPr>
                    </a:p>
                  </a:txBody>
                  <a:tcP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JP" altLang="ja-JP" sz="1200" b="0" dirty="0">
                          <a:solidFill>
                            <a:schemeClr val="tx1"/>
                          </a:solidFill>
                          <a:latin typeface="+mj-lt"/>
                        </a:rPr>
                        <a:t>2-FSK</a:t>
                      </a:r>
                      <a:endParaRPr kumimoji="1" lang="ja-JP" altLang="en-US" sz="1200" b="0" dirty="0">
                        <a:solidFill>
                          <a:schemeClr val="tx1"/>
                        </a:solidFill>
                        <a:latin typeface="+mj-lt"/>
                      </a:endParaRPr>
                    </a:p>
                  </a:txBody>
                  <a:tcPr>
                    <a:noFill/>
                  </a:tcPr>
                </a:tc>
                <a:extLst>
                  <a:ext uri="{0D108BD9-81ED-4DB2-BD59-A6C34878D82A}">
                    <a16:rowId xmlns:a16="http://schemas.microsoft.com/office/drawing/2014/main" val="10003"/>
                  </a:ext>
                </a:extLst>
              </a:tr>
              <a:tr h="301752">
                <a:tc vMerge="1">
                  <a:txBody>
                    <a:bodyPr/>
                    <a:lstStyle/>
                    <a:p>
                      <a:endParaRPr kumimoji="1" lang="ja-JP" altLang="en-US" sz="1100"/>
                    </a:p>
                  </a:txBody>
                  <a:tcPr/>
                </a:tc>
                <a:tc>
                  <a:txBody>
                    <a:bodyPr/>
                    <a:lstStyle/>
                    <a:p>
                      <a:r>
                        <a:rPr kumimoji="1" lang="en-US" altLang="ja-JP" sz="1200" dirty="0">
                          <a:latin typeface="+mj-lt"/>
                        </a:rPr>
                        <a:t>Modulation index</a:t>
                      </a:r>
                      <a:endParaRPr kumimoji="1" lang="ja-JP" altLang="en-US" sz="1200" dirty="0">
                        <a:latin typeface="+mj-lt"/>
                      </a:endParaRPr>
                    </a:p>
                  </a:txBody>
                  <a:tcPr/>
                </a:tc>
                <a:tc>
                  <a:txBody>
                    <a:bodyPr/>
                    <a:lstStyle/>
                    <a:p>
                      <a:pPr algn="ctr"/>
                      <a:r>
                        <a:rPr kumimoji="1" lang="en-US" altLang="ja-JP" sz="1200" dirty="0">
                          <a:latin typeface="+mj-lt"/>
                        </a:rPr>
                        <a:t>0.5</a:t>
                      </a:r>
                      <a:endParaRPr kumimoji="1" lang="ja-JP" altLang="en-US" sz="1200" dirty="0">
                        <a:latin typeface="+mj-lt"/>
                      </a:endParaRPr>
                    </a:p>
                  </a:txBody>
                  <a:tcPr/>
                </a:tc>
                <a:tc>
                  <a:txBody>
                    <a:bodyPr/>
                    <a:lstStyle/>
                    <a:p>
                      <a:pPr algn="ctr"/>
                      <a:r>
                        <a:rPr kumimoji="1" lang="en-US" altLang="ja-JP" sz="1200" dirty="0">
                          <a:latin typeface="+mj-lt"/>
                        </a:rPr>
                        <a:t>0.5</a:t>
                      </a:r>
                      <a:endParaRPr kumimoji="1" lang="ja-JP" altLang="en-US" sz="1200" dirty="0">
                        <a:latin typeface="+mj-lt"/>
                      </a:endParaRPr>
                    </a:p>
                  </a:txBody>
                  <a:tcPr/>
                </a:tc>
                <a:tc>
                  <a:txBody>
                    <a:bodyPr/>
                    <a:lstStyle/>
                    <a:p>
                      <a:pPr algn="ctr"/>
                      <a:r>
                        <a:rPr kumimoji="1" lang="en-US" altLang="ja-JP" sz="1200" dirty="0">
                          <a:latin typeface="+mj-lt"/>
                        </a:rPr>
                        <a:t>0.5</a:t>
                      </a:r>
                      <a:endParaRPr kumimoji="1" lang="ja-JP" altLang="en-US" sz="1200" dirty="0">
                        <a:latin typeface="+mj-lt"/>
                      </a:endParaRPr>
                    </a:p>
                  </a:txBody>
                  <a:tcPr/>
                </a:tc>
                <a:tc>
                  <a:txBody>
                    <a:bodyPr/>
                    <a:lstStyle/>
                    <a:p>
                      <a:pPr algn="ctr"/>
                      <a:r>
                        <a:rPr kumimoji="1" lang="en-US" altLang="ja-JP" sz="1200" dirty="0">
                          <a:latin typeface="+mj-lt"/>
                        </a:rPr>
                        <a:t>0.5</a:t>
                      </a:r>
                      <a:endParaRPr kumimoji="1" lang="ja-JP" altLang="en-US" sz="1200" dirty="0">
                        <a:latin typeface="+mj-lt"/>
                      </a:endParaRPr>
                    </a:p>
                  </a:txBody>
                  <a:tcPr>
                    <a:lnR w="12700" cap="flat" cmpd="sng" algn="ctr">
                      <a:solidFill>
                        <a:schemeClr val="tx1"/>
                      </a:solidFill>
                      <a:prstDash val="solid"/>
                      <a:round/>
                      <a:headEnd type="none" w="med" len="med"/>
                      <a:tailEnd type="none" w="med" len="med"/>
                    </a:lnR>
                  </a:tcPr>
                </a:tc>
                <a:tc>
                  <a:txBody>
                    <a:bodyPr/>
                    <a:lstStyle/>
                    <a:p>
                      <a:pPr algn="ctr"/>
                      <a:r>
                        <a:rPr kumimoji="1" lang="en-JP" altLang="ja-JP" sz="1200" b="0" dirty="0">
                          <a:solidFill>
                            <a:schemeClr val="tx1"/>
                          </a:solidFill>
                          <a:latin typeface="+mj-lt"/>
                        </a:rPr>
                        <a:t>0.5</a:t>
                      </a:r>
                      <a:endParaRPr kumimoji="1" lang="ja-JP" altLang="en-US" sz="1200" b="0" dirty="0">
                        <a:solidFill>
                          <a:schemeClr val="tx1"/>
                        </a:solidFill>
                        <a:latin typeface="+mj-lt"/>
                      </a:endParaRPr>
                    </a:p>
                  </a:txBody>
                  <a:tcPr>
                    <a:lnL w="12700" cap="flat" cmpd="sng" algn="ctr">
                      <a:solidFill>
                        <a:schemeClr val="tx1"/>
                      </a:solidFill>
                      <a:prstDash val="solid"/>
                      <a:round/>
                      <a:headEnd type="none" w="med" len="med"/>
                      <a:tailEnd type="none" w="med" len="med"/>
                    </a:lnL>
                    <a:noFill/>
                  </a:tcPr>
                </a:tc>
                <a:tc>
                  <a:txBody>
                    <a:bodyPr/>
                    <a:lstStyle/>
                    <a:p>
                      <a:pPr algn="ctr"/>
                      <a:r>
                        <a:rPr kumimoji="1" lang="en-JP" altLang="ja-JP" sz="1200" b="0" dirty="0">
                          <a:solidFill>
                            <a:schemeClr val="tx1"/>
                          </a:solidFill>
                          <a:latin typeface="+mj-lt"/>
                        </a:rPr>
                        <a:t>0.5</a:t>
                      </a:r>
                      <a:endParaRPr kumimoji="1" lang="ja-JP" altLang="en-US" sz="1200" b="0" dirty="0">
                        <a:solidFill>
                          <a:schemeClr val="tx1"/>
                        </a:solidFill>
                        <a:latin typeface="+mj-lt"/>
                      </a:endParaRPr>
                    </a:p>
                  </a:txBody>
                  <a:tcPr>
                    <a:noFill/>
                  </a:tcPr>
                </a:tc>
                <a:tc>
                  <a:txBody>
                    <a:bodyPr/>
                    <a:lstStyle/>
                    <a:p>
                      <a:pPr algn="ctr"/>
                      <a:r>
                        <a:rPr kumimoji="1" lang="en-JP" altLang="ja-JP" sz="1200" b="0" dirty="0">
                          <a:solidFill>
                            <a:schemeClr val="tx1"/>
                          </a:solidFill>
                          <a:latin typeface="+mj-lt"/>
                        </a:rPr>
                        <a:t>0.5</a:t>
                      </a:r>
                      <a:endParaRPr kumimoji="1" lang="ja-JP" altLang="en-US" sz="1200" b="0" dirty="0">
                        <a:solidFill>
                          <a:schemeClr val="tx1"/>
                        </a:solidFill>
                        <a:latin typeface="+mj-lt"/>
                      </a:endParaRPr>
                    </a:p>
                  </a:txBody>
                  <a:tcPr>
                    <a:noFill/>
                  </a:tcPr>
                </a:tc>
                <a:extLst>
                  <a:ext uri="{0D108BD9-81ED-4DB2-BD59-A6C34878D82A}">
                    <a16:rowId xmlns:a16="http://schemas.microsoft.com/office/drawing/2014/main" val="10004"/>
                  </a:ext>
                </a:extLst>
              </a:tr>
              <a:tr h="301752">
                <a:tc vMerge="1">
                  <a:txBody>
                    <a:bodyPr/>
                    <a:lstStyle/>
                    <a:p>
                      <a:endParaRPr kumimoji="1" lang="ja-JP" altLang="en-US" sz="1100" dirty="0"/>
                    </a:p>
                  </a:txBody>
                  <a:tcPr/>
                </a:tc>
                <a:tc>
                  <a:txBody>
                    <a:bodyPr/>
                    <a:lstStyle/>
                    <a:p>
                      <a:r>
                        <a:rPr kumimoji="1" lang="en-US" altLang="ja-JP" sz="1200" dirty="0">
                          <a:latin typeface="+mj-lt"/>
                        </a:rPr>
                        <a:t>Channel spacing</a:t>
                      </a:r>
                      <a:r>
                        <a:rPr kumimoji="1" lang="en-US" altLang="ja-JP" sz="1200" baseline="30000" dirty="0">
                          <a:latin typeface="+mj-lt"/>
                        </a:rPr>
                        <a:t> </a:t>
                      </a:r>
                      <a:r>
                        <a:rPr kumimoji="1" lang="en-US" altLang="ja-JP" sz="1200" dirty="0">
                          <a:latin typeface="+mj-lt"/>
                        </a:rPr>
                        <a:t>(kHz)</a:t>
                      </a:r>
                      <a:endParaRPr kumimoji="1" lang="ja-JP" altLang="en-US" sz="1200" dirty="0">
                        <a:latin typeface="+mj-lt"/>
                      </a:endParaRPr>
                    </a:p>
                  </a:txBody>
                  <a:tcPr/>
                </a:tc>
                <a:tc>
                  <a:txBody>
                    <a:bodyPr/>
                    <a:lstStyle/>
                    <a:p>
                      <a:pPr algn="ctr"/>
                      <a:r>
                        <a:rPr kumimoji="1" lang="en-US" altLang="ja-JP" sz="1200" dirty="0">
                          <a:latin typeface="+mj-lt"/>
                        </a:rPr>
                        <a:t>12.5</a:t>
                      </a:r>
                      <a:endParaRPr kumimoji="1" lang="ja-JP" altLang="en-US" sz="1200" dirty="0">
                        <a:latin typeface="+mj-lt"/>
                      </a:endParaRPr>
                    </a:p>
                  </a:txBody>
                  <a:tcPr/>
                </a:tc>
                <a:tc>
                  <a:txBody>
                    <a:bodyPr/>
                    <a:lstStyle/>
                    <a:p>
                      <a:pPr algn="ctr"/>
                      <a:r>
                        <a:rPr kumimoji="1" lang="en-US" altLang="ja-JP" sz="1200" dirty="0">
                          <a:latin typeface="+mj-lt"/>
                        </a:rPr>
                        <a:t>12.5</a:t>
                      </a:r>
                      <a:endParaRPr kumimoji="1" lang="ja-JP" altLang="en-US" sz="1200" dirty="0">
                        <a:latin typeface="+mj-lt"/>
                      </a:endParaRPr>
                    </a:p>
                  </a:txBody>
                  <a:tcPr/>
                </a:tc>
                <a:tc>
                  <a:txBody>
                    <a:bodyPr/>
                    <a:lstStyle/>
                    <a:p>
                      <a:pPr algn="ctr"/>
                      <a:r>
                        <a:rPr kumimoji="1" lang="en-US" altLang="ja-JP" sz="1200" dirty="0">
                          <a:latin typeface="+mj-lt"/>
                        </a:rPr>
                        <a:t>25</a:t>
                      </a:r>
                      <a:endParaRPr kumimoji="1" lang="ja-JP" altLang="en-US" sz="1200" dirty="0">
                        <a:latin typeface="+mj-lt"/>
                      </a:endParaRPr>
                    </a:p>
                  </a:txBody>
                  <a:tcPr/>
                </a:tc>
                <a:tc>
                  <a:txBody>
                    <a:bodyPr/>
                    <a:lstStyle/>
                    <a:p>
                      <a:pPr algn="ctr"/>
                      <a:r>
                        <a:rPr kumimoji="1" lang="en-US" altLang="ja-JP" sz="1200" dirty="0">
                          <a:latin typeface="+mj-lt"/>
                        </a:rPr>
                        <a:t>50</a:t>
                      </a:r>
                      <a:endParaRPr kumimoji="1" lang="ja-JP" altLang="en-US" sz="1200" dirty="0">
                        <a:latin typeface="+mj-lt"/>
                      </a:endParaRPr>
                    </a:p>
                  </a:txBody>
                  <a:tcPr>
                    <a:lnR w="12700" cap="flat" cmpd="sng" algn="ctr">
                      <a:solidFill>
                        <a:schemeClr val="tx1"/>
                      </a:solidFill>
                      <a:prstDash val="solid"/>
                      <a:round/>
                      <a:headEnd type="none" w="med" len="med"/>
                      <a:tailEnd type="none" w="med" len="med"/>
                    </a:lnR>
                  </a:tcPr>
                </a:tc>
                <a:tc>
                  <a:txBody>
                    <a:bodyPr/>
                    <a:lstStyle/>
                    <a:p>
                      <a:pPr algn="ctr"/>
                      <a:r>
                        <a:rPr kumimoji="1" lang="en-JP" altLang="ja-JP" sz="1200" b="0" dirty="0">
                          <a:solidFill>
                            <a:schemeClr val="tx1"/>
                          </a:solidFill>
                          <a:latin typeface="+mj-lt"/>
                        </a:rPr>
                        <a:t>100</a:t>
                      </a:r>
                      <a:endParaRPr kumimoji="1" lang="ja-JP" altLang="en-US" sz="1200" b="0" dirty="0">
                        <a:solidFill>
                          <a:schemeClr val="tx1"/>
                        </a:solidFill>
                        <a:latin typeface="+mj-lt"/>
                      </a:endParaRPr>
                    </a:p>
                  </a:txBody>
                  <a:tcPr>
                    <a:lnL w="12700" cap="flat" cmpd="sng" algn="ctr">
                      <a:solidFill>
                        <a:schemeClr val="tx1"/>
                      </a:solidFill>
                      <a:prstDash val="solid"/>
                      <a:round/>
                      <a:headEnd type="none" w="med" len="med"/>
                      <a:tailEnd type="none" w="med" len="med"/>
                    </a:lnL>
                    <a:noFill/>
                  </a:tcPr>
                </a:tc>
                <a:tc>
                  <a:txBody>
                    <a:bodyPr/>
                    <a:lstStyle/>
                    <a:p>
                      <a:pPr algn="ctr"/>
                      <a:r>
                        <a:rPr kumimoji="1" lang="en-US" altLang="ja-JP" sz="1200" b="0" dirty="0">
                          <a:solidFill>
                            <a:schemeClr val="tx1"/>
                          </a:solidFill>
                          <a:latin typeface="+mj-lt"/>
                        </a:rPr>
                        <a:t>200</a:t>
                      </a:r>
                    </a:p>
                  </a:txBody>
                  <a:tcPr>
                    <a:noFill/>
                  </a:tcPr>
                </a:tc>
                <a:tc>
                  <a:txBody>
                    <a:bodyPr/>
                    <a:lstStyle/>
                    <a:p>
                      <a:pPr algn="ctr"/>
                      <a:r>
                        <a:rPr kumimoji="1" lang="en-US" altLang="ja-JP" sz="1200" b="0" dirty="0">
                          <a:solidFill>
                            <a:schemeClr val="tx1"/>
                          </a:solidFill>
                          <a:latin typeface="+mj-lt"/>
                        </a:rPr>
                        <a:t>400</a:t>
                      </a:r>
                    </a:p>
                  </a:txBody>
                  <a:tcPr>
                    <a:noFill/>
                  </a:tcPr>
                </a:tc>
                <a:extLst>
                  <a:ext uri="{0D108BD9-81ED-4DB2-BD59-A6C34878D82A}">
                    <a16:rowId xmlns:a16="http://schemas.microsoft.com/office/drawing/2014/main" val="10005"/>
                  </a:ext>
                </a:extLst>
              </a:tr>
              <a:tr h="301752">
                <a:tc vMerge="1">
                  <a:txBody>
                    <a:bodyPr/>
                    <a:lstStyle/>
                    <a:p>
                      <a:endParaRPr lang="en-JP"/>
                    </a:p>
                  </a:txBody>
                  <a:tcPr/>
                </a:tc>
                <a:tc gridSpan="3">
                  <a:txBody>
                    <a:bodyPr/>
                    <a:lstStyle/>
                    <a:p>
                      <a:endParaRPr kumimoji="1" lang="ja-JP" altLang="en-US" sz="1200" dirty="0">
                        <a:latin typeface="+mj-lt"/>
                      </a:endParaRPr>
                    </a:p>
                  </a:txBody>
                  <a:tcPr/>
                </a:tc>
                <a:tc hMerge="1">
                  <a:txBody>
                    <a:bodyPr/>
                    <a:lstStyle/>
                    <a:p>
                      <a:pPr algn="ctr"/>
                      <a:endParaRPr kumimoji="1" lang="ja-JP" altLang="en-US" sz="1200" dirty="0">
                        <a:latin typeface="+mj-lt"/>
                      </a:endParaRPr>
                    </a:p>
                  </a:txBody>
                  <a:tcPr/>
                </a:tc>
                <a:tc hMerge="1">
                  <a:txBody>
                    <a:bodyPr/>
                    <a:lstStyle/>
                    <a:p>
                      <a:pPr algn="ctr"/>
                      <a:endParaRPr kumimoji="1" lang="ja-JP" altLang="en-US" sz="1200" dirty="0">
                        <a:latin typeface="+mj-lt"/>
                      </a:endParaRPr>
                    </a:p>
                  </a:txBody>
                  <a:tcPr/>
                </a:tc>
                <a:tc>
                  <a:txBody>
                    <a:bodyPr/>
                    <a:lstStyle/>
                    <a:p>
                      <a:pPr algn="ctr"/>
                      <a:r>
                        <a:rPr kumimoji="1" lang="en-US" altLang="ja-JP" sz="1200" dirty="0">
                          <a:latin typeface="+mj-lt"/>
                        </a:rPr>
                        <a:t>#4</a:t>
                      </a:r>
                      <a:endParaRPr kumimoji="1" lang="ja-JP" altLang="en-US" sz="1200" dirty="0">
                        <a:latin typeface="+mj-lt"/>
                      </a:endParaRPr>
                    </a:p>
                  </a:txBody>
                  <a:tcPr/>
                </a:tc>
                <a:tc>
                  <a:txBody>
                    <a:bodyPr/>
                    <a:lstStyle/>
                    <a:p>
                      <a:pPr algn="ctr"/>
                      <a:r>
                        <a:rPr kumimoji="1" lang="en-US" altLang="ja-JP" sz="1200" dirty="0">
                          <a:latin typeface="+mj-lt"/>
                        </a:rPr>
                        <a:t>#6</a:t>
                      </a:r>
                      <a:endParaRPr kumimoji="1" lang="ja-JP" altLang="en-US" sz="1200" dirty="0">
                        <a:latin typeface="+mj-lt"/>
                      </a:endParaRPr>
                    </a:p>
                  </a:txBody>
                  <a:tcPr>
                    <a:lnR w="12700" cap="flat" cmpd="sng" algn="ctr">
                      <a:solidFill>
                        <a:schemeClr val="tx1"/>
                      </a:solidFill>
                      <a:prstDash val="solid"/>
                      <a:round/>
                      <a:headEnd type="none" w="med" len="med"/>
                      <a:tailEnd type="none" w="med" len="med"/>
                    </a:lnR>
                  </a:tcPr>
                </a:tc>
                <a:tc>
                  <a:txBody>
                    <a:bodyPr/>
                    <a:lstStyle/>
                    <a:p>
                      <a:pPr algn="ctr"/>
                      <a:r>
                        <a:rPr kumimoji="1" lang="en-US" altLang="ja-JP" sz="1200" dirty="0">
                          <a:latin typeface="+mj-lt"/>
                        </a:rPr>
                        <a:t>#8</a:t>
                      </a:r>
                      <a:endParaRPr kumimoji="1" lang="ja-JP" altLang="en-US" sz="1200" dirty="0">
                        <a:latin typeface="+mj-lt"/>
                      </a:endParaRPr>
                    </a:p>
                  </a:txBody>
                  <a:tcPr>
                    <a:lnL w="12700" cap="flat" cmpd="sng" algn="ctr">
                      <a:solidFill>
                        <a:schemeClr val="tx1"/>
                      </a:solidFill>
                      <a:prstDash val="solid"/>
                      <a:round/>
                      <a:headEnd type="none" w="med" len="med"/>
                      <a:tailEnd type="none" w="med" len="med"/>
                    </a:lnL>
                    <a:noFill/>
                  </a:tcPr>
                </a:tc>
                <a:tc>
                  <a:txBody>
                    <a:bodyPr/>
                    <a:lstStyle/>
                    <a:p>
                      <a:pPr algn="ctr"/>
                      <a:r>
                        <a:rPr kumimoji="1" lang="en-US" altLang="ja-JP" sz="1200" dirty="0">
                          <a:latin typeface="+mj-lt"/>
                        </a:rPr>
                        <a:t>#10</a:t>
                      </a:r>
                      <a:endParaRPr kumimoji="1" lang="ja-JP" altLang="en-US" sz="1200" dirty="0">
                        <a:latin typeface="+mj-lt"/>
                      </a:endParaRPr>
                    </a:p>
                  </a:txBody>
                  <a:tcPr>
                    <a:noFill/>
                  </a:tcPr>
                </a:tc>
                <a:tc>
                  <a:txBody>
                    <a:bodyPr/>
                    <a:lstStyle/>
                    <a:p>
                      <a:pPr algn="ctr"/>
                      <a:r>
                        <a:rPr kumimoji="1" lang="en-JP" altLang="ja-JP" sz="1200" b="0" dirty="0">
                          <a:solidFill>
                            <a:schemeClr val="tx1"/>
                          </a:solidFill>
                          <a:latin typeface="+mj-lt"/>
                        </a:rPr>
                        <a:t>#</a:t>
                      </a:r>
                      <a:r>
                        <a:rPr kumimoji="1" lang="en-US" altLang="ja-JP" sz="1200" b="0" dirty="0">
                          <a:solidFill>
                            <a:schemeClr val="tx1"/>
                          </a:solidFill>
                          <a:latin typeface="+mj-lt"/>
                        </a:rPr>
                        <a:t>12</a:t>
                      </a:r>
                      <a:endParaRPr kumimoji="1" lang="ja-JP" altLang="en-US" sz="1200" b="0" dirty="0">
                        <a:solidFill>
                          <a:schemeClr val="tx1"/>
                        </a:solidFill>
                        <a:latin typeface="+mj-lt"/>
                      </a:endParaRPr>
                    </a:p>
                  </a:txBody>
                  <a:tcPr>
                    <a:noFill/>
                  </a:tcPr>
                </a:tc>
                <a:extLst>
                  <a:ext uri="{0D108BD9-81ED-4DB2-BD59-A6C34878D82A}">
                    <a16:rowId xmlns:a16="http://schemas.microsoft.com/office/drawing/2014/main" val="582653387"/>
                  </a:ext>
                </a:extLst>
              </a:tr>
              <a:tr h="301752">
                <a:tc vMerge="1">
                  <a:txBody>
                    <a:bodyPr/>
                    <a:lstStyle/>
                    <a:p>
                      <a:endParaRPr kumimoji="1" lang="en-US" altLang="ja-JP" sz="1400" dirty="0">
                        <a:latin typeface="+mj-lt"/>
                      </a:endParaRPr>
                    </a:p>
                  </a:txBody>
                  <a:tcPr/>
                </a:tc>
                <a:tc>
                  <a:txBody>
                    <a:bodyPr/>
                    <a:lstStyle/>
                    <a:p>
                      <a:r>
                        <a:rPr kumimoji="1" lang="en-US" altLang="ja-JP" sz="1200" dirty="0">
                          <a:latin typeface="+mj-lt"/>
                        </a:rPr>
                        <a:t>Data rate (kb/s)</a:t>
                      </a:r>
                      <a:endParaRPr kumimoji="1" lang="ja-JP" altLang="en-US" sz="1200" dirty="0">
                        <a:latin typeface="+mj-lt"/>
                      </a:endParaRPr>
                    </a:p>
                  </a:txBody>
                  <a:tcPr/>
                </a:tc>
                <a:tc gridSpan="2">
                  <a:txBody>
                    <a:bodyPr/>
                    <a:lstStyle/>
                    <a:p>
                      <a:pPr algn="ctr"/>
                      <a:endParaRPr kumimoji="1" lang="ja-JP" altLang="en-US" sz="1200" dirty="0">
                        <a:latin typeface="+mj-lt"/>
                      </a:endParaRPr>
                    </a:p>
                  </a:txBody>
                  <a:tcPr/>
                </a:tc>
                <a:tc hMerge="1">
                  <a:txBody>
                    <a:bodyPr/>
                    <a:lstStyle/>
                    <a:p>
                      <a:pPr algn="ctr"/>
                      <a:endParaRPr kumimoji="1" lang="ja-JP" altLang="en-US" sz="1200" dirty="0">
                        <a:latin typeface="+mj-lt"/>
                      </a:endParaRPr>
                    </a:p>
                  </a:txBody>
                  <a:tcPr/>
                </a:tc>
                <a:tc>
                  <a:txBody>
                    <a:bodyPr/>
                    <a:lstStyle/>
                    <a:p>
                      <a:pPr algn="ctr"/>
                      <a:r>
                        <a:rPr kumimoji="1" lang="en-JP" altLang="ja-JP" sz="1200" dirty="0">
                          <a:latin typeface="+mj-lt"/>
                        </a:rPr>
                        <a:t>28</a:t>
                      </a:r>
                      <a:endParaRPr kumimoji="1" lang="ja-JP" altLang="en-US" sz="1200" dirty="0">
                        <a:latin typeface="+mj-lt"/>
                      </a:endParaRPr>
                    </a:p>
                  </a:txBody>
                  <a:tcPr/>
                </a:tc>
                <a:tc>
                  <a:txBody>
                    <a:bodyPr/>
                    <a:lstStyle/>
                    <a:p>
                      <a:pPr algn="ctr"/>
                      <a:r>
                        <a:rPr kumimoji="1" lang="en-JP" altLang="ja-JP" sz="1200" dirty="0">
                          <a:latin typeface="+mj-lt"/>
                        </a:rPr>
                        <a:t>55</a:t>
                      </a:r>
                      <a:endParaRPr kumimoji="1" lang="ja-JP" altLang="en-US" sz="1200" dirty="0">
                        <a:latin typeface="+mj-lt"/>
                      </a:endParaRPr>
                    </a:p>
                  </a:txBody>
                  <a:tcPr>
                    <a:lnR w="12700" cap="flat" cmpd="sng" algn="ctr">
                      <a:solidFill>
                        <a:schemeClr val="tx1"/>
                      </a:solidFill>
                      <a:prstDash val="solid"/>
                      <a:round/>
                      <a:headEnd type="none" w="med" len="med"/>
                      <a:tailEnd type="none" w="med" len="med"/>
                    </a:lnR>
                  </a:tcPr>
                </a:tc>
                <a:tc>
                  <a:txBody>
                    <a:bodyPr/>
                    <a:lstStyle/>
                    <a:p>
                      <a:pPr algn="ctr"/>
                      <a:r>
                        <a:rPr kumimoji="1" lang="en-JP" altLang="ja-JP" sz="1200">
                          <a:latin typeface="+mj-lt"/>
                        </a:rPr>
                        <a:t>110</a:t>
                      </a:r>
                      <a:endParaRPr kumimoji="1" lang="ja-JP" altLang="en-US" sz="1200" dirty="0">
                        <a:latin typeface="+mj-lt"/>
                      </a:endParaRPr>
                    </a:p>
                  </a:txBody>
                  <a:tcPr>
                    <a:lnL w="12700" cap="flat" cmpd="sng" algn="ctr">
                      <a:solidFill>
                        <a:schemeClr val="tx1"/>
                      </a:solidFill>
                      <a:prstDash val="solid"/>
                      <a:round/>
                      <a:headEnd type="none" w="med" len="med"/>
                      <a:tailEnd type="none" w="med" len="med"/>
                    </a:lnL>
                    <a:noFill/>
                  </a:tcPr>
                </a:tc>
                <a:tc>
                  <a:txBody>
                    <a:bodyPr/>
                    <a:lstStyle/>
                    <a:p>
                      <a:pPr algn="ctr"/>
                      <a:r>
                        <a:rPr kumimoji="1" lang="en-JP" altLang="ja-JP" sz="1200" b="0" dirty="0">
                          <a:solidFill>
                            <a:schemeClr val="tx1"/>
                          </a:solidFill>
                          <a:latin typeface="+mj-lt"/>
                        </a:rPr>
                        <a:t>220</a:t>
                      </a:r>
                    </a:p>
                  </a:txBody>
                  <a:tcPr>
                    <a:noFill/>
                  </a:tcPr>
                </a:tc>
                <a:tc>
                  <a:txBody>
                    <a:bodyPr/>
                    <a:lstStyle/>
                    <a:p>
                      <a:pPr algn="ctr"/>
                      <a:r>
                        <a:rPr kumimoji="1" lang="en-US" altLang="ja-JP" sz="1200" b="0" dirty="0">
                          <a:solidFill>
                            <a:schemeClr val="tx1"/>
                          </a:solidFill>
                          <a:latin typeface="+mj-lt"/>
                        </a:rPr>
                        <a:t>440</a:t>
                      </a:r>
                    </a:p>
                  </a:txBody>
                  <a:tcPr>
                    <a:noFill/>
                  </a:tcPr>
                </a:tc>
                <a:extLst>
                  <a:ext uri="{0D108BD9-81ED-4DB2-BD59-A6C34878D82A}">
                    <a16:rowId xmlns:a16="http://schemas.microsoft.com/office/drawing/2014/main" val="2511847960"/>
                  </a:ext>
                </a:extLst>
              </a:tr>
              <a:tr h="301752">
                <a:tc vMerge="1">
                  <a:txBody>
                    <a:bodyPr/>
                    <a:lstStyle/>
                    <a:p>
                      <a:endParaRPr kumimoji="1" lang="en-US" altLang="ja-JP" sz="1400" dirty="0">
                        <a:latin typeface="+mj-lt"/>
                      </a:endParaRPr>
                    </a:p>
                  </a:txBody>
                  <a:tcPr/>
                </a:tc>
                <a:tc>
                  <a:txBody>
                    <a:bodyPr/>
                    <a:lstStyle/>
                    <a:p>
                      <a:r>
                        <a:rPr kumimoji="1" lang="en-US" altLang="ja-JP" sz="1200" dirty="0">
                          <a:latin typeface="+mj-lt"/>
                        </a:rPr>
                        <a:t>Modulation</a:t>
                      </a:r>
                      <a:endParaRPr kumimoji="1" lang="ja-JP" altLang="en-US" sz="1200" baseline="30000" dirty="0">
                        <a:latin typeface="+mj-lt"/>
                      </a:endParaRPr>
                    </a:p>
                  </a:txBody>
                  <a:tcPr/>
                </a:tc>
                <a:tc gridSpan="2">
                  <a:txBody>
                    <a:bodyPr/>
                    <a:lstStyle/>
                    <a:p>
                      <a:pPr algn="ctr"/>
                      <a:endParaRPr kumimoji="1" lang="ja-JP" altLang="en-US" sz="1200" dirty="0">
                        <a:latin typeface="+mj-lt"/>
                      </a:endParaRPr>
                    </a:p>
                  </a:txBody>
                  <a:tcPr/>
                </a:tc>
                <a:tc hMerge="1">
                  <a:txBody>
                    <a:bodyPr/>
                    <a:lstStyle/>
                    <a:p>
                      <a:pPr algn="ctr"/>
                      <a:endParaRPr kumimoji="1" lang="ja-JP" altLang="en-US" sz="1200" dirty="0">
                        <a:latin typeface="+mj-lt"/>
                      </a:endParaRPr>
                    </a:p>
                  </a:txBody>
                  <a:tcPr/>
                </a:tc>
                <a:tc>
                  <a:txBody>
                    <a:bodyPr/>
                    <a:lstStyle/>
                    <a:p>
                      <a:pPr algn="ctr"/>
                      <a:r>
                        <a:rPr kumimoji="1" lang="en-JP" altLang="ja-JP" sz="1200" dirty="0">
                          <a:latin typeface="+mj-lt"/>
                        </a:rPr>
                        <a:t>4-FSK</a:t>
                      </a:r>
                      <a:endParaRPr kumimoji="1" lang="ja-JP" altLang="en-US" sz="1200" dirty="0">
                        <a:latin typeface="+mj-lt"/>
                      </a:endParaRPr>
                    </a:p>
                  </a:txBody>
                  <a:tcPr/>
                </a:tc>
                <a:tc>
                  <a:txBody>
                    <a:bodyPr/>
                    <a:lstStyle/>
                    <a:p>
                      <a:pPr algn="ctr"/>
                      <a:r>
                        <a:rPr kumimoji="1" lang="en-JP" altLang="ja-JP" sz="1200" dirty="0">
                          <a:latin typeface="+mj-lt"/>
                        </a:rPr>
                        <a:t>4-FSK</a:t>
                      </a:r>
                      <a:endParaRPr kumimoji="1" lang="ja-JP" altLang="en-US" sz="1200" dirty="0">
                        <a:latin typeface="+mj-lt"/>
                      </a:endParaRPr>
                    </a:p>
                  </a:txBody>
                  <a:tcPr>
                    <a:lnR w="12700" cap="flat" cmpd="sng" algn="ctr">
                      <a:solidFill>
                        <a:schemeClr val="tx1"/>
                      </a:solidFill>
                      <a:prstDash val="solid"/>
                      <a:round/>
                      <a:headEnd type="none" w="med" len="med"/>
                      <a:tailEnd type="none" w="med" len="med"/>
                    </a:lnR>
                  </a:tcPr>
                </a:tc>
                <a:tc>
                  <a:txBody>
                    <a:bodyPr/>
                    <a:lstStyle/>
                    <a:p>
                      <a:pPr algn="ctr"/>
                      <a:r>
                        <a:rPr kumimoji="1" lang="en-JP" altLang="ja-JP" sz="1200" b="0" dirty="0">
                          <a:solidFill>
                            <a:schemeClr val="tx1"/>
                          </a:solidFill>
                          <a:latin typeface="+mj-lt"/>
                        </a:rPr>
                        <a:t>4-FSK</a:t>
                      </a:r>
                      <a:endParaRPr kumimoji="1" lang="ja-JP" altLang="en-US" sz="1200" b="0" dirty="0">
                        <a:solidFill>
                          <a:schemeClr val="tx1"/>
                        </a:solidFill>
                        <a:latin typeface="+mj-lt"/>
                      </a:endParaRPr>
                    </a:p>
                  </a:txBody>
                  <a:tcPr>
                    <a:lnL w="12700" cap="flat" cmpd="sng" algn="ctr">
                      <a:solidFill>
                        <a:schemeClr val="tx1"/>
                      </a:solidFill>
                      <a:prstDash val="solid"/>
                      <a:round/>
                      <a:headEnd type="none" w="med" len="med"/>
                      <a:tailEnd type="none" w="med" len="med"/>
                    </a:lnL>
                    <a:noFill/>
                  </a:tcPr>
                </a:tc>
                <a:tc>
                  <a:txBody>
                    <a:bodyPr/>
                    <a:lstStyle/>
                    <a:p>
                      <a:pPr algn="ctr"/>
                      <a:r>
                        <a:rPr kumimoji="1" lang="en-US" altLang="ja-JP" sz="1200" b="0" dirty="0">
                          <a:solidFill>
                            <a:schemeClr val="tx1"/>
                          </a:solidFill>
                          <a:latin typeface="+mj-lt"/>
                        </a:rPr>
                        <a:t>4-FSK</a:t>
                      </a:r>
                    </a:p>
                  </a:txBody>
                  <a:tcPr>
                    <a:noFill/>
                  </a:tcPr>
                </a:tc>
                <a:tc>
                  <a:txBody>
                    <a:bodyPr/>
                    <a:lstStyle/>
                    <a:p>
                      <a:pPr algn="ctr"/>
                      <a:r>
                        <a:rPr kumimoji="1" lang="en-US" altLang="ja-JP" sz="1200" b="0" dirty="0">
                          <a:solidFill>
                            <a:schemeClr val="tx1"/>
                          </a:solidFill>
                          <a:latin typeface="+mj-lt"/>
                        </a:rPr>
                        <a:t>4-FSK</a:t>
                      </a:r>
                    </a:p>
                  </a:txBody>
                  <a:tcPr>
                    <a:noFill/>
                  </a:tcPr>
                </a:tc>
                <a:extLst>
                  <a:ext uri="{0D108BD9-81ED-4DB2-BD59-A6C34878D82A}">
                    <a16:rowId xmlns:a16="http://schemas.microsoft.com/office/drawing/2014/main" val="4163610863"/>
                  </a:ext>
                </a:extLst>
              </a:tr>
              <a:tr h="301752">
                <a:tc vMerge="1">
                  <a:txBody>
                    <a:bodyPr/>
                    <a:lstStyle/>
                    <a:p>
                      <a:endParaRPr kumimoji="1" lang="en-US" altLang="ja-JP" sz="1400" dirty="0">
                        <a:latin typeface="+mj-lt"/>
                      </a:endParaRPr>
                    </a:p>
                  </a:txBody>
                  <a:tcPr/>
                </a:tc>
                <a:tc>
                  <a:txBody>
                    <a:bodyPr/>
                    <a:lstStyle/>
                    <a:p>
                      <a:r>
                        <a:rPr kumimoji="1" lang="en-US" altLang="ja-JP" sz="1200" dirty="0">
                          <a:latin typeface="+mj-lt"/>
                        </a:rPr>
                        <a:t>Modulation index</a:t>
                      </a:r>
                      <a:endParaRPr kumimoji="1" lang="ja-JP" altLang="en-US" sz="1200" dirty="0">
                        <a:latin typeface="+mj-lt"/>
                      </a:endParaRPr>
                    </a:p>
                  </a:txBody>
                  <a:tcPr/>
                </a:tc>
                <a:tc gridSpan="2">
                  <a:txBody>
                    <a:bodyPr/>
                    <a:lstStyle/>
                    <a:p>
                      <a:pPr algn="ctr"/>
                      <a:endParaRPr kumimoji="1" lang="ja-JP" altLang="en-US" sz="1200" dirty="0">
                        <a:latin typeface="+mj-lt"/>
                      </a:endParaRPr>
                    </a:p>
                  </a:txBody>
                  <a:tcPr/>
                </a:tc>
                <a:tc hMerge="1">
                  <a:txBody>
                    <a:bodyPr/>
                    <a:lstStyle/>
                    <a:p>
                      <a:pPr algn="ctr"/>
                      <a:endParaRPr kumimoji="1" lang="ja-JP" altLang="en-US" sz="1200" dirty="0">
                        <a:latin typeface="+mj-lt"/>
                      </a:endParaRPr>
                    </a:p>
                  </a:txBody>
                  <a:tcPr/>
                </a:tc>
                <a:tc>
                  <a:txBody>
                    <a:bodyPr/>
                    <a:lstStyle/>
                    <a:p>
                      <a:pPr algn="ctr"/>
                      <a:r>
                        <a:rPr kumimoji="1" lang="en-JP" altLang="ja-JP" sz="1200" dirty="0">
                          <a:latin typeface="+mj-lt"/>
                        </a:rPr>
                        <a:t>0.33</a:t>
                      </a:r>
                      <a:endParaRPr kumimoji="1" lang="ja-JP" altLang="en-US" sz="1200" dirty="0">
                        <a:latin typeface="+mj-lt"/>
                      </a:endParaRPr>
                    </a:p>
                  </a:txBody>
                  <a:tcPr/>
                </a:tc>
                <a:tc>
                  <a:txBody>
                    <a:bodyPr/>
                    <a:lstStyle/>
                    <a:p>
                      <a:pPr algn="ctr"/>
                      <a:r>
                        <a:rPr kumimoji="1" lang="en-JP" altLang="ja-JP" sz="1200" dirty="0">
                          <a:latin typeface="+mj-lt"/>
                        </a:rPr>
                        <a:t>0.33</a:t>
                      </a:r>
                      <a:endParaRPr kumimoji="1" lang="ja-JP" altLang="en-US" sz="1200" dirty="0">
                        <a:latin typeface="+mj-lt"/>
                      </a:endParaRPr>
                    </a:p>
                  </a:txBody>
                  <a:tcPr>
                    <a:lnR w="12700" cap="flat" cmpd="sng" algn="ctr">
                      <a:solidFill>
                        <a:schemeClr val="tx1"/>
                      </a:solidFill>
                      <a:prstDash val="solid"/>
                      <a:round/>
                      <a:headEnd type="none" w="med" len="med"/>
                      <a:tailEnd type="none" w="med" len="med"/>
                    </a:lnR>
                  </a:tcPr>
                </a:tc>
                <a:tc>
                  <a:txBody>
                    <a:bodyPr/>
                    <a:lstStyle/>
                    <a:p>
                      <a:pPr algn="ctr"/>
                      <a:r>
                        <a:rPr kumimoji="1" lang="en-JP" altLang="ja-JP" sz="1200" b="0" dirty="0">
                          <a:solidFill>
                            <a:schemeClr val="tx1"/>
                          </a:solidFill>
                          <a:latin typeface="+mj-lt"/>
                        </a:rPr>
                        <a:t>0.33</a:t>
                      </a:r>
                      <a:endParaRPr kumimoji="1" lang="ja-JP" altLang="en-US" sz="1200" b="0" dirty="0">
                        <a:solidFill>
                          <a:schemeClr val="tx1"/>
                        </a:solidFill>
                        <a:latin typeface="+mj-lt"/>
                      </a:endParaRPr>
                    </a:p>
                  </a:txBody>
                  <a:tcPr>
                    <a:lnL w="12700" cap="flat" cmpd="sng" algn="ctr">
                      <a:solidFill>
                        <a:schemeClr val="tx1"/>
                      </a:solidFill>
                      <a:prstDash val="solid"/>
                      <a:round/>
                      <a:headEnd type="none" w="med" len="med"/>
                      <a:tailEnd type="none" w="med" len="med"/>
                    </a:lnL>
                    <a:noFill/>
                  </a:tcPr>
                </a:tc>
                <a:tc>
                  <a:txBody>
                    <a:bodyPr/>
                    <a:lstStyle/>
                    <a:p>
                      <a:pPr algn="ctr"/>
                      <a:r>
                        <a:rPr kumimoji="1" lang="en-US" altLang="ja-JP" sz="1200" b="0" dirty="0">
                          <a:solidFill>
                            <a:schemeClr val="tx1"/>
                          </a:solidFill>
                          <a:latin typeface="+mj-lt"/>
                        </a:rPr>
                        <a:t>0.33</a:t>
                      </a:r>
                    </a:p>
                  </a:txBody>
                  <a:tcPr>
                    <a:noFill/>
                  </a:tcPr>
                </a:tc>
                <a:tc>
                  <a:txBody>
                    <a:bodyPr/>
                    <a:lstStyle/>
                    <a:p>
                      <a:pPr algn="ctr"/>
                      <a:r>
                        <a:rPr kumimoji="1" lang="en-US" altLang="ja-JP" sz="1200" b="0" dirty="0">
                          <a:solidFill>
                            <a:schemeClr val="tx1"/>
                          </a:solidFill>
                          <a:latin typeface="+mj-lt"/>
                        </a:rPr>
                        <a:t>0.33</a:t>
                      </a:r>
                    </a:p>
                  </a:txBody>
                  <a:tcPr>
                    <a:noFill/>
                  </a:tcPr>
                </a:tc>
                <a:extLst>
                  <a:ext uri="{0D108BD9-81ED-4DB2-BD59-A6C34878D82A}">
                    <a16:rowId xmlns:a16="http://schemas.microsoft.com/office/drawing/2014/main" val="2987243445"/>
                  </a:ext>
                </a:extLst>
              </a:tr>
              <a:tr h="301752">
                <a:tc vMerge="1">
                  <a:txBody>
                    <a:bodyPr/>
                    <a:lstStyle/>
                    <a:p>
                      <a:endParaRPr kumimoji="1" lang="en-US" altLang="ja-JP" sz="1400" dirty="0">
                        <a:latin typeface="+mj-lt"/>
                      </a:endParaRPr>
                    </a:p>
                  </a:txBody>
                  <a:tcPr/>
                </a:tc>
                <a:tc>
                  <a:txBody>
                    <a:bodyPr/>
                    <a:lstStyle/>
                    <a:p>
                      <a:r>
                        <a:rPr kumimoji="1" lang="en-US" altLang="ja-JP" sz="1200" dirty="0">
                          <a:latin typeface="+mj-lt"/>
                        </a:rPr>
                        <a:t>Channel spacing</a:t>
                      </a:r>
                      <a:r>
                        <a:rPr kumimoji="1" lang="en-US" altLang="ja-JP" sz="1200" baseline="30000" dirty="0">
                          <a:latin typeface="+mj-lt"/>
                        </a:rPr>
                        <a:t> </a:t>
                      </a:r>
                      <a:r>
                        <a:rPr kumimoji="1" lang="en-US" altLang="ja-JP" sz="1200" dirty="0">
                          <a:latin typeface="+mj-lt"/>
                        </a:rPr>
                        <a:t>(kHz)</a:t>
                      </a:r>
                      <a:endParaRPr kumimoji="1" lang="ja-JP" altLang="en-US" sz="1200" dirty="0">
                        <a:latin typeface="+mj-lt"/>
                      </a:endParaRPr>
                    </a:p>
                  </a:txBody>
                  <a:tcPr/>
                </a:tc>
                <a:tc gridSpan="2">
                  <a:txBody>
                    <a:bodyPr/>
                    <a:lstStyle/>
                    <a:p>
                      <a:pPr algn="ctr"/>
                      <a:endParaRPr kumimoji="1" lang="ja-JP" altLang="en-US" sz="1200" dirty="0">
                        <a:latin typeface="+mj-lt"/>
                      </a:endParaRPr>
                    </a:p>
                  </a:txBody>
                  <a:tcPr/>
                </a:tc>
                <a:tc hMerge="1">
                  <a:txBody>
                    <a:bodyPr/>
                    <a:lstStyle/>
                    <a:p>
                      <a:pPr algn="ctr"/>
                      <a:endParaRPr kumimoji="1" lang="ja-JP" altLang="en-US" sz="1200" dirty="0">
                        <a:latin typeface="+mj-lt"/>
                      </a:endParaRPr>
                    </a:p>
                  </a:txBody>
                  <a:tcPr/>
                </a:tc>
                <a:tc>
                  <a:txBody>
                    <a:bodyPr/>
                    <a:lstStyle/>
                    <a:p>
                      <a:pPr algn="ctr"/>
                      <a:r>
                        <a:rPr kumimoji="1" lang="en-JP" altLang="ja-JP" sz="1200" dirty="0">
                          <a:latin typeface="+mj-lt"/>
                        </a:rPr>
                        <a:t>25</a:t>
                      </a:r>
                      <a:endParaRPr kumimoji="1" lang="ja-JP" altLang="en-US" sz="1200" dirty="0">
                        <a:latin typeface="+mj-lt"/>
                      </a:endParaRPr>
                    </a:p>
                  </a:txBody>
                  <a:tcPr/>
                </a:tc>
                <a:tc>
                  <a:txBody>
                    <a:bodyPr/>
                    <a:lstStyle/>
                    <a:p>
                      <a:pPr algn="ctr"/>
                      <a:r>
                        <a:rPr kumimoji="1" lang="en-JP" altLang="ja-JP" sz="1200" dirty="0">
                          <a:latin typeface="+mj-lt"/>
                        </a:rPr>
                        <a:t>50</a:t>
                      </a:r>
                      <a:endParaRPr kumimoji="1" lang="ja-JP" altLang="en-US" sz="1200" dirty="0">
                        <a:latin typeface="+mj-lt"/>
                      </a:endParaRPr>
                    </a:p>
                  </a:txBody>
                  <a:tcPr>
                    <a:lnR w="12700" cap="flat" cmpd="sng" algn="ctr">
                      <a:solidFill>
                        <a:schemeClr val="tx1"/>
                      </a:solidFill>
                      <a:prstDash val="solid"/>
                      <a:round/>
                      <a:headEnd type="none" w="med" len="med"/>
                      <a:tailEnd type="none" w="med" len="med"/>
                    </a:lnR>
                  </a:tcPr>
                </a:tc>
                <a:tc>
                  <a:txBody>
                    <a:bodyPr/>
                    <a:lstStyle/>
                    <a:p>
                      <a:pPr algn="ctr"/>
                      <a:r>
                        <a:rPr kumimoji="1" lang="en-JP" altLang="ja-JP" sz="1200" b="0" dirty="0">
                          <a:solidFill>
                            <a:schemeClr val="tx1"/>
                          </a:solidFill>
                          <a:latin typeface="+mj-lt"/>
                        </a:rPr>
                        <a:t>100</a:t>
                      </a:r>
                      <a:endParaRPr kumimoji="1" lang="ja-JP" altLang="en-US" sz="1200" b="0" dirty="0">
                        <a:solidFill>
                          <a:schemeClr val="tx1"/>
                        </a:solidFill>
                        <a:latin typeface="+mj-lt"/>
                      </a:endParaRPr>
                    </a:p>
                  </a:txBody>
                  <a:tcPr>
                    <a:lnL w="12700" cap="flat" cmpd="sng" algn="ctr">
                      <a:solidFill>
                        <a:schemeClr val="tx1"/>
                      </a:solidFill>
                      <a:prstDash val="solid"/>
                      <a:round/>
                      <a:headEnd type="none" w="med" len="med"/>
                      <a:tailEnd type="none" w="med" len="med"/>
                    </a:lnL>
                    <a:noFill/>
                  </a:tcPr>
                </a:tc>
                <a:tc>
                  <a:txBody>
                    <a:bodyPr/>
                    <a:lstStyle/>
                    <a:p>
                      <a:pPr algn="ctr"/>
                      <a:r>
                        <a:rPr kumimoji="1" lang="en-US" altLang="ja-JP" sz="1200" b="0" dirty="0">
                          <a:solidFill>
                            <a:schemeClr val="tx1"/>
                          </a:solidFill>
                          <a:latin typeface="+mj-lt"/>
                        </a:rPr>
                        <a:t>200</a:t>
                      </a:r>
                    </a:p>
                  </a:txBody>
                  <a:tcPr>
                    <a:noFill/>
                  </a:tcPr>
                </a:tc>
                <a:tc>
                  <a:txBody>
                    <a:bodyPr/>
                    <a:lstStyle/>
                    <a:p>
                      <a:pPr algn="ctr"/>
                      <a:r>
                        <a:rPr kumimoji="1" lang="en-US" altLang="ja-JP" sz="1200" b="0" dirty="0">
                          <a:solidFill>
                            <a:schemeClr val="tx1"/>
                          </a:solidFill>
                          <a:latin typeface="+mj-lt"/>
                        </a:rPr>
                        <a:t>400</a:t>
                      </a:r>
                    </a:p>
                  </a:txBody>
                  <a:tcPr>
                    <a:noFill/>
                  </a:tcPr>
                </a:tc>
                <a:extLst>
                  <a:ext uri="{0D108BD9-81ED-4DB2-BD59-A6C34878D82A}">
                    <a16:rowId xmlns:a16="http://schemas.microsoft.com/office/drawing/2014/main" val="2829723139"/>
                  </a:ext>
                </a:extLst>
              </a:tr>
            </a:tbl>
          </a:graphicData>
        </a:graphic>
      </p:graphicFrame>
      <p:sp>
        <p:nvSpPr>
          <p:cNvPr id="3" name="Footer Placeholder 2">
            <a:extLst>
              <a:ext uri="{FF2B5EF4-FFF2-40B4-BE49-F238E27FC236}">
                <a16:creationId xmlns:a16="http://schemas.microsoft.com/office/drawing/2014/main" id="{B861EA06-61A2-1F57-D2DB-739CE01AFFDE}"/>
              </a:ext>
            </a:extLst>
          </p:cNvPr>
          <p:cNvSpPr txBox="1">
            <a:spLocks/>
          </p:cNvSpPr>
          <p:nvPr/>
        </p:nvSpPr>
        <p:spPr>
          <a:xfrm>
            <a:off x="5076056" y="6475413"/>
            <a:ext cx="3537592" cy="182562"/>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solidFill>
                  <a:srgbClr val="1D1C1D"/>
                </a:solidFill>
                <a:latin typeface="+mj-lt"/>
              </a:rPr>
              <a:t>S. Kajita (STE Japan, Inc.), S. Kitazawa (Muroran IT)</a:t>
            </a:r>
            <a:endParaRPr lang="en-US" altLang="en-JP">
              <a:latin typeface="+mj-lt"/>
            </a:endParaRPr>
          </a:p>
          <a:p>
            <a:endParaRPr lang="en-US" altLang="en-JP">
              <a:latin typeface="+mj-lt"/>
            </a:endParaRPr>
          </a:p>
          <a:p>
            <a:endParaRPr lang="en-US" altLang="en-JP" dirty="0">
              <a:latin typeface="+mj-lt"/>
            </a:endParaRPr>
          </a:p>
        </p:txBody>
      </p:sp>
    </p:spTree>
    <p:extLst>
      <p:ext uri="{BB962C8B-B14F-4D97-AF65-F5344CB8AC3E}">
        <p14:creationId xmlns:p14="http://schemas.microsoft.com/office/powerpoint/2010/main" val="30055403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583968-30B6-32A2-A991-AFFA8E54B4A8}"/>
            </a:ext>
          </a:extLst>
        </p:cNvPr>
        <p:cNvGrpSpPr/>
        <p:nvPr/>
      </p:nvGrpSpPr>
      <p:grpSpPr>
        <a:xfrm>
          <a:off x="0" y="0"/>
          <a:ext cx="0" cy="0"/>
          <a:chOff x="0" y="0"/>
          <a:chExt cx="0" cy="0"/>
        </a:xfrm>
      </p:grpSpPr>
      <p:sp>
        <p:nvSpPr>
          <p:cNvPr id="2" name="Date Placeholder 3">
            <a:extLst>
              <a:ext uri="{FF2B5EF4-FFF2-40B4-BE49-F238E27FC236}">
                <a16:creationId xmlns:a16="http://schemas.microsoft.com/office/drawing/2014/main" id="{C9D0FFCA-AC1F-6E8B-018B-65E0AD3185CD}"/>
              </a:ext>
            </a:extLst>
          </p:cNvPr>
          <p:cNvSpPr>
            <a:spLocks noGrp="1"/>
          </p:cNvSpPr>
          <p:nvPr>
            <p:ph type="dt" sz="half" idx="10"/>
          </p:nvPr>
        </p:nvSpPr>
        <p:spPr/>
        <p:txBody>
          <a:bodyPr/>
          <a:lstStyle/>
          <a:p>
            <a:r>
              <a:rPr lang="en-US" altLang="ja-JP" dirty="0"/>
              <a:t>January 2025</a:t>
            </a:r>
            <a:endParaRPr lang="en-US" altLang="en-JP" dirty="0"/>
          </a:p>
        </p:txBody>
      </p:sp>
      <p:sp>
        <p:nvSpPr>
          <p:cNvPr id="4" name="Slide Number Placeholder 5">
            <a:extLst>
              <a:ext uri="{FF2B5EF4-FFF2-40B4-BE49-F238E27FC236}">
                <a16:creationId xmlns:a16="http://schemas.microsoft.com/office/drawing/2014/main" id="{A2CB531D-43E0-796E-46A4-B9184BA6E2B0}"/>
              </a:ext>
            </a:extLst>
          </p:cNvPr>
          <p:cNvSpPr>
            <a:spLocks noGrp="1"/>
          </p:cNvSpPr>
          <p:nvPr>
            <p:ph type="sldNum" sz="quarter" idx="12"/>
          </p:nvPr>
        </p:nvSpPr>
        <p:spPr/>
        <p:txBody>
          <a:bodyPr/>
          <a:lstStyle/>
          <a:p>
            <a:r>
              <a:rPr lang="en-US" altLang="en-JP"/>
              <a:t>Slide </a:t>
            </a:r>
            <a:fld id="{7F505F26-4A74-B943-AB26-14E22BDD7467}" type="slidenum">
              <a:rPr lang="en-US" altLang="en-JP"/>
              <a:pPr/>
              <a:t>6</a:t>
            </a:fld>
            <a:endParaRPr lang="en-US" altLang="en-JP"/>
          </a:p>
        </p:txBody>
      </p:sp>
      <p:sp>
        <p:nvSpPr>
          <p:cNvPr id="4098" name="Rectangle 2">
            <a:extLst>
              <a:ext uri="{FF2B5EF4-FFF2-40B4-BE49-F238E27FC236}">
                <a16:creationId xmlns:a16="http://schemas.microsoft.com/office/drawing/2014/main" id="{7D1AB17D-F07F-7F0D-454D-F342E52FC8BB}"/>
              </a:ext>
            </a:extLst>
          </p:cNvPr>
          <p:cNvSpPr>
            <a:spLocks noGrp="1" noChangeArrowheads="1"/>
          </p:cNvSpPr>
          <p:nvPr>
            <p:ph type="title"/>
          </p:nvPr>
        </p:nvSpPr>
        <p:spPr>
          <a:ln/>
        </p:spPr>
        <p:txBody>
          <a:bodyPr/>
          <a:lstStyle/>
          <a:p>
            <a:r>
              <a:rPr kumimoji="0" lang="en-US" altLang="en-JP" b="0" i="0" u="none" strike="noStrike" kern="1200" cap="none" spc="0" normalizeH="0" baseline="0" noProof="0" dirty="0">
                <a:ln>
                  <a:noFill/>
                </a:ln>
                <a:solidFill>
                  <a:srgbClr val="000000"/>
                </a:solidFill>
                <a:effectLst/>
                <a:uLnTx/>
                <a:uFillTx/>
                <a:latin typeface="Times New Roman"/>
                <a:ea typeface="+mj-ea"/>
                <a:cs typeface="+mj-cs"/>
              </a:rPr>
              <a:t>Proposed M</a:t>
            </a:r>
            <a:r>
              <a:rPr kumimoji="0" lang="en-JP" altLang="en-JP" b="0" i="0" u="none" strike="noStrike" kern="1200" cap="none" spc="0" normalizeH="0" baseline="0" noProof="0" dirty="0">
                <a:ln>
                  <a:noFill/>
                </a:ln>
                <a:solidFill>
                  <a:srgbClr val="000000"/>
                </a:solidFill>
                <a:effectLst/>
                <a:uLnTx/>
                <a:uFillTx/>
                <a:latin typeface="Times New Roman"/>
                <a:ea typeface="+mj-ea"/>
                <a:cs typeface="+mj-cs"/>
              </a:rPr>
              <a:t>odulation and </a:t>
            </a:r>
            <a:r>
              <a:rPr kumimoji="0" lang="en-US" altLang="en-JP" b="0" i="0" u="none" strike="noStrike" kern="1200" cap="none" spc="0" normalizeH="0" baseline="0" noProof="0" dirty="0">
                <a:ln>
                  <a:noFill/>
                </a:ln>
                <a:solidFill>
                  <a:srgbClr val="000000"/>
                </a:solidFill>
                <a:effectLst/>
                <a:uLnTx/>
                <a:uFillTx/>
                <a:latin typeface="Times New Roman"/>
                <a:ea typeface="+mj-ea"/>
                <a:cs typeface="+mj-cs"/>
              </a:rPr>
              <a:t>C</a:t>
            </a:r>
            <a:r>
              <a:rPr kumimoji="0" lang="en-JP" altLang="en-JP" b="0" i="0" u="none" strike="noStrike" kern="1200" cap="none" spc="0" normalizeH="0" baseline="0" noProof="0" dirty="0">
                <a:ln>
                  <a:noFill/>
                </a:ln>
                <a:solidFill>
                  <a:srgbClr val="000000"/>
                </a:solidFill>
                <a:effectLst/>
                <a:uLnTx/>
                <a:uFillTx/>
                <a:latin typeface="Times New Roman"/>
                <a:ea typeface="+mj-ea"/>
                <a:cs typeface="+mj-cs"/>
              </a:rPr>
              <a:t>hannel </a:t>
            </a:r>
            <a:r>
              <a:rPr kumimoji="0" lang="en-US" altLang="en-JP" b="0" i="0" u="none" strike="noStrike" kern="1200" cap="none" spc="0" normalizeH="0" baseline="0" noProof="0" dirty="0">
                <a:ln>
                  <a:noFill/>
                </a:ln>
                <a:solidFill>
                  <a:srgbClr val="000000"/>
                </a:solidFill>
                <a:effectLst/>
                <a:uLnTx/>
                <a:uFillTx/>
                <a:latin typeface="Times New Roman"/>
                <a:ea typeface="+mj-ea"/>
                <a:cs typeface="+mj-cs"/>
              </a:rPr>
              <a:t>Parameters</a:t>
            </a:r>
            <a:br>
              <a:rPr kumimoji="0" lang="en-US" altLang="en-JP" b="0" i="0" u="none" strike="noStrike" kern="1200" cap="none" spc="0" normalizeH="0" baseline="0" noProof="0" dirty="0">
                <a:ln>
                  <a:noFill/>
                </a:ln>
                <a:solidFill>
                  <a:srgbClr val="000000"/>
                </a:solidFill>
                <a:effectLst/>
                <a:uLnTx/>
                <a:uFillTx/>
                <a:latin typeface="Times New Roman"/>
                <a:ea typeface="+mj-ea"/>
                <a:cs typeface="+mj-cs"/>
              </a:rPr>
            </a:br>
            <a:r>
              <a:rPr kumimoji="0" lang="en-US" altLang="en-JP" b="0" i="0" u="none" strike="noStrike" kern="1200" cap="none" spc="0" normalizeH="0" baseline="0" noProof="0" dirty="0">
                <a:ln>
                  <a:noFill/>
                </a:ln>
                <a:solidFill>
                  <a:srgbClr val="000000"/>
                </a:solidFill>
                <a:effectLst/>
                <a:uLnTx/>
                <a:uFillTx/>
                <a:latin typeface="Times New Roman"/>
                <a:ea typeface="+mj-ea"/>
                <a:cs typeface="+mj-cs"/>
              </a:rPr>
              <a:t>for the UMITS Band</a:t>
            </a:r>
            <a:endParaRPr lang="en-JP" altLang="en-JP" sz="2400" dirty="0"/>
          </a:p>
        </p:txBody>
      </p:sp>
      <p:graphicFrame>
        <p:nvGraphicFramePr>
          <p:cNvPr id="5" name="コンテンツ プレースホルダー 6">
            <a:extLst>
              <a:ext uri="{FF2B5EF4-FFF2-40B4-BE49-F238E27FC236}">
                <a16:creationId xmlns:a16="http://schemas.microsoft.com/office/drawing/2014/main" id="{282F2454-63FB-252E-3F77-C6A34201C26F}"/>
              </a:ext>
            </a:extLst>
          </p:cNvPr>
          <p:cNvGraphicFramePr>
            <a:graphicFrameLocks/>
          </p:cNvGraphicFramePr>
          <p:nvPr>
            <p:extLst>
              <p:ext uri="{D42A27DB-BD31-4B8C-83A1-F6EECF244321}">
                <p14:modId xmlns:p14="http://schemas.microsoft.com/office/powerpoint/2010/main" val="2634308051"/>
              </p:ext>
            </p:extLst>
          </p:nvPr>
        </p:nvGraphicFramePr>
        <p:xfrm>
          <a:off x="182880" y="2011680"/>
          <a:ext cx="8778240" cy="3319272"/>
        </p:xfrm>
        <a:graphic>
          <a:graphicData uri="http://schemas.openxmlformats.org/drawingml/2006/table">
            <a:tbl>
              <a:tblPr firstRow="1" bandRow="1">
                <a:tableStyleId>{5940675A-B579-460E-94D1-54222C63F5DA}</a:tableStyleId>
              </a:tblPr>
              <a:tblGrid>
                <a:gridCol w="1371600">
                  <a:extLst>
                    <a:ext uri="{9D8B030D-6E8A-4147-A177-3AD203B41FA5}">
                      <a16:colId xmlns:a16="http://schemas.microsoft.com/office/drawing/2014/main" val="20000"/>
                    </a:ext>
                  </a:extLst>
                </a:gridCol>
                <a:gridCol w="1645920">
                  <a:extLst>
                    <a:ext uri="{9D8B030D-6E8A-4147-A177-3AD203B41FA5}">
                      <a16:colId xmlns:a16="http://schemas.microsoft.com/office/drawing/2014/main" val="20001"/>
                    </a:ext>
                  </a:extLst>
                </a:gridCol>
                <a:gridCol w="960120">
                  <a:extLst>
                    <a:ext uri="{9D8B030D-6E8A-4147-A177-3AD203B41FA5}">
                      <a16:colId xmlns:a16="http://schemas.microsoft.com/office/drawing/2014/main" val="20007"/>
                    </a:ext>
                  </a:extLst>
                </a:gridCol>
                <a:gridCol w="960120">
                  <a:extLst>
                    <a:ext uri="{9D8B030D-6E8A-4147-A177-3AD203B41FA5}">
                      <a16:colId xmlns:a16="http://schemas.microsoft.com/office/drawing/2014/main" val="3674779847"/>
                    </a:ext>
                  </a:extLst>
                </a:gridCol>
                <a:gridCol w="960120">
                  <a:extLst>
                    <a:ext uri="{9D8B030D-6E8A-4147-A177-3AD203B41FA5}">
                      <a16:colId xmlns:a16="http://schemas.microsoft.com/office/drawing/2014/main" val="20008"/>
                    </a:ext>
                  </a:extLst>
                </a:gridCol>
                <a:gridCol w="960120">
                  <a:extLst>
                    <a:ext uri="{9D8B030D-6E8A-4147-A177-3AD203B41FA5}">
                      <a16:colId xmlns:a16="http://schemas.microsoft.com/office/drawing/2014/main" val="20009"/>
                    </a:ext>
                  </a:extLst>
                </a:gridCol>
                <a:gridCol w="960120">
                  <a:extLst>
                    <a:ext uri="{9D8B030D-6E8A-4147-A177-3AD203B41FA5}">
                      <a16:colId xmlns:a16="http://schemas.microsoft.com/office/drawing/2014/main" val="3294837349"/>
                    </a:ext>
                  </a:extLst>
                </a:gridCol>
                <a:gridCol w="960120">
                  <a:extLst>
                    <a:ext uri="{9D8B030D-6E8A-4147-A177-3AD203B41FA5}">
                      <a16:colId xmlns:a16="http://schemas.microsoft.com/office/drawing/2014/main" val="1109424869"/>
                    </a:ext>
                  </a:extLst>
                </a:gridCol>
              </a:tblGrid>
              <a:tr h="301752">
                <a:tc rowSpan="2">
                  <a:txBody>
                    <a:bodyPr/>
                    <a:lstStyle/>
                    <a:p>
                      <a:pPr algn="ctr"/>
                      <a:r>
                        <a:rPr kumimoji="1" lang="en-US" altLang="ja-JP" sz="1200" dirty="0">
                          <a:latin typeface="+mj-lt"/>
                        </a:rPr>
                        <a:t>Frequency band (MHz)</a:t>
                      </a:r>
                      <a:endParaRPr kumimoji="1" lang="ja-JP" altLang="en-US" sz="1200" dirty="0">
                        <a:latin typeface="+mj-lt"/>
                      </a:endParaRPr>
                    </a:p>
                  </a:txBody>
                  <a:tcPr anchor="ctr"/>
                </a:tc>
                <a:tc rowSpan="2">
                  <a:txBody>
                    <a:bodyPr/>
                    <a:lstStyle/>
                    <a:p>
                      <a:pPr algn="ctr"/>
                      <a:r>
                        <a:rPr kumimoji="1" lang="en-US" altLang="ja-JP" sz="1200" dirty="0">
                          <a:latin typeface="+mj-lt"/>
                        </a:rPr>
                        <a:t>Parameter</a:t>
                      </a:r>
                      <a:endParaRPr kumimoji="1" lang="ja-JP" altLang="en-US" sz="1200" dirty="0">
                        <a:latin typeface="+mj-lt"/>
                      </a:endParaRPr>
                    </a:p>
                  </a:txBody>
                  <a:tcPr anchor="ctr"/>
                </a:tc>
                <a:tc gridSpan="6">
                  <a:txBody>
                    <a:bodyPr/>
                    <a:lstStyle/>
                    <a:p>
                      <a:pPr algn="ctr"/>
                      <a:r>
                        <a:rPr lang="en-JP" sz="1200" dirty="0">
                          <a:latin typeface="+mj-lt"/>
                        </a:rPr>
                        <a:t>Operation mode</a:t>
                      </a:r>
                      <a:endParaRPr sz="1200" dirty="0">
                        <a:latin typeface="+mj-lt"/>
                      </a:endParaRPr>
                    </a:p>
                  </a:txBody>
                  <a:tcPr anchor="ctr">
                    <a:lnB w="12700" cap="flat" cmpd="sng" algn="ctr">
                      <a:solidFill>
                        <a:schemeClr val="tx1"/>
                      </a:solidFill>
                      <a:prstDash val="solid"/>
                      <a:round/>
                      <a:headEnd type="none" w="med" len="med"/>
                      <a:tailEnd type="none" w="med" len="med"/>
                    </a:lnB>
                  </a:tcPr>
                </a:tc>
                <a:tc hMerge="1">
                  <a:txBody>
                    <a:bodyPr/>
                    <a:lstStyle/>
                    <a:p>
                      <a:endParaRPr lang="en-JP"/>
                    </a:p>
                  </a:txBody>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sz="1400" dirty="0">
                        <a:latin typeface="+mj-lt"/>
                      </a:endParaRPr>
                    </a:p>
                  </a:txBody>
                  <a:tcPr>
                    <a:lnB w="12700" cap="flat" cmpd="sng" algn="ctr">
                      <a:solidFill>
                        <a:schemeClr val="tx1"/>
                      </a:solidFill>
                      <a:prstDash val="solid"/>
                      <a:round/>
                      <a:headEnd type="none" w="med" len="med"/>
                      <a:tailEnd type="none" w="med" len="med"/>
                    </a:lnB>
                  </a:tcPr>
                </a:tc>
                <a:tc hMerge="1">
                  <a:txBody>
                    <a:bodyPr/>
                    <a:lstStyle/>
                    <a:p>
                      <a:endParaRPr sz="1400" dirty="0">
                        <a:latin typeface="+mj-lt"/>
                      </a:endParaRP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01752">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JP" altLang="ja-JP" sz="1200" b="0" dirty="0">
                          <a:solidFill>
                            <a:schemeClr val="tx1"/>
                          </a:solidFill>
                          <a:latin typeface="+mj-lt"/>
                        </a:rPr>
                        <a:t>#</a:t>
                      </a:r>
                      <a:r>
                        <a:rPr kumimoji="1" lang="en-US" altLang="ja-JP" sz="1200" b="0" dirty="0">
                          <a:solidFill>
                            <a:schemeClr val="tx1"/>
                          </a:solidFill>
                          <a:latin typeface="+mj-lt"/>
                        </a:rPr>
                        <a:t>1</a:t>
                      </a:r>
                      <a:endParaRPr kumimoji="1" lang="ja-JP" altLang="en-US" sz="1200" b="0" dirty="0">
                        <a:solidFill>
                          <a:schemeClr val="tx1"/>
                        </a:solidFill>
                        <a:latin typeface="+mj-lt"/>
                      </a:endParaRPr>
                    </a:p>
                  </a:txBody>
                  <a:tcPr>
                    <a:lnT w="12700" cap="flat" cmpd="sng" algn="ctr">
                      <a:solidFill>
                        <a:schemeClr val="tx1"/>
                      </a:solidFill>
                      <a:prstDash val="solid"/>
                      <a:round/>
                      <a:headEnd type="none" w="med" len="med"/>
                      <a:tailEnd type="none" w="med" len="med"/>
                    </a:lnT>
                    <a:noFill/>
                  </a:tcPr>
                </a:tc>
                <a:tc>
                  <a:txBody>
                    <a:bodyPr/>
                    <a:lstStyle/>
                    <a:p>
                      <a:pPr algn="ctr"/>
                      <a:r>
                        <a:rPr kumimoji="1" lang="en-JP" altLang="ja-JP" sz="1200" b="0" dirty="0">
                          <a:solidFill>
                            <a:schemeClr val="tx1"/>
                          </a:solidFill>
                          <a:latin typeface="+mj-lt"/>
                        </a:rPr>
                        <a:t>#</a:t>
                      </a:r>
                      <a:r>
                        <a:rPr kumimoji="1" lang="en-US" altLang="ja-JP" sz="1200" b="0" dirty="0">
                          <a:solidFill>
                            <a:schemeClr val="tx1"/>
                          </a:solidFill>
                          <a:latin typeface="+mj-lt"/>
                        </a:rPr>
                        <a:t>3</a:t>
                      </a:r>
                      <a:endParaRPr kumimoji="1" lang="ja-JP" altLang="en-US" sz="1200" b="0" dirty="0">
                        <a:solidFill>
                          <a:schemeClr val="tx1"/>
                        </a:solidFill>
                        <a:latin typeface="+mj-lt"/>
                      </a:endParaRPr>
                    </a:p>
                  </a:txBody>
                  <a:tcPr>
                    <a:lnT w="12700" cap="flat" cmpd="sng" algn="ctr">
                      <a:solidFill>
                        <a:schemeClr val="tx1"/>
                      </a:solidFill>
                      <a:prstDash val="solid"/>
                      <a:round/>
                      <a:headEnd type="none" w="med" len="med"/>
                      <a:tailEnd type="none" w="med" len="med"/>
                    </a:lnT>
                    <a:noFill/>
                  </a:tcPr>
                </a:tc>
                <a:tc>
                  <a:txBody>
                    <a:bodyPr/>
                    <a:lstStyle/>
                    <a:p>
                      <a:pPr algn="ctr"/>
                      <a:r>
                        <a:rPr kumimoji="1" lang="en-JP" altLang="ja-JP" sz="1200" b="0" dirty="0">
                          <a:solidFill>
                            <a:schemeClr val="tx1"/>
                          </a:solidFill>
                          <a:latin typeface="+mj-lt"/>
                        </a:rPr>
                        <a:t>#</a:t>
                      </a:r>
                      <a:r>
                        <a:rPr kumimoji="1" lang="en-US" altLang="ja-JP" sz="1200" b="0" dirty="0">
                          <a:solidFill>
                            <a:schemeClr val="tx1"/>
                          </a:solidFill>
                          <a:latin typeface="+mj-lt"/>
                        </a:rPr>
                        <a:t>5</a:t>
                      </a:r>
                      <a:endParaRPr kumimoji="1" lang="ja-JP" altLang="en-US" sz="1200" b="0" dirty="0">
                        <a:solidFill>
                          <a:schemeClr val="tx1"/>
                        </a:solidFill>
                        <a:latin typeface="+mj-lt"/>
                      </a:endParaRPr>
                    </a:p>
                  </a:txBody>
                  <a:tcPr>
                    <a:lnT w="12700" cap="flat" cmpd="sng" algn="ctr">
                      <a:solidFill>
                        <a:schemeClr val="tx1"/>
                      </a:solidFill>
                      <a:prstDash val="solid"/>
                      <a:round/>
                      <a:headEnd type="none" w="med" len="med"/>
                      <a:tailEnd type="none" w="med" len="med"/>
                    </a:lnT>
                    <a:noFill/>
                  </a:tcPr>
                </a:tc>
                <a:tc>
                  <a:txBody>
                    <a:bodyPr/>
                    <a:lstStyle/>
                    <a:p>
                      <a:pPr algn="ctr"/>
                      <a:r>
                        <a:rPr kumimoji="1" lang="en-JP" altLang="ja-JP" sz="1200" b="0" dirty="0">
                          <a:solidFill>
                            <a:schemeClr val="tx1"/>
                          </a:solidFill>
                          <a:latin typeface="+mj-lt"/>
                        </a:rPr>
                        <a:t>#</a:t>
                      </a:r>
                      <a:r>
                        <a:rPr kumimoji="1" lang="en-US" altLang="ja-JP" sz="1200" b="0" dirty="0">
                          <a:solidFill>
                            <a:schemeClr val="tx1"/>
                          </a:solidFill>
                          <a:latin typeface="+mj-lt"/>
                        </a:rPr>
                        <a:t>7</a:t>
                      </a:r>
                      <a:endParaRPr kumimoji="1" lang="ja-JP" altLang="en-US" sz="1200" b="0" dirty="0">
                        <a:solidFill>
                          <a:schemeClr val="tx1"/>
                        </a:solidFill>
                        <a:latin typeface="+mj-lt"/>
                      </a:endParaRPr>
                    </a:p>
                  </a:txBody>
                  <a:tcPr>
                    <a:lnT w="12700" cap="flat" cmpd="sng" algn="ctr">
                      <a:solidFill>
                        <a:schemeClr val="tx1"/>
                      </a:solidFill>
                      <a:prstDash val="solid"/>
                      <a:round/>
                      <a:headEnd type="none" w="med" len="med"/>
                      <a:tailEnd type="none" w="med" len="med"/>
                    </a:lnT>
                    <a:noFill/>
                  </a:tcPr>
                </a:tc>
                <a:tc>
                  <a:txBody>
                    <a:bodyPr/>
                    <a:lstStyle/>
                    <a:p>
                      <a:pPr algn="ctr"/>
                      <a:r>
                        <a:rPr kumimoji="1" lang="en-JP" altLang="ja-JP" sz="1200" b="0" dirty="0">
                          <a:solidFill>
                            <a:schemeClr val="tx1"/>
                          </a:solidFill>
                          <a:latin typeface="+mj-lt"/>
                        </a:rPr>
                        <a:t>#</a:t>
                      </a:r>
                      <a:r>
                        <a:rPr kumimoji="1" lang="en-US" altLang="ja-JP" sz="1200" b="0" dirty="0">
                          <a:solidFill>
                            <a:schemeClr val="tx1"/>
                          </a:solidFill>
                          <a:latin typeface="+mj-lt"/>
                        </a:rPr>
                        <a:t>9</a:t>
                      </a:r>
                      <a:endParaRPr kumimoji="1" lang="ja-JP" altLang="en-US" sz="1200" b="0" baseline="30000" dirty="0">
                        <a:solidFill>
                          <a:schemeClr val="tx1"/>
                        </a:solidFill>
                        <a:latin typeface="+mj-lt"/>
                      </a:endParaRPr>
                    </a:p>
                  </a:txBody>
                  <a:tcPr>
                    <a:lnT w="12700" cap="flat" cmpd="sng" algn="ctr">
                      <a:solidFill>
                        <a:schemeClr val="tx1"/>
                      </a:solidFill>
                      <a:prstDash val="solid"/>
                      <a:round/>
                      <a:headEnd type="none" w="med" len="med"/>
                      <a:tailEnd type="none" w="med" len="med"/>
                    </a:lnT>
                    <a:noFill/>
                  </a:tcPr>
                </a:tc>
                <a:tc>
                  <a:txBody>
                    <a:bodyPr/>
                    <a:lstStyle/>
                    <a:p>
                      <a:pPr algn="ctr"/>
                      <a:r>
                        <a:rPr kumimoji="1" lang="en-JP" altLang="ja-JP" sz="1200" b="0" dirty="0">
                          <a:solidFill>
                            <a:schemeClr val="tx1"/>
                          </a:solidFill>
                          <a:latin typeface="+mj-lt"/>
                        </a:rPr>
                        <a:t>#</a:t>
                      </a:r>
                      <a:r>
                        <a:rPr kumimoji="1" lang="en-US" altLang="ja-JP" sz="1200" b="0" dirty="0">
                          <a:solidFill>
                            <a:schemeClr val="tx1"/>
                          </a:solidFill>
                          <a:latin typeface="+mj-lt"/>
                        </a:rPr>
                        <a:t>11</a:t>
                      </a:r>
                      <a:endParaRPr kumimoji="1" lang="ja-JP" altLang="en-US" sz="1200" b="0" baseline="30000" dirty="0">
                        <a:solidFill>
                          <a:schemeClr val="tx1"/>
                        </a:solidFill>
                        <a:latin typeface="+mj-lt"/>
                      </a:endParaRPr>
                    </a:p>
                  </a:txBody>
                  <a:tcP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0001"/>
                  </a:ext>
                </a:extLst>
              </a:tr>
              <a:tr h="301752">
                <a:tc rowSpan="9">
                  <a:txBody>
                    <a:bodyPr/>
                    <a:lstStyle/>
                    <a:p>
                      <a:r>
                        <a:rPr kumimoji="1" lang="en-US" altLang="ja-JP" sz="1200" kern="1200" dirty="0">
                          <a:solidFill>
                            <a:schemeClr val="tx1"/>
                          </a:solidFill>
                          <a:latin typeface="+mj-lt"/>
                          <a:ea typeface="+mn-ea"/>
                          <a:cs typeface="+mn-cs"/>
                        </a:rPr>
                        <a:t>169.05 –  169.3575,</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tx1"/>
                          </a:solidFill>
                          <a:latin typeface="+mj-lt"/>
                          <a:ea typeface="+mn-ea"/>
                          <a:cs typeface="+mn-cs"/>
                        </a:rPr>
                        <a:t>169.8075 – 170</a:t>
                      </a:r>
                    </a:p>
                  </a:txBody>
                  <a:tcPr anchor="ctr"/>
                </a:tc>
                <a:tc>
                  <a:txBody>
                    <a:bodyPr/>
                    <a:lstStyle/>
                    <a:p>
                      <a:r>
                        <a:rPr kumimoji="1" lang="en-US" altLang="ja-JP" sz="1200">
                          <a:latin typeface="+mj-lt"/>
                        </a:rPr>
                        <a:t>Data rate (kb/s)</a:t>
                      </a:r>
                      <a:endParaRPr kumimoji="1" lang="ja-JP" altLang="en-US" sz="1200" dirty="0">
                        <a:latin typeface="+mj-lt"/>
                      </a:endParaRPr>
                    </a:p>
                  </a:txBody>
                  <a:tcPr/>
                </a:tc>
                <a:tc>
                  <a:txBody>
                    <a:bodyPr/>
                    <a:lstStyle/>
                    <a:p>
                      <a:pPr algn="ctr"/>
                      <a:r>
                        <a:rPr kumimoji="1" lang="en-JP" altLang="ja-JP" sz="1200" b="0" dirty="0">
                          <a:solidFill>
                            <a:schemeClr val="tx1"/>
                          </a:solidFill>
                          <a:latin typeface="+mj-lt"/>
                        </a:rPr>
                        <a:t>5</a:t>
                      </a:r>
                      <a:endParaRPr kumimoji="1" lang="ja-JP" altLang="en-US" sz="1200" b="0" dirty="0">
                        <a:solidFill>
                          <a:schemeClr val="tx1"/>
                        </a:solidFill>
                        <a:latin typeface="+mj-lt"/>
                      </a:endParaRPr>
                    </a:p>
                  </a:txBody>
                  <a:tcPr>
                    <a:noFill/>
                  </a:tcPr>
                </a:tc>
                <a:tc>
                  <a:txBody>
                    <a:bodyPr/>
                    <a:lstStyle/>
                    <a:p>
                      <a:pPr algn="ctr"/>
                      <a:r>
                        <a:rPr kumimoji="1" lang="en-JP" altLang="ja-JP" sz="1200" b="0">
                          <a:solidFill>
                            <a:schemeClr val="tx1"/>
                          </a:solidFill>
                          <a:latin typeface="+mj-lt"/>
                        </a:rPr>
                        <a:t>10</a:t>
                      </a:r>
                      <a:endParaRPr kumimoji="1" lang="ja-JP" altLang="en-US" sz="1200" b="0" dirty="0">
                        <a:solidFill>
                          <a:schemeClr val="tx1"/>
                        </a:solidFill>
                        <a:latin typeface="+mj-lt"/>
                      </a:endParaRPr>
                    </a:p>
                  </a:txBody>
                  <a:tcPr>
                    <a:noFill/>
                  </a:tcPr>
                </a:tc>
                <a:tc>
                  <a:txBody>
                    <a:bodyPr/>
                    <a:lstStyle/>
                    <a:p>
                      <a:pPr algn="ctr"/>
                      <a:r>
                        <a:rPr kumimoji="1" lang="en-JP" altLang="ja-JP" sz="1200" b="0" dirty="0">
                          <a:solidFill>
                            <a:schemeClr val="tx1"/>
                          </a:solidFill>
                          <a:latin typeface="+mj-lt"/>
                        </a:rPr>
                        <a:t>20</a:t>
                      </a:r>
                      <a:endParaRPr kumimoji="1" lang="ja-JP" altLang="en-US" sz="1200" b="0" dirty="0">
                        <a:solidFill>
                          <a:schemeClr val="tx1"/>
                        </a:solidFill>
                        <a:latin typeface="+mj-lt"/>
                      </a:endParaRPr>
                    </a:p>
                  </a:txBody>
                  <a:tcPr>
                    <a:noFill/>
                  </a:tcPr>
                </a:tc>
                <a:tc>
                  <a:txBody>
                    <a:bodyPr/>
                    <a:lstStyle/>
                    <a:p>
                      <a:pPr algn="ctr"/>
                      <a:r>
                        <a:rPr kumimoji="1" lang="en-JP" altLang="ja-JP" sz="1200" b="0">
                          <a:solidFill>
                            <a:schemeClr val="tx1"/>
                          </a:solidFill>
                          <a:latin typeface="+mj-lt"/>
                        </a:rPr>
                        <a:t>40</a:t>
                      </a:r>
                      <a:endParaRPr kumimoji="1" lang="ja-JP" altLang="en-US" sz="1200" b="0" dirty="0">
                        <a:solidFill>
                          <a:schemeClr val="tx1"/>
                        </a:solidFill>
                        <a:latin typeface="+mj-lt"/>
                      </a:endParaRPr>
                    </a:p>
                  </a:txBody>
                  <a:tcPr>
                    <a:noFill/>
                  </a:tcPr>
                </a:tc>
                <a:tc>
                  <a:txBody>
                    <a:bodyPr/>
                    <a:lstStyle/>
                    <a:p>
                      <a:pPr algn="ctr"/>
                      <a:r>
                        <a:rPr kumimoji="1" lang="en-JP" altLang="ja-JP" sz="1200" b="0">
                          <a:solidFill>
                            <a:schemeClr val="tx1"/>
                          </a:solidFill>
                          <a:latin typeface="+mj-lt"/>
                        </a:rPr>
                        <a:t>80</a:t>
                      </a:r>
                      <a:endParaRPr kumimoji="1" lang="ja-JP" altLang="en-US" sz="1200" b="0" dirty="0">
                        <a:solidFill>
                          <a:schemeClr val="tx1"/>
                        </a:solidFill>
                        <a:latin typeface="+mj-lt"/>
                      </a:endParaRPr>
                    </a:p>
                  </a:txBody>
                  <a:tcPr>
                    <a:noFill/>
                  </a:tcPr>
                </a:tc>
                <a:tc>
                  <a:txBody>
                    <a:bodyPr/>
                    <a:lstStyle/>
                    <a:p>
                      <a:pPr algn="ctr"/>
                      <a:r>
                        <a:rPr kumimoji="1" lang="en-JP" altLang="ja-JP" sz="1200" b="0">
                          <a:solidFill>
                            <a:schemeClr val="tx1"/>
                          </a:solidFill>
                          <a:latin typeface="+mj-lt"/>
                        </a:rPr>
                        <a:t>120</a:t>
                      </a:r>
                      <a:endParaRPr kumimoji="1" lang="ja-JP" altLang="en-US" sz="1200" b="0" dirty="0">
                        <a:solidFill>
                          <a:schemeClr val="tx1"/>
                        </a:solidFill>
                        <a:latin typeface="+mj-lt"/>
                      </a:endParaRPr>
                    </a:p>
                  </a:txBody>
                  <a:tcPr>
                    <a:noFill/>
                  </a:tcPr>
                </a:tc>
                <a:extLst>
                  <a:ext uri="{0D108BD9-81ED-4DB2-BD59-A6C34878D82A}">
                    <a16:rowId xmlns:a16="http://schemas.microsoft.com/office/drawing/2014/main" val="10002"/>
                  </a:ext>
                </a:extLst>
              </a:tr>
              <a:tr h="301752">
                <a:tc vMerge="1">
                  <a:txBody>
                    <a:bodyPr/>
                    <a:lstStyle/>
                    <a:p>
                      <a:endParaRPr kumimoji="1" lang="ja-JP" altLang="en-US" sz="1100"/>
                    </a:p>
                  </a:txBody>
                  <a:tcPr/>
                </a:tc>
                <a:tc>
                  <a:txBody>
                    <a:bodyPr/>
                    <a:lstStyle/>
                    <a:p>
                      <a:r>
                        <a:rPr kumimoji="1" lang="en-US" altLang="ja-JP" sz="1200" dirty="0">
                          <a:latin typeface="+mj-lt"/>
                        </a:rPr>
                        <a:t>Modulation</a:t>
                      </a:r>
                      <a:endParaRPr kumimoji="1" lang="ja-JP" altLang="en-US" sz="1200" baseline="30000" dirty="0">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JP" altLang="ja-JP" sz="1200" b="0" dirty="0">
                          <a:solidFill>
                            <a:schemeClr val="tx1"/>
                          </a:solidFill>
                          <a:latin typeface="+mj-lt"/>
                        </a:rPr>
                        <a:t>2-FSK</a:t>
                      </a:r>
                      <a:endParaRPr kumimoji="1" lang="ja-JP" altLang="en-US" sz="1200" b="0" dirty="0">
                        <a:solidFill>
                          <a:schemeClr val="tx1"/>
                        </a:solidFill>
                        <a:latin typeface="+mj-lt"/>
                      </a:endParaRPr>
                    </a:p>
                  </a:txBody>
                  <a:tcP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JP" altLang="ja-JP" sz="1200" b="0">
                          <a:solidFill>
                            <a:schemeClr val="tx1"/>
                          </a:solidFill>
                          <a:latin typeface="+mj-lt"/>
                        </a:rPr>
                        <a:t>2-FSK</a:t>
                      </a:r>
                      <a:endParaRPr kumimoji="1" lang="ja-JP" altLang="en-US" sz="1200" b="0" dirty="0">
                        <a:solidFill>
                          <a:schemeClr val="tx1"/>
                        </a:solidFill>
                        <a:latin typeface="+mj-lt"/>
                      </a:endParaRPr>
                    </a:p>
                  </a:txBody>
                  <a:tcP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JP" altLang="ja-JP" sz="1200" b="0">
                          <a:solidFill>
                            <a:schemeClr val="tx1"/>
                          </a:solidFill>
                          <a:latin typeface="+mj-lt"/>
                        </a:rPr>
                        <a:t>2-FSK</a:t>
                      </a:r>
                      <a:endParaRPr kumimoji="1" lang="ja-JP" altLang="en-US" sz="1200" b="0" dirty="0">
                        <a:solidFill>
                          <a:schemeClr val="tx1"/>
                        </a:solidFill>
                        <a:latin typeface="+mj-lt"/>
                      </a:endParaRPr>
                    </a:p>
                  </a:txBody>
                  <a:tcP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JP" altLang="ja-JP" sz="1200" b="0">
                          <a:solidFill>
                            <a:schemeClr val="tx1"/>
                          </a:solidFill>
                          <a:latin typeface="+mj-lt"/>
                        </a:rPr>
                        <a:t>2-FSK</a:t>
                      </a:r>
                      <a:endParaRPr kumimoji="1" lang="ja-JP" altLang="en-US" sz="1200" b="0" dirty="0">
                        <a:solidFill>
                          <a:schemeClr val="tx1"/>
                        </a:solidFill>
                        <a:latin typeface="+mj-lt"/>
                      </a:endParaRPr>
                    </a:p>
                  </a:txBody>
                  <a:tcP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JP" altLang="ja-JP" sz="1200" b="0">
                          <a:solidFill>
                            <a:schemeClr val="tx1"/>
                          </a:solidFill>
                          <a:latin typeface="+mj-lt"/>
                        </a:rPr>
                        <a:t>2-FSK</a:t>
                      </a:r>
                      <a:endParaRPr kumimoji="1" lang="ja-JP" altLang="en-US" sz="1200" b="0" dirty="0">
                        <a:solidFill>
                          <a:schemeClr val="tx1"/>
                        </a:solidFill>
                        <a:latin typeface="+mj-lt"/>
                      </a:endParaRPr>
                    </a:p>
                  </a:txBody>
                  <a:tcP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JP" altLang="ja-JP" sz="1200" b="0">
                          <a:solidFill>
                            <a:schemeClr val="tx1"/>
                          </a:solidFill>
                          <a:latin typeface="+mj-lt"/>
                        </a:rPr>
                        <a:t>2-FSK</a:t>
                      </a:r>
                      <a:endParaRPr kumimoji="1" lang="ja-JP" altLang="en-US" sz="1200" b="0" dirty="0">
                        <a:solidFill>
                          <a:schemeClr val="tx1"/>
                        </a:solidFill>
                        <a:latin typeface="+mj-lt"/>
                      </a:endParaRPr>
                    </a:p>
                  </a:txBody>
                  <a:tcPr>
                    <a:noFill/>
                  </a:tcPr>
                </a:tc>
                <a:extLst>
                  <a:ext uri="{0D108BD9-81ED-4DB2-BD59-A6C34878D82A}">
                    <a16:rowId xmlns:a16="http://schemas.microsoft.com/office/drawing/2014/main" val="10003"/>
                  </a:ext>
                </a:extLst>
              </a:tr>
              <a:tr h="301752">
                <a:tc vMerge="1">
                  <a:txBody>
                    <a:bodyPr/>
                    <a:lstStyle/>
                    <a:p>
                      <a:endParaRPr kumimoji="1" lang="ja-JP" altLang="en-US" sz="1100"/>
                    </a:p>
                  </a:txBody>
                  <a:tcPr/>
                </a:tc>
                <a:tc>
                  <a:txBody>
                    <a:bodyPr/>
                    <a:lstStyle/>
                    <a:p>
                      <a:r>
                        <a:rPr kumimoji="1" lang="en-US" altLang="ja-JP" sz="1200" dirty="0">
                          <a:latin typeface="+mj-lt"/>
                        </a:rPr>
                        <a:t>Modulation index</a:t>
                      </a:r>
                      <a:endParaRPr kumimoji="1" lang="ja-JP" altLang="en-US" sz="1200" dirty="0">
                        <a:latin typeface="+mj-lt"/>
                      </a:endParaRPr>
                    </a:p>
                  </a:txBody>
                  <a:tcPr/>
                </a:tc>
                <a:tc>
                  <a:txBody>
                    <a:bodyPr/>
                    <a:lstStyle/>
                    <a:p>
                      <a:pPr algn="ctr"/>
                      <a:r>
                        <a:rPr kumimoji="1" lang="en-JP" altLang="ja-JP" sz="1200" b="0" dirty="0">
                          <a:solidFill>
                            <a:schemeClr val="tx1"/>
                          </a:solidFill>
                          <a:latin typeface="+mj-lt"/>
                        </a:rPr>
                        <a:t>0.5</a:t>
                      </a:r>
                      <a:endParaRPr kumimoji="1" lang="ja-JP" altLang="en-US" sz="1200" b="0" dirty="0">
                        <a:solidFill>
                          <a:schemeClr val="tx1"/>
                        </a:solidFill>
                        <a:latin typeface="+mj-lt"/>
                      </a:endParaRPr>
                    </a:p>
                  </a:txBody>
                  <a:tcP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JP" altLang="ja-JP" sz="1200" b="0" kern="1200" dirty="0">
                          <a:solidFill>
                            <a:schemeClr val="tx1"/>
                          </a:solidFill>
                          <a:latin typeface="+mj-lt"/>
                          <a:ea typeface="+mn-ea"/>
                          <a:cs typeface="+mn-cs"/>
                        </a:rPr>
                        <a:t>0.5</a:t>
                      </a:r>
                      <a:endParaRPr kumimoji="1" lang="ja-JP" altLang="en-US" sz="1200" b="0" kern="1200" dirty="0">
                        <a:solidFill>
                          <a:schemeClr val="tx1"/>
                        </a:solidFill>
                        <a:latin typeface="+mj-lt"/>
                        <a:ea typeface="+mn-ea"/>
                        <a:cs typeface="+mn-cs"/>
                      </a:endParaRPr>
                    </a:p>
                  </a:txBody>
                  <a:tcP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JP" altLang="ja-JP" sz="1200" b="0" kern="1200" dirty="0">
                          <a:solidFill>
                            <a:schemeClr val="tx1"/>
                          </a:solidFill>
                          <a:latin typeface="+mj-lt"/>
                          <a:ea typeface="+mn-ea"/>
                          <a:cs typeface="+mn-cs"/>
                        </a:rPr>
                        <a:t>0.5</a:t>
                      </a:r>
                      <a:endParaRPr kumimoji="1" lang="ja-JP" altLang="en-US" sz="1200" b="0" kern="1200" dirty="0">
                        <a:solidFill>
                          <a:schemeClr val="tx1"/>
                        </a:solidFill>
                        <a:latin typeface="+mj-lt"/>
                        <a:ea typeface="+mn-ea"/>
                        <a:cs typeface="+mn-cs"/>
                      </a:endParaRPr>
                    </a:p>
                  </a:txBody>
                  <a:tcP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JP" altLang="ja-JP" sz="1200" b="0" kern="1200" dirty="0">
                          <a:solidFill>
                            <a:schemeClr val="tx1"/>
                          </a:solidFill>
                          <a:latin typeface="+mj-lt"/>
                          <a:ea typeface="+mn-ea"/>
                          <a:cs typeface="+mn-cs"/>
                        </a:rPr>
                        <a:t>0.5</a:t>
                      </a:r>
                      <a:endParaRPr kumimoji="1" lang="ja-JP" altLang="en-US" sz="1200" b="0" kern="1200" dirty="0">
                        <a:solidFill>
                          <a:schemeClr val="tx1"/>
                        </a:solidFill>
                        <a:latin typeface="+mj-lt"/>
                        <a:ea typeface="+mn-ea"/>
                        <a:cs typeface="+mn-cs"/>
                      </a:endParaRPr>
                    </a:p>
                  </a:txBody>
                  <a:tcPr>
                    <a:noFill/>
                  </a:tcPr>
                </a:tc>
                <a:tc>
                  <a:txBody>
                    <a:bodyPr/>
                    <a:lstStyle/>
                    <a:p>
                      <a:pPr algn="ctr"/>
                      <a:r>
                        <a:rPr kumimoji="1" lang="en-JP" altLang="ja-JP" sz="1200" b="0" dirty="0">
                          <a:solidFill>
                            <a:schemeClr val="tx1"/>
                          </a:solidFill>
                          <a:latin typeface="+mj-lt"/>
                        </a:rPr>
                        <a:t>0.5</a:t>
                      </a:r>
                      <a:endParaRPr kumimoji="1" lang="ja-JP" altLang="en-US" sz="1200" b="0" dirty="0">
                        <a:solidFill>
                          <a:schemeClr val="tx1"/>
                        </a:solidFill>
                        <a:latin typeface="+mj-lt"/>
                      </a:endParaRPr>
                    </a:p>
                  </a:txBody>
                  <a:tcPr>
                    <a:noFill/>
                  </a:tcPr>
                </a:tc>
                <a:tc>
                  <a:txBody>
                    <a:bodyPr/>
                    <a:lstStyle/>
                    <a:p>
                      <a:pPr algn="ctr"/>
                      <a:r>
                        <a:rPr kumimoji="1" lang="en-JP" altLang="ja-JP" sz="1200" b="0" dirty="0">
                          <a:solidFill>
                            <a:schemeClr val="tx1"/>
                          </a:solidFill>
                          <a:latin typeface="+mj-lt"/>
                        </a:rPr>
                        <a:t>0.5</a:t>
                      </a:r>
                      <a:endParaRPr kumimoji="1" lang="ja-JP" altLang="en-US" sz="1200" b="0" dirty="0">
                        <a:solidFill>
                          <a:schemeClr val="tx1"/>
                        </a:solidFill>
                        <a:latin typeface="+mj-lt"/>
                      </a:endParaRPr>
                    </a:p>
                  </a:txBody>
                  <a:tcPr>
                    <a:noFill/>
                  </a:tcPr>
                </a:tc>
                <a:extLst>
                  <a:ext uri="{0D108BD9-81ED-4DB2-BD59-A6C34878D82A}">
                    <a16:rowId xmlns:a16="http://schemas.microsoft.com/office/drawing/2014/main" val="10004"/>
                  </a:ext>
                </a:extLst>
              </a:tr>
              <a:tr h="301752">
                <a:tc vMerge="1">
                  <a:txBody>
                    <a:bodyPr/>
                    <a:lstStyle/>
                    <a:p>
                      <a:endParaRPr kumimoji="1" lang="ja-JP" altLang="en-US" sz="1100" dirty="0"/>
                    </a:p>
                  </a:txBody>
                  <a:tcPr/>
                </a:tc>
                <a:tc>
                  <a:txBody>
                    <a:bodyPr/>
                    <a:lstStyle/>
                    <a:p>
                      <a:r>
                        <a:rPr kumimoji="1" lang="en-US" altLang="ja-JP" sz="1200" dirty="0">
                          <a:latin typeface="+mj-lt"/>
                        </a:rPr>
                        <a:t>Channel spacing</a:t>
                      </a:r>
                      <a:r>
                        <a:rPr kumimoji="1" lang="en-US" altLang="ja-JP" sz="1200" baseline="30000" dirty="0">
                          <a:latin typeface="+mj-lt"/>
                        </a:rPr>
                        <a:t> </a:t>
                      </a:r>
                      <a:r>
                        <a:rPr kumimoji="1" lang="en-US" altLang="ja-JP" sz="1200" dirty="0">
                          <a:latin typeface="+mj-lt"/>
                        </a:rPr>
                        <a:t>(kHz)</a:t>
                      </a:r>
                      <a:endParaRPr kumimoji="1" lang="ja-JP" altLang="en-US" sz="1200" dirty="0">
                        <a:latin typeface="+mj-lt"/>
                      </a:endParaRPr>
                    </a:p>
                  </a:txBody>
                  <a:tcPr/>
                </a:tc>
                <a:tc>
                  <a:txBody>
                    <a:bodyPr/>
                    <a:lstStyle/>
                    <a:p>
                      <a:pPr algn="ctr"/>
                      <a:r>
                        <a:rPr kumimoji="1" lang="en-US" altLang="ja-JP" sz="1200" b="0" dirty="0">
                          <a:solidFill>
                            <a:schemeClr val="tx1"/>
                          </a:solidFill>
                          <a:latin typeface="+mj-lt"/>
                        </a:rPr>
                        <a:t>12.5</a:t>
                      </a:r>
                    </a:p>
                  </a:txBody>
                  <a:tcPr>
                    <a:noFill/>
                  </a:tcPr>
                </a:tc>
                <a:tc>
                  <a:txBody>
                    <a:bodyPr/>
                    <a:lstStyle/>
                    <a:p>
                      <a:pPr algn="ctr"/>
                      <a:r>
                        <a:rPr kumimoji="1" lang="en-US" altLang="ja-JP" sz="1200" b="0" dirty="0">
                          <a:solidFill>
                            <a:schemeClr val="tx1"/>
                          </a:solidFill>
                          <a:latin typeface="+mj-lt"/>
                        </a:rPr>
                        <a:t>25</a:t>
                      </a:r>
                    </a:p>
                  </a:txBody>
                  <a:tcPr>
                    <a:noFill/>
                  </a:tcPr>
                </a:tc>
                <a:tc>
                  <a:txBody>
                    <a:bodyPr/>
                    <a:lstStyle/>
                    <a:p>
                      <a:pPr algn="ctr"/>
                      <a:r>
                        <a:rPr kumimoji="1" lang="en-US" altLang="ja-JP" sz="1200" b="0" dirty="0">
                          <a:solidFill>
                            <a:schemeClr val="tx1"/>
                          </a:solidFill>
                          <a:latin typeface="+mj-lt"/>
                        </a:rPr>
                        <a:t>50</a:t>
                      </a:r>
                    </a:p>
                  </a:txBody>
                  <a:tcPr>
                    <a:noFill/>
                  </a:tcPr>
                </a:tc>
                <a:tc>
                  <a:txBody>
                    <a:bodyPr/>
                    <a:lstStyle/>
                    <a:p>
                      <a:pPr algn="ctr"/>
                      <a:r>
                        <a:rPr kumimoji="1" lang="en-US" altLang="ja-JP" sz="1200" b="0" dirty="0">
                          <a:solidFill>
                            <a:schemeClr val="tx1"/>
                          </a:solidFill>
                          <a:latin typeface="+mj-lt"/>
                        </a:rPr>
                        <a:t>100</a:t>
                      </a:r>
                    </a:p>
                  </a:txBody>
                  <a:tcPr>
                    <a:noFill/>
                  </a:tcPr>
                </a:tc>
                <a:tc>
                  <a:txBody>
                    <a:bodyPr/>
                    <a:lstStyle/>
                    <a:p>
                      <a:pPr algn="ctr"/>
                      <a:r>
                        <a:rPr kumimoji="1" lang="en-US" altLang="ja-JP" sz="1200" b="0" dirty="0">
                          <a:solidFill>
                            <a:schemeClr val="tx1"/>
                          </a:solidFill>
                          <a:latin typeface="+mj-lt"/>
                        </a:rPr>
                        <a:t>200</a:t>
                      </a:r>
                    </a:p>
                  </a:txBody>
                  <a:tcPr>
                    <a:noFill/>
                  </a:tcPr>
                </a:tc>
                <a:tc>
                  <a:txBody>
                    <a:bodyPr/>
                    <a:lstStyle/>
                    <a:p>
                      <a:pPr algn="ctr"/>
                      <a:r>
                        <a:rPr kumimoji="1" lang="en-US" altLang="ja-JP" sz="1200" b="0" dirty="0">
                          <a:solidFill>
                            <a:schemeClr val="tx1"/>
                          </a:solidFill>
                          <a:latin typeface="+mj-lt"/>
                        </a:rPr>
                        <a:t>300</a:t>
                      </a:r>
                    </a:p>
                  </a:txBody>
                  <a:tcPr>
                    <a:noFill/>
                  </a:tcPr>
                </a:tc>
                <a:extLst>
                  <a:ext uri="{0D108BD9-81ED-4DB2-BD59-A6C34878D82A}">
                    <a16:rowId xmlns:a16="http://schemas.microsoft.com/office/drawing/2014/main" val="10005"/>
                  </a:ext>
                </a:extLst>
              </a:tr>
              <a:tr h="301752">
                <a:tc vMerge="1">
                  <a:txBody>
                    <a:bodyPr/>
                    <a:lstStyle/>
                    <a:p>
                      <a:endParaRPr lang="en-JP"/>
                    </a:p>
                  </a:txBody>
                  <a:tcPr/>
                </a:tc>
                <a:tc>
                  <a:txBody>
                    <a:bodyPr/>
                    <a:lstStyle/>
                    <a:p>
                      <a:endParaRPr kumimoji="1" lang="ja-JP" altLang="en-US" sz="1200" dirty="0">
                        <a:latin typeface="+mj-lt"/>
                      </a:endParaRPr>
                    </a:p>
                  </a:txBody>
                  <a:tcPr/>
                </a:tc>
                <a:tc>
                  <a:txBody>
                    <a:bodyPr/>
                    <a:lstStyle/>
                    <a:p>
                      <a:pPr algn="ctr"/>
                      <a:r>
                        <a:rPr kumimoji="1" lang="en-JP" altLang="ja-JP" sz="1200" b="0" dirty="0">
                          <a:solidFill>
                            <a:schemeClr val="tx1"/>
                          </a:solidFill>
                          <a:latin typeface="+mj-lt"/>
                        </a:rPr>
                        <a:t>#</a:t>
                      </a:r>
                      <a:r>
                        <a:rPr kumimoji="1" lang="en-US" altLang="ja-JP" sz="1200" b="0" dirty="0">
                          <a:solidFill>
                            <a:schemeClr val="tx1"/>
                          </a:solidFill>
                          <a:latin typeface="+mj-lt"/>
                        </a:rPr>
                        <a:t>2</a:t>
                      </a:r>
                      <a:endParaRPr kumimoji="1" lang="ja-JP" altLang="en-US" sz="1200" b="0" dirty="0">
                        <a:solidFill>
                          <a:schemeClr val="tx1"/>
                        </a:solidFill>
                        <a:latin typeface="+mj-lt"/>
                      </a:endParaRPr>
                    </a:p>
                  </a:txBody>
                  <a:tcPr>
                    <a:noFill/>
                  </a:tcPr>
                </a:tc>
                <a:tc>
                  <a:txBody>
                    <a:bodyPr/>
                    <a:lstStyle/>
                    <a:p>
                      <a:pPr algn="ctr"/>
                      <a:r>
                        <a:rPr kumimoji="1" lang="en-JP" altLang="ja-JP" sz="1200" b="0" dirty="0">
                          <a:solidFill>
                            <a:schemeClr val="tx1"/>
                          </a:solidFill>
                          <a:latin typeface="+mj-lt"/>
                        </a:rPr>
                        <a:t>#</a:t>
                      </a:r>
                      <a:r>
                        <a:rPr kumimoji="1" lang="en-US" altLang="ja-JP" sz="1200" b="0" dirty="0">
                          <a:solidFill>
                            <a:schemeClr val="tx1"/>
                          </a:solidFill>
                          <a:latin typeface="+mj-lt"/>
                        </a:rPr>
                        <a:t>4</a:t>
                      </a:r>
                      <a:endParaRPr kumimoji="1" lang="ja-JP" altLang="en-US" sz="1200" b="0" dirty="0">
                        <a:solidFill>
                          <a:schemeClr val="tx1"/>
                        </a:solidFill>
                        <a:latin typeface="+mj-lt"/>
                      </a:endParaRPr>
                    </a:p>
                  </a:txBody>
                  <a:tcPr>
                    <a:noFill/>
                  </a:tcPr>
                </a:tc>
                <a:tc>
                  <a:txBody>
                    <a:bodyPr/>
                    <a:lstStyle/>
                    <a:p>
                      <a:pPr algn="ctr"/>
                      <a:r>
                        <a:rPr kumimoji="1" lang="en-JP" altLang="ja-JP" sz="1200" b="0" dirty="0">
                          <a:solidFill>
                            <a:schemeClr val="tx1"/>
                          </a:solidFill>
                          <a:latin typeface="+mj-lt"/>
                        </a:rPr>
                        <a:t>#</a:t>
                      </a:r>
                      <a:r>
                        <a:rPr kumimoji="1" lang="en-US" altLang="ja-JP" sz="1200" b="0" dirty="0">
                          <a:solidFill>
                            <a:schemeClr val="tx1"/>
                          </a:solidFill>
                          <a:latin typeface="+mj-lt"/>
                        </a:rPr>
                        <a:t>6</a:t>
                      </a:r>
                      <a:endParaRPr kumimoji="1" lang="ja-JP" altLang="en-US" sz="1200" b="0" dirty="0">
                        <a:solidFill>
                          <a:schemeClr val="tx1"/>
                        </a:solidFill>
                        <a:latin typeface="+mj-lt"/>
                      </a:endParaRPr>
                    </a:p>
                  </a:txBody>
                  <a:tcPr>
                    <a:noFill/>
                  </a:tcPr>
                </a:tc>
                <a:tc>
                  <a:txBody>
                    <a:bodyPr/>
                    <a:lstStyle/>
                    <a:p>
                      <a:pPr algn="ctr"/>
                      <a:r>
                        <a:rPr kumimoji="1" lang="en-JP" altLang="ja-JP" sz="1200" b="0" dirty="0">
                          <a:solidFill>
                            <a:schemeClr val="tx1"/>
                          </a:solidFill>
                          <a:latin typeface="+mj-lt"/>
                        </a:rPr>
                        <a:t>#</a:t>
                      </a:r>
                      <a:r>
                        <a:rPr kumimoji="1" lang="en-US" altLang="ja-JP" sz="1200" b="0" dirty="0">
                          <a:solidFill>
                            <a:schemeClr val="tx1"/>
                          </a:solidFill>
                          <a:latin typeface="+mj-lt"/>
                        </a:rPr>
                        <a:t>8</a:t>
                      </a:r>
                      <a:endParaRPr kumimoji="1" lang="ja-JP" altLang="en-US" sz="1200" b="0" dirty="0">
                        <a:solidFill>
                          <a:schemeClr val="tx1"/>
                        </a:solidFill>
                        <a:latin typeface="+mj-lt"/>
                      </a:endParaRPr>
                    </a:p>
                  </a:txBody>
                  <a:tcPr>
                    <a:noFill/>
                  </a:tcPr>
                </a:tc>
                <a:tc>
                  <a:txBody>
                    <a:bodyPr/>
                    <a:lstStyle/>
                    <a:p>
                      <a:pPr algn="ctr"/>
                      <a:r>
                        <a:rPr kumimoji="1" lang="en-JP" altLang="ja-JP" sz="1200" b="0" dirty="0">
                          <a:solidFill>
                            <a:schemeClr val="tx1"/>
                          </a:solidFill>
                          <a:latin typeface="+mj-lt"/>
                        </a:rPr>
                        <a:t>#</a:t>
                      </a:r>
                      <a:r>
                        <a:rPr kumimoji="1" lang="en-US" altLang="ja-JP" sz="1200" b="0" dirty="0">
                          <a:solidFill>
                            <a:schemeClr val="tx1"/>
                          </a:solidFill>
                          <a:latin typeface="+mj-lt"/>
                        </a:rPr>
                        <a:t>10</a:t>
                      </a:r>
                      <a:endParaRPr kumimoji="1" lang="ja-JP" altLang="en-US" sz="1200" b="0" baseline="30000" dirty="0">
                        <a:solidFill>
                          <a:schemeClr val="tx1"/>
                        </a:solidFill>
                        <a:latin typeface="+mj-lt"/>
                      </a:endParaRPr>
                    </a:p>
                  </a:txBody>
                  <a:tcPr>
                    <a:noFill/>
                  </a:tcPr>
                </a:tc>
                <a:tc>
                  <a:txBody>
                    <a:bodyPr/>
                    <a:lstStyle/>
                    <a:p>
                      <a:pPr algn="ctr"/>
                      <a:r>
                        <a:rPr kumimoji="1" lang="en-JP" altLang="ja-JP" sz="1200" b="0" dirty="0">
                          <a:solidFill>
                            <a:schemeClr val="tx1"/>
                          </a:solidFill>
                          <a:latin typeface="+mj-lt"/>
                        </a:rPr>
                        <a:t>#</a:t>
                      </a:r>
                      <a:r>
                        <a:rPr kumimoji="1" lang="en-US" altLang="ja-JP" sz="1200" b="0" dirty="0">
                          <a:solidFill>
                            <a:schemeClr val="tx1"/>
                          </a:solidFill>
                          <a:latin typeface="+mj-lt"/>
                        </a:rPr>
                        <a:t>12</a:t>
                      </a:r>
                      <a:endParaRPr kumimoji="1" lang="ja-JP" altLang="en-US" sz="1200" b="0" baseline="30000" dirty="0">
                        <a:solidFill>
                          <a:schemeClr val="tx1"/>
                        </a:solidFill>
                        <a:latin typeface="+mj-lt"/>
                      </a:endParaRPr>
                    </a:p>
                  </a:txBody>
                  <a:tcPr>
                    <a:noFill/>
                  </a:tcPr>
                </a:tc>
                <a:extLst>
                  <a:ext uri="{0D108BD9-81ED-4DB2-BD59-A6C34878D82A}">
                    <a16:rowId xmlns:a16="http://schemas.microsoft.com/office/drawing/2014/main" val="1086811069"/>
                  </a:ext>
                </a:extLst>
              </a:tr>
              <a:tr h="301752">
                <a:tc vMerge="1">
                  <a:txBody>
                    <a:bodyPr/>
                    <a:lstStyle/>
                    <a:p>
                      <a:endParaRPr kumimoji="1" lang="en-US" altLang="ja-JP" sz="1400" kern="1200" dirty="0">
                        <a:solidFill>
                          <a:schemeClr val="tx1"/>
                        </a:solidFill>
                        <a:highlight>
                          <a:srgbClr val="FFFF00"/>
                        </a:highlight>
                        <a:latin typeface="+mj-lt"/>
                        <a:ea typeface="+mn-ea"/>
                        <a:cs typeface="+mn-cs"/>
                      </a:endParaRPr>
                    </a:p>
                  </a:txBody>
                  <a:tcPr/>
                </a:tc>
                <a:tc>
                  <a:txBody>
                    <a:bodyPr/>
                    <a:lstStyle/>
                    <a:p>
                      <a:r>
                        <a:rPr kumimoji="1" lang="en-US" altLang="ja-JP" sz="1200">
                          <a:latin typeface="+mj-lt"/>
                        </a:rPr>
                        <a:t>Data rate (kb/s)</a:t>
                      </a:r>
                      <a:endParaRPr kumimoji="1" lang="ja-JP" altLang="en-US" sz="1200" dirty="0">
                        <a:latin typeface="+mj-lt"/>
                      </a:endParaRPr>
                    </a:p>
                  </a:txBody>
                  <a:tcPr/>
                </a:tc>
                <a:tc>
                  <a:txBody>
                    <a:bodyPr/>
                    <a:lstStyle/>
                    <a:p>
                      <a:pPr algn="ctr"/>
                      <a:r>
                        <a:rPr kumimoji="1" lang="en-US" altLang="ja-JP" sz="1200" b="0" dirty="0">
                          <a:solidFill>
                            <a:schemeClr val="tx1"/>
                          </a:solidFill>
                          <a:latin typeface="+mj-lt"/>
                        </a:rPr>
                        <a:t>8</a:t>
                      </a:r>
                    </a:p>
                  </a:txBody>
                  <a:tcPr>
                    <a:noFill/>
                  </a:tcPr>
                </a:tc>
                <a:tc>
                  <a:txBody>
                    <a:bodyPr/>
                    <a:lstStyle/>
                    <a:p>
                      <a:pPr algn="ctr"/>
                      <a:r>
                        <a:rPr kumimoji="1" lang="en-US" altLang="ja-JP" sz="1200" b="0">
                          <a:solidFill>
                            <a:schemeClr val="tx1"/>
                          </a:solidFill>
                          <a:latin typeface="+mj-lt"/>
                        </a:rPr>
                        <a:t>16</a:t>
                      </a:r>
                      <a:endParaRPr kumimoji="1" lang="en-US" altLang="ja-JP" sz="1200" b="0" dirty="0">
                        <a:solidFill>
                          <a:schemeClr val="tx1"/>
                        </a:solidFill>
                        <a:latin typeface="+mj-lt"/>
                      </a:endParaRPr>
                    </a:p>
                  </a:txBody>
                  <a:tcPr>
                    <a:noFill/>
                  </a:tcPr>
                </a:tc>
                <a:tc>
                  <a:txBody>
                    <a:bodyPr/>
                    <a:lstStyle/>
                    <a:p>
                      <a:pPr algn="ctr"/>
                      <a:r>
                        <a:rPr kumimoji="1" lang="en-US" altLang="ja-JP" sz="1200" b="0">
                          <a:solidFill>
                            <a:schemeClr val="tx1"/>
                          </a:solidFill>
                          <a:latin typeface="+mj-lt"/>
                        </a:rPr>
                        <a:t>32</a:t>
                      </a:r>
                      <a:endParaRPr kumimoji="1" lang="en-US" altLang="ja-JP" sz="1200" b="0" dirty="0">
                        <a:solidFill>
                          <a:schemeClr val="tx1"/>
                        </a:solidFill>
                        <a:latin typeface="+mj-lt"/>
                      </a:endParaRPr>
                    </a:p>
                  </a:txBody>
                  <a:tcPr>
                    <a:noFill/>
                  </a:tcPr>
                </a:tc>
                <a:tc>
                  <a:txBody>
                    <a:bodyPr/>
                    <a:lstStyle/>
                    <a:p>
                      <a:pPr algn="ctr"/>
                      <a:r>
                        <a:rPr kumimoji="1" lang="en-US" altLang="ja-JP" sz="1200" b="0">
                          <a:solidFill>
                            <a:schemeClr val="tx1"/>
                          </a:solidFill>
                          <a:latin typeface="+mj-lt"/>
                        </a:rPr>
                        <a:t>64</a:t>
                      </a:r>
                      <a:endParaRPr kumimoji="1" lang="en-US" altLang="ja-JP" sz="1200" b="0" dirty="0">
                        <a:solidFill>
                          <a:schemeClr val="tx1"/>
                        </a:solidFill>
                        <a:latin typeface="+mj-lt"/>
                      </a:endParaRPr>
                    </a:p>
                  </a:txBody>
                  <a:tcPr>
                    <a:noFill/>
                  </a:tcPr>
                </a:tc>
                <a:tc>
                  <a:txBody>
                    <a:bodyPr/>
                    <a:lstStyle/>
                    <a:p>
                      <a:pPr algn="ctr"/>
                      <a:r>
                        <a:rPr kumimoji="1" lang="en-US" altLang="ja-JP" sz="1200" b="0">
                          <a:solidFill>
                            <a:schemeClr val="tx1"/>
                          </a:solidFill>
                          <a:latin typeface="+mj-lt"/>
                        </a:rPr>
                        <a:t>128</a:t>
                      </a:r>
                      <a:endParaRPr kumimoji="1" lang="en-US" altLang="ja-JP" sz="1200" b="0" dirty="0">
                        <a:solidFill>
                          <a:schemeClr val="tx1"/>
                        </a:solidFill>
                        <a:latin typeface="+mj-lt"/>
                      </a:endParaRPr>
                    </a:p>
                  </a:txBody>
                  <a:tcPr>
                    <a:noFill/>
                  </a:tcPr>
                </a:tc>
                <a:tc>
                  <a:txBody>
                    <a:bodyPr/>
                    <a:lstStyle/>
                    <a:p>
                      <a:pPr algn="ctr"/>
                      <a:r>
                        <a:rPr kumimoji="1" lang="en-US" altLang="ja-JP" sz="1200" b="0" dirty="0">
                          <a:solidFill>
                            <a:schemeClr val="tx1"/>
                          </a:solidFill>
                          <a:latin typeface="+mj-lt"/>
                        </a:rPr>
                        <a:t>192</a:t>
                      </a:r>
                    </a:p>
                  </a:txBody>
                  <a:tcPr>
                    <a:noFill/>
                  </a:tcPr>
                </a:tc>
                <a:extLst>
                  <a:ext uri="{0D108BD9-81ED-4DB2-BD59-A6C34878D82A}">
                    <a16:rowId xmlns:a16="http://schemas.microsoft.com/office/drawing/2014/main" val="3017198818"/>
                  </a:ext>
                </a:extLst>
              </a:tr>
              <a:tr h="301752">
                <a:tc vMerge="1">
                  <a:txBody>
                    <a:bodyPr/>
                    <a:lstStyle/>
                    <a:p>
                      <a:endParaRPr kumimoji="1" lang="en-US" altLang="ja-JP" sz="1400" dirty="0">
                        <a:latin typeface="+mj-lt"/>
                      </a:endParaRPr>
                    </a:p>
                  </a:txBody>
                  <a:tcPr/>
                </a:tc>
                <a:tc>
                  <a:txBody>
                    <a:bodyPr/>
                    <a:lstStyle/>
                    <a:p>
                      <a:r>
                        <a:rPr kumimoji="1" lang="en-US" altLang="ja-JP" sz="1200" dirty="0">
                          <a:latin typeface="+mj-lt"/>
                        </a:rPr>
                        <a:t>Modulation</a:t>
                      </a:r>
                      <a:endParaRPr kumimoji="1" lang="ja-JP" altLang="en-US" sz="1200" baseline="30000" dirty="0">
                        <a:latin typeface="+mj-lt"/>
                      </a:endParaRPr>
                    </a:p>
                  </a:txBody>
                  <a:tcPr/>
                </a:tc>
                <a:tc>
                  <a:txBody>
                    <a:bodyPr/>
                    <a:lstStyle/>
                    <a:p>
                      <a:pPr algn="ctr"/>
                      <a:r>
                        <a:rPr kumimoji="1" lang="en-US" altLang="ja-JP" sz="1200" b="0" dirty="0">
                          <a:solidFill>
                            <a:schemeClr val="tx1"/>
                          </a:solidFill>
                          <a:latin typeface="+mj-lt"/>
                        </a:rPr>
                        <a:t>4-FSK</a:t>
                      </a:r>
                    </a:p>
                  </a:txBody>
                  <a:tcPr>
                    <a:noFill/>
                  </a:tcPr>
                </a:tc>
                <a:tc>
                  <a:txBody>
                    <a:bodyPr/>
                    <a:lstStyle/>
                    <a:p>
                      <a:pPr algn="ctr"/>
                      <a:r>
                        <a:rPr kumimoji="1" lang="en-US" altLang="ja-JP" sz="1200" b="0" kern="1200">
                          <a:solidFill>
                            <a:schemeClr val="tx1"/>
                          </a:solidFill>
                          <a:latin typeface="+mj-lt"/>
                          <a:ea typeface="+mn-ea"/>
                          <a:cs typeface="+mn-cs"/>
                        </a:rPr>
                        <a:t>4-FSK</a:t>
                      </a:r>
                      <a:endParaRPr kumimoji="1" lang="en-US" altLang="ja-JP" sz="1200" b="0" dirty="0">
                        <a:solidFill>
                          <a:schemeClr val="tx1"/>
                        </a:solidFill>
                        <a:latin typeface="+mj-lt"/>
                      </a:endParaRPr>
                    </a:p>
                  </a:txBody>
                  <a:tcPr>
                    <a:noFill/>
                  </a:tcPr>
                </a:tc>
                <a:tc>
                  <a:txBody>
                    <a:bodyPr/>
                    <a:lstStyle/>
                    <a:p>
                      <a:pPr algn="ctr"/>
                      <a:r>
                        <a:rPr kumimoji="1" lang="en-US" altLang="ja-JP" sz="1200" b="0" kern="1200">
                          <a:solidFill>
                            <a:schemeClr val="tx1"/>
                          </a:solidFill>
                          <a:latin typeface="+mj-lt"/>
                          <a:ea typeface="+mn-ea"/>
                          <a:cs typeface="+mn-cs"/>
                        </a:rPr>
                        <a:t>4-FSK</a:t>
                      </a:r>
                      <a:endParaRPr kumimoji="1" lang="en-US" altLang="ja-JP" sz="1200" b="0" dirty="0">
                        <a:solidFill>
                          <a:schemeClr val="tx1"/>
                        </a:solidFill>
                        <a:latin typeface="+mj-lt"/>
                      </a:endParaRPr>
                    </a:p>
                  </a:txBody>
                  <a:tcPr>
                    <a:noFill/>
                  </a:tcPr>
                </a:tc>
                <a:tc>
                  <a:txBody>
                    <a:bodyPr/>
                    <a:lstStyle/>
                    <a:p>
                      <a:pPr algn="ctr"/>
                      <a:r>
                        <a:rPr kumimoji="1" lang="en-US" altLang="ja-JP" sz="1200" b="0" kern="1200">
                          <a:solidFill>
                            <a:schemeClr val="tx1"/>
                          </a:solidFill>
                          <a:latin typeface="+mj-lt"/>
                          <a:ea typeface="+mn-ea"/>
                          <a:cs typeface="+mn-cs"/>
                        </a:rPr>
                        <a:t>4-FSK</a:t>
                      </a:r>
                      <a:endParaRPr kumimoji="1" lang="en-US" altLang="ja-JP" sz="1200" b="0" dirty="0">
                        <a:solidFill>
                          <a:schemeClr val="tx1"/>
                        </a:solidFill>
                        <a:latin typeface="+mj-lt"/>
                      </a:endParaRPr>
                    </a:p>
                  </a:txBody>
                  <a:tcPr>
                    <a:noFill/>
                  </a:tcPr>
                </a:tc>
                <a:tc>
                  <a:txBody>
                    <a:bodyPr/>
                    <a:lstStyle/>
                    <a:p>
                      <a:pPr algn="ctr"/>
                      <a:r>
                        <a:rPr kumimoji="1" lang="en-US" altLang="ja-JP" sz="1200" b="0">
                          <a:solidFill>
                            <a:schemeClr val="tx1"/>
                          </a:solidFill>
                          <a:latin typeface="+mj-lt"/>
                        </a:rPr>
                        <a:t>4-FSK</a:t>
                      </a:r>
                      <a:endParaRPr kumimoji="1" lang="en-US" altLang="ja-JP" sz="1200" b="0" dirty="0">
                        <a:solidFill>
                          <a:schemeClr val="tx1"/>
                        </a:solidFill>
                        <a:latin typeface="+mj-lt"/>
                      </a:endParaRPr>
                    </a:p>
                  </a:txBody>
                  <a:tcPr>
                    <a:noFill/>
                  </a:tcPr>
                </a:tc>
                <a:tc>
                  <a:txBody>
                    <a:bodyPr/>
                    <a:lstStyle/>
                    <a:p>
                      <a:pPr algn="ctr"/>
                      <a:r>
                        <a:rPr kumimoji="1" lang="en-US" altLang="ja-JP" sz="1200" b="0">
                          <a:solidFill>
                            <a:schemeClr val="tx1"/>
                          </a:solidFill>
                          <a:latin typeface="+mj-lt"/>
                        </a:rPr>
                        <a:t>4-FSK</a:t>
                      </a:r>
                      <a:endParaRPr kumimoji="1" lang="en-US" altLang="ja-JP" sz="1200" b="0" dirty="0">
                        <a:solidFill>
                          <a:schemeClr val="tx1"/>
                        </a:solidFill>
                        <a:latin typeface="+mj-lt"/>
                      </a:endParaRPr>
                    </a:p>
                  </a:txBody>
                  <a:tcPr>
                    <a:noFill/>
                  </a:tcPr>
                </a:tc>
                <a:extLst>
                  <a:ext uri="{0D108BD9-81ED-4DB2-BD59-A6C34878D82A}">
                    <a16:rowId xmlns:a16="http://schemas.microsoft.com/office/drawing/2014/main" val="2946323366"/>
                  </a:ext>
                </a:extLst>
              </a:tr>
              <a:tr h="301752">
                <a:tc vMerge="1">
                  <a:txBody>
                    <a:bodyPr/>
                    <a:lstStyle/>
                    <a:p>
                      <a:endParaRPr kumimoji="1" lang="en-US" altLang="ja-JP" sz="1400" dirty="0">
                        <a:latin typeface="+mj-lt"/>
                      </a:endParaRPr>
                    </a:p>
                  </a:txBody>
                  <a:tcPr/>
                </a:tc>
                <a:tc>
                  <a:txBody>
                    <a:bodyPr/>
                    <a:lstStyle/>
                    <a:p>
                      <a:r>
                        <a:rPr kumimoji="1" lang="en-US" altLang="ja-JP" sz="1200">
                          <a:latin typeface="+mj-lt"/>
                        </a:rPr>
                        <a:t>Modulation index</a:t>
                      </a:r>
                      <a:endParaRPr kumimoji="1" lang="ja-JP" altLang="en-US" sz="1200" dirty="0">
                        <a:latin typeface="+mj-lt"/>
                      </a:endParaRPr>
                    </a:p>
                  </a:txBody>
                  <a:tcPr/>
                </a:tc>
                <a:tc>
                  <a:txBody>
                    <a:bodyPr/>
                    <a:lstStyle/>
                    <a:p>
                      <a:pPr algn="ctr"/>
                      <a:r>
                        <a:rPr kumimoji="1" lang="en-US" altLang="ja-JP" sz="1200" b="0" dirty="0">
                          <a:solidFill>
                            <a:schemeClr val="tx1"/>
                          </a:solidFill>
                          <a:latin typeface="+mj-lt"/>
                        </a:rPr>
                        <a:t>0.33</a:t>
                      </a:r>
                    </a:p>
                  </a:txBody>
                  <a:tcPr>
                    <a:noFill/>
                  </a:tcPr>
                </a:tc>
                <a:tc>
                  <a:txBody>
                    <a:bodyPr/>
                    <a:lstStyle/>
                    <a:p>
                      <a:pPr algn="ctr"/>
                      <a:r>
                        <a:rPr kumimoji="1" lang="en-JP" altLang="ja-JP" sz="1200" b="0">
                          <a:solidFill>
                            <a:schemeClr val="tx1"/>
                          </a:solidFill>
                          <a:latin typeface="+mj-lt"/>
                        </a:rPr>
                        <a:t>0.33</a:t>
                      </a:r>
                      <a:endParaRPr kumimoji="1" lang="en-US" altLang="ja-JP" sz="1200" b="0" dirty="0">
                        <a:solidFill>
                          <a:schemeClr val="tx1"/>
                        </a:solidFill>
                        <a:latin typeface="+mj-lt"/>
                      </a:endParaRPr>
                    </a:p>
                  </a:txBody>
                  <a:tcPr>
                    <a:noFill/>
                  </a:tcPr>
                </a:tc>
                <a:tc>
                  <a:txBody>
                    <a:bodyPr/>
                    <a:lstStyle/>
                    <a:p>
                      <a:pPr algn="ctr"/>
                      <a:r>
                        <a:rPr kumimoji="1" lang="en-US" altLang="ja-JP" sz="1200" b="0">
                          <a:solidFill>
                            <a:schemeClr val="tx1"/>
                          </a:solidFill>
                          <a:latin typeface="+mj-lt"/>
                        </a:rPr>
                        <a:t>0.33</a:t>
                      </a:r>
                      <a:endParaRPr kumimoji="1" lang="en-US" altLang="ja-JP" sz="1200" b="0" dirty="0">
                        <a:solidFill>
                          <a:schemeClr val="tx1"/>
                        </a:solidFill>
                        <a:latin typeface="+mj-lt"/>
                      </a:endParaRPr>
                    </a:p>
                  </a:txBody>
                  <a:tcPr>
                    <a:noFill/>
                  </a:tcPr>
                </a:tc>
                <a:tc>
                  <a:txBody>
                    <a:bodyPr/>
                    <a:lstStyle/>
                    <a:p>
                      <a:pPr algn="ctr"/>
                      <a:r>
                        <a:rPr kumimoji="1" lang="en-US" altLang="ja-JP" sz="1200" b="0" dirty="0">
                          <a:solidFill>
                            <a:schemeClr val="tx1"/>
                          </a:solidFill>
                          <a:latin typeface="+mj-lt"/>
                        </a:rPr>
                        <a:t>0.33</a:t>
                      </a:r>
                    </a:p>
                  </a:txBody>
                  <a:tcPr>
                    <a:noFill/>
                  </a:tcPr>
                </a:tc>
                <a:tc>
                  <a:txBody>
                    <a:bodyPr/>
                    <a:lstStyle/>
                    <a:p>
                      <a:pPr algn="ctr"/>
                      <a:r>
                        <a:rPr kumimoji="1" lang="en-US" altLang="ja-JP" sz="1200" b="0" dirty="0">
                          <a:solidFill>
                            <a:schemeClr val="tx1"/>
                          </a:solidFill>
                          <a:latin typeface="+mj-lt"/>
                        </a:rPr>
                        <a:t>0.33</a:t>
                      </a:r>
                    </a:p>
                  </a:txBody>
                  <a:tcPr>
                    <a:noFill/>
                  </a:tcPr>
                </a:tc>
                <a:tc>
                  <a:txBody>
                    <a:bodyPr/>
                    <a:lstStyle/>
                    <a:p>
                      <a:pPr algn="ctr"/>
                      <a:r>
                        <a:rPr kumimoji="1" lang="en-US" altLang="ja-JP" sz="1200" b="0">
                          <a:solidFill>
                            <a:schemeClr val="tx1"/>
                          </a:solidFill>
                          <a:latin typeface="+mj-lt"/>
                        </a:rPr>
                        <a:t>0.33</a:t>
                      </a:r>
                      <a:endParaRPr kumimoji="1" lang="en-US" altLang="ja-JP" sz="1200" b="0" dirty="0">
                        <a:solidFill>
                          <a:schemeClr val="tx1"/>
                        </a:solidFill>
                        <a:latin typeface="+mj-lt"/>
                      </a:endParaRPr>
                    </a:p>
                  </a:txBody>
                  <a:tcPr>
                    <a:noFill/>
                  </a:tcPr>
                </a:tc>
                <a:extLst>
                  <a:ext uri="{0D108BD9-81ED-4DB2-BD59-A6C34878D82A}">
                    <a16:rowId xmlns:a16="http://schemas.microsoft.com/office/drawing/2014/main" val="731720526"/>
                  </a:ext>
                </a:extLst>
              </a:tr>
              <a:tr h="301752">
                <a:tc vMerge="1">
                  <a:txBody>
                    <a:bodyPr/>
                    <a:lstStyle/>
                    <a:p>
                      <a:endParaRPr kumimoji="1" lang="en-US" altLang="ja-JP" sz="1400" dirty="0">
                        <a:latin typeface="+mj-lt"/>
                      </a:endParaRPr>
                    </a:p>
                  </a:txBody>
                  <a:tcPr/>
                </a:tc>
                <a:tc>
                  <a:txBody>
                    <a:bodyPr/>
                    <a:lstStyle/>
                    <a:p>
                      <a:r>
                        <a:rPr kumimoji="1" lang="en-US" altLang="ja-JP" sz="1200" dirty="0">
                          <a:latin typeface="+mj-lt"/>
                        </a:rPr>
                        <a:t>Channel spacing</a:t>
                      </a:r>
                      <a:r>
                        <a:rPr kumimoji="1" lang="en-US" altLang="ja-JP" sz="1200" baseline="30000" dirty="0">
                          <a:latin typeface="+mj-lt"/>
                        </a:rPr>
                        <a:t> </a:t>
                      </a:r>
                      <a:r>
                        <a:rPr kumimoji="1" lang="en-US" altLang="ja-JP" sz="1200" dirty="0">
                          <a:latin typeface="+mj-lt"/>
                        </a:rPr>
                        <a:t>(kHz)</a:t>
                      </a:r>
                      <a:endParaRPr kumimoji="1" lang="ja-JP" altLang="en-US" sz="1200" dirty="0">
                        <a:latin typeface="+mj-lt"/>
                      </a:endParaRPr>
                    </a:p>
                  </a:txBody>
                  <a:tcPr/>
                </a:tc>
                <a:tc>
                  <a:txBody>
                    <a:bodyPr/>
                    <a:lstStyle/>
                    <a:p>
                      <a:pPr algn="ctr"/>
                      <a:r>
                        <a:rPr kumimoji="1" lang="en-US" altLang="ja-JP" sz="1200" b="0" dirty="0">
                          <a:solidFill>
                            <a:schemeClr val="tx1"/>
                          </a:solidFill>
                          <a:latin typeface="+mj-lt"/>
                        </a:rPr>
                        <a:t>12.5</a:t>
                      </a:r>
                    </a:p>
                  </a:txBody>
                  <a:tcPr>
                    <a:noFill/>
                  </a:tcPr>
                </a:tc>
                <a:tc>
                  <a:txBody>
                    <a:bodyPr/>
                    <a:lstStyle/>
                    <a:p>
                      <a:pPr algn="ctr"/>
                      <a:r>
                        <a:rPr kumimoji="1" lang="en-US" altLang="ja-JP" sz="1200" b="0" dirty="0">
                          <a:solidFill>
                            <a:schemeClr val="tx1"/>
                          </a:solidFill>
                          <a:latin typeface="+mj-lt"/>
                        </a:rPr>
                        <a:t>25</a:t>
                      </a:r>
                    </a:p>
                  </a:txBody>
                  <a:tcPr>
                    <a:noFill/>
                  </a:tcPr>
                </a:tc>
                <a:tc>
                  <a:txBody>
                    <a:bodyPr/>
                    <a:lstStyle/>
                    <a:p>
                      <a:pPr algn="ctr"/>
                      <a:r>
                        <a:rPr kumimoji="1" lang="en-US" altLang="ja-JP" sz="1200" b="0" dirty="0">
                          <a:solidFill>
                            <a:schemeClr val="tx1"/>
                          </a:solidFill>
                          <a:latin typeface="+mj-lt"/>
                        </a:rPr>
                        <a:t>50</a:t>
                      </a:r>
                    </a:p>
                  </a:txBody>
                  <a:tcPr>
                    <a:noFill/>
                  </a:tcPr>
                </a:tc>
                <a:tc>
                  <a:txBody>
                    <a:bodyPr/>
                    <a:lstStyle/>
                    <a:p>
                      <a:pPr algn="ctr"/>
                      <a:r>
                        <a:rPr kumimoji="1" lang="en-US" altLang="ja-JP" sz="1200" b="0" dirty="0">
                          <a:solidFill>
                            <a:schemeClr val="tx1"/>
                          </a:solidFill>
                          <a:latin typeface="+mj-lt"/>
                        </a:rPr>
                        <a:t>100</a:t>
                      </a:r>
                    </a:p>
                  </a:txBody>
                  <a:tcPr>
                    <a:noFill/>
                  </a:tcPr>
                </a:tc>
                <a:tc>
                  <a:txBody>
                    <a:bodyPr/>
                    <a:lstStyle/>
                    <a:p>
                      <a:pPr algn="ctr"/>
                      <a:r>
                        <a:rPr kumimoji="1" lang="en-US" altLang="ja-JP" sz="1200" b="0" dirty="0">
                          <a:solidFill>
                            <a:schemeClr val="tx1"/>
                          </a:solidFill>
                          <a:latin typeface="+mj-lt"/>
                        </a:rPr>
                        <a:t>200</a:t>
                      </a:r>
                    </a:p>
                  </a:txBody>
                  <a:tcPr>
                    <a:noFill/>
                  </a:tcPr>
                </a:tc>
                <a:tc>
                  <a:txBody>
                    <a:bodyPr/>
                    <a:lstStyle/>
                    <a:p>
                      <a:pPr algn="ctr"/>
                      <a:r>
                        <a:rPr kumimoji="1" lang="en-US" altLang="ja-JP" sz="1200" b="0" dirty="0">
                          <a:solidFill>
                            <a:schemeClr val="tx1"/>
                          </a:solidFill>
                          <a:latin typeface="+mj-lt"/>
                        </a:rPr>
                        <a:t>300</a:t>
                      </a:r>
                    </a:p>
                  </a:txBody>
                  <a:tcPr>
                    <a:noFill/>
                  </a:tcPr>
                </a:tc>
                <a:extLst>
                  <a:ext uri="{0D108BD9-81ED-4DB2-BD59-A6C34878D82A}">
                    <a16:rowId xmlns:a16="http://schemas.microsoft.com/office/drawing/2014/main" val="1216963631"/>
                  </a:ext>
                </a:extLst>
              </a:tr>
            </a:tbl>
          </a:graphicData>
        </a:graphic>
      </p:graphicFrame>
      <p:sp>
        <p:nvSpPr>
          <p:cNvPr id="3" name="Footer Placeholder 2">
            <a:extLst>
              <a:ext uri="{FF2B5EF4-FFF2-40B4-BE49-F238E27FC236}">
                <a16:creationId xmlns:a16="http://schemas.microsoft.com/office/drawing/2014/main" id="{760A7617-5B9B-0A95-A4AF-32A66EED1FC1}"/>
              </a:ext>
            </a:extLst>
          </p:cNvPr>
          <p:cNvSpPr txBox="1">
            <a:spLocks/>
          </p:cNvSpPr>
          <p:nvPr/>
        </p:nvSpPr>
        <p:spPr>
          <a:xfrm>
            <a:off x="5076056" y="6475413"/>
            <a:ext cx="3537592" cy="182562"/>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solidFill>
                  <a:srgbClr val="1D1C1D"/>
                </a:solidFill>
                <a:latin typeface="+mj-lt"/>
              </a:rPr>
              <a:t>S. Kajita (STE Japan, Inc.), S. Kitazawa (Muroran IT)</a:t>
            </a:r>
            <a:endParaRPr lang="en-US" altLang="en-JP">
              <a:latin typeface="+mj-lt"/>
            </a:endParaRPr>
          </a:p>
          <a:p>
            <a:endParaRPr lang="en-US" altLang="en-JP">
              <a:latin typeface="+mj-lt"/>
            </a:endParaRPr>
          </a:p>
          <a:p>
            <a:endParaRPr lang="en-US" altLang="en-JP" dirty="0">
              <a:latin typeface="+mj-lt"/>
            </a:endParaRPr>
          </a:p>
        </p:txBody>
      </p:sp>
    </p:spTree>
    <p:extLst>
      <p:ext uri="{BB962C8B-B14F-4D97-AF65-F5344CB8AC3E}">
        <p14:creationId xmlns:p14="http://schemas.microsoft.com/office/powerpoint/2010/main" val="136838113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5415</TotalTime>
  <Words>1248</Words>
  <Application>Microsoft Office PowerPoint</Application>
  <PresentationFormat>画面に合わせる (4:3)</PresentationFormat>
  <Paragraphs>206</Paragraphs>
  <Slides>6</Slides>
  <Notes>2</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6</vt:i4>
      </vt:variant>
    </vt:vector>
  </HeadingPairs>
  <TitlesOfParts>
    <vt:vector size="10" baseType="lpstr">
      <vt:lpstr>Slack-Lato</vt:lpstr>
      <vt:lpstr>Arial</vt:lpstr>
      <vt:lpstr>Times New Roman</vt:lpstr>
      <vt:lpstr>Office Theme</vt:lpstr>
      <vt:lpstr>PowerPoint プレゼンテーション</vt:lpstr>
      <vt:lpstr>Background</vt:lpstr>
      <vt:lpstr>Purpose and Scope of this proposal</vt:lpstr>
      <vt:lpstr>Proposed Changes to the Existing SUN FSK</vt:lpstr>
      <vt:lpstr>Proposed Modulation and Channel Parameters for the VHF-High Band</vt:lpstr>
      <vt:lpstr>Proposed Modulation and Channel Parameters for the UMITS Band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IEEE 802.15 &lt;subject&gt;</dc:subject>
  <dc:creator>Arata Kato</dc:creator>
  <cp:keywords/>
  <dc:description>&lt;doc#&gt;</dc:description>
  <cp:lastModifiedBy>宗吾 梶田</cp:lastModifiedBy>
  <cp:revision>181</cp:revision>
  <cp:lastPrinted>1998-02-10T13:28:06Z</cp:lastPrinted>
  <dcterms:created xsi:type="dcterms:W3CDTF">2024-12-15T15:47:48Z</dcterms:created>
  <dcterms:modified xsi:type="dcterms:W3CDTF">2025-01-07T06:16:45Z</dcterms:modified>
</cp:coreProperties>
</file>