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7"/>
  </p:notesMasterIdLst>
  <p:sldIdLst>
    <p:sldId id="365" r:id="rId2"/>
    <p:sldId id="335" r:id="rId3"/>
    <p:sldId id="268" r:id="rId4"/>
    <p:sldId id="257" r:id="rId5"/>
    <p:sldId id="363" r:id="rId6"/>
    <p:sldId id="364" r:id="rId7"/>
    <p:sldId id="2027" r:id="rId8"/>
    <p:sldId id="2069" r:id="rId9"/>
    <p:sldId id="2070" r:id="rId10"/>
    <p:sldId id="2046" r:id="rId11"/>
    <p:sldId id="2035" r:id="rId12"/>
    <p:sldId id="2052" r:id="rId13"/>
    <p:sldId id="2042" r:id="rId14"/>
    <p:sldId id="2043" r:id="rId15"/>
    <p:sldId id="2044" r:id="rId16"/>
    <p:sldId id="356" r:id="rId17"/>
    <p:sldId id="2039" r:id="rId18"/>
    <p:sldId id="347" r:id="rId19"/>
    <p:sldId id="357" r:id="rId20"/>
    <p:sldId id="345" r:id="rId21"/>
    <p:sldId id="262" r:id="rId22"/>
    <p:sldId id="350" r:id="rId23"/>
    <p:sldId id="2053" r:id="rId24"/>
    <p:sldId id="2045" r:id="rId25"/>
    <p:sldId id="2051" r:id="rId2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ibDr64ou9V/j5NhPitf4sow4Njn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1EA7218-ABE1-3A3E-9BBA-1096D08776D9}" name="Benjamin Rolfe" initials="BR" userId="2cb8745b51aa14eb" providerId="Windows Live"/>
  <p188:author id="{15C58F92-56E1-E5F6-834E-10CC12C75D7A}" name="Phil Beecher" initials="PB" userId="8e59e9d451c39ba5"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BF7A00"/>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4345" autoAdjust="0"/>
  </p:normalViewPr>
  <p:slideViewPr>
    <p:cSldViewPr snapToGrid="0">
      <p:cViewPr varScale="1">
        <p:scale>
          <a:sx n="99" d="100"/>
          <a:sy n="99" d="100"/>
        </p:scale>
        <p:origin x="187" y="82"/>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8/10/relationships/authors" Target="authors.xml"/><Relationship Id="rId3" Type="http://schemas.openxmlformats.org/officeDocument/2006/relationships/slide" Target="slides/slide2.xml"/><Relationship Id="rId21" Type="http://schemas.openxmlformats.org/officeDocument/2006/relationships/slide" Target="slides/slide20.xml"/><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26" name="Google Shape;12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33970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55968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54747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166796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129414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54" name="Google Shape;15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34192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143391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2409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26" name="Google Shape;12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247753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95818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19" name="Google Shape;11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96215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54" name="Google Shape;15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025957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a:extLst>
            <a:ext uri="{FF2B5EF4-FFF2-40B4-BE49-F238E27FC236}">
              <a16:creationId xmlns:a16="http://schemas.microsoft.com/office/drawing/2014/main" id="{566F22F3-C282-6EE0-459F-A121A2E4B681}"/>
            </a:ext>
          </a:extLst>
        </p:cNvPr>
        <p:cNvGrpSpPr/>
        <p:nvPr/>
      </p:nvGrpSpPr>
      <p:grpSpPr>
        <a:xfrm>
          <a:off x="0" y="0"/>
          <a:ext cx="0" cy="0"/>
          <a:chOff x="0" y="0"/>
          <a:chExt cx="0" cy="0"/>
        </a:xfrm>
      </p:grpSpPr>
      <p:sp>
        <p:nvSpPr>
          <p:cNvPr id="153" name="Google Shape;153;p7:notes">
            <a:extLst>
              <a:ext uri="{FF2B5EF4-FFF2-40B4-BE49-F238E27FC236}">
                <a16:creationId xmlns:a16="http://schemas.microsoft.com/office/drawing/2014/main" id="{BB479A61-E325-FDD2-1311-A75934336F9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54" name="Google Shape;154;p7:notes">
            <a:extLst>
              <a:ext uri="{FF2B5EF4-FFF2-40B4-BE49-F238E27FC236}">
                <a16:creationId xmlns:a16="http://schemas.microsoft.com/office/drawing/2014/main" id="{5A094473-9196-E7E8-3E80-AC80295F8FA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820022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54" name="Google Shape;15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90127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12" name="Google Shape;11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54" name="Google Shape;15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72255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54" name="Google Shape;15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92590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154" name="Google Shape;15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62255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a:extLst>
            <a:ext uri="{FF2B5EF4-FFF2-40B4-BE49-F238E27FC236}">
              <a16:creationId xmlns:a16="http://schemas.microsoft.com/office/drawing/2014/main" id="{E1F4E624-97EF-9E4C-5982-313B919FE264}"/>
            </a:ext>
          </a:extLst>
        </p:cNvPr>
        <p:cNvGrpSpPr/>
        <p:nvPr/>
      </p:nvGrpSpPr>
      <p:grpSpPr>
        <a:xfrm>
          <a:off x="0" y="0"/>
          <a:ext cx="0" cy="0"/>
          <a:chOff x="0" y="0"/>
          <a:chExt cx="0" cy="0"/>
        </a:xfrm>
      </p:grpSpPr>
      <p:sp>
        <p:nvSpPr>
          <p:cNvPr id="153" name="Google Shape;153;p7:notes">
            <a:extLst>
              <a:ext uri="{FF2B5EF4-FFF2-40B4-BE49-F238E27FC236}">
                <a16:creationId xmlns:a16="http://schemas.microsoft.com/office/drawing/2014/main" id="{76356ADB-987A-159B-8342-9C1BEF9C17A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154" name="Google Shape;154;p7:notes">
            <a:extLst>
              <a:ext uri="{FF2B5EF4-FFF2-40B4-BE49-F238E27FC236}">
                <a16:creationId xmlns:a16="http://schemas.microsoft.com/office/drawing/2014/main" id="{C9533E16-6493-F4D3-586C-11DA18AC79B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09539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a:extLst>
            <a:ext uri="{FF2B5EF4-FFF2-40B4-BE49-F238E27FC236}">
              <a16:creationId xmlns:a16="http://schemas.microsoft.com/office/drawing/2014/main" id="{D72C5E28-EBD1-9D75-4655-0EA9716A21EA}"/>
            </a:ext>
          </a:extLst>
        </p:cNvPr>
        <p:cNvGrpSpPr/>
        <p:nvPr/>
      </p:nvGrpSpPr>
      <p:grpSpPr>
        <a:xfrm>
          <a:off x="0" y="0"/>
          <a:ext cx="0" cy="0"/>
          <a:chOff x="0" y="0"/>
          <a:chExt cx="0" cy="0"/>
        </a:xfrm>
      </p:grpSpPr>
      <p:sp>
        <p:nvSpPr>
          <p:cNvPr id="153" name="Google Shape;153;p7:notes">
            <a:extLst>
              <a:ext uri="{FF2B5EF4-FFF2-40B4-BE49-F238E27FC236}">
                <a16:creationId xmlns:a16="http://schemas.microsoft.com/office/drawing/2014/main" id="{B31F3F40-AAA0-B804-1976-BD715C0C0D5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154" name="Google Shape;154;p7:notes">
            <a:extLst>
              <a:ext uri="{FF2B5EF4-FFF2-40B4-BE49-F238E27FC236}">
                <a16:creationId xmlns:a16="http://schemas.microsoft.com/office/drawing/2014/main" id="{ACAF7AE8-6483-B8E5-0079-CA1A626F7C3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83506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12" name="Google Shape;11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132453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Section Divider">
  <p:cSld name="1_Section Divider">
    <p:bg>
      <p:bgPr>
        <a:solidFill>
          <a:schemeClr val="dk1"/>
        </a:solidFill>
        <a:effectLst/>
      </p:bgPr>
    </p:bg>
    <p:spTree>
      <p:nvGrpSpPr>
        <p:cNvPr id="1" name="Shape 22"/>
        <p:cNvGrpSpPr/>
        <p:nvPr/>
      </p:nvGrpSpPr>
      <p:grpSpPr>
        <a:xfrm>
          <a:off x="0" y="0"/>
          <a:ext cx="0" cy="0"/>
          <a:chOff x="0" y="0"/>
          <a:chExt cx="0" cy="0"/>
        </a:xfrm>
      </p:grpSpPr>
      <p:sp>
        <p:nvSpPr>
          <p:cNvPr id="23" name="Google Shape;23;p12"/>
          <p:cNvSpPr txBox="1">
            <a:spLocks noGrp="1"/>
          </p:cNvSpPr>
          <p:nvPr>
            <p:ph type="ctrTitle"/>
          </p:nvPr>
        </p:nvSpPr>
        <p:spPr>
          <a:xfrm>
            <a:off x="3940097" y="1107645"/>
            <a:ext cx="4371485" cy="1790700"/>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SzPts val="1400"/>
              <a:buNone/>
              <a:defRPr sz="20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4" name="Google Shape;24;p12"/>
          <p:cNvSpPr txBox="1">
            <a:spLocks noGrp="1"/>
          </p:cNvSpPr>
          <p:nvPr>
            <p:ph type="sldNum" idx="12"/>
          </p:nvPr>
        </p:nvSpPr>
        <p:spPr>
          <a:xfrm>
            <a:off x="8085143" y="4630107"/>
            <a:ext cx="601663" cy="274637"/>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5" name="Google Shape;25;p12"/>
          <p:cNvSpPr/>
          <p:nvPr/>
        </p:nvSpPr>
        <p:spPr>
          <a:xfrm>
            <a:off x="3940097" y="2962556"/>
            <a:ext cx="5203904" cy="85444"/>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pic>
        <p:nvPicPr>
          <p:cNvPr id="26" name="Google Shape;26;p12"/>
          <p:cNvPicPr preferRelativeResize="0"/>
          <p:nvPr/>
        </p:nvPicPr>
        <p:blipFill rotWithShape="1">
          <a:blip r:embed="rId2">
            <a:alphaModFix/>
          </a:blip>
          <a:srcRect/>
          <a:stretch/>
        </p:blipFill>
        <p:spPr>
          <a:xfrm>
            <a:off x="7891272" y="4681473"/>
            <a:ext cx="550859" cy="160785"/>
          </a:xfrm>
          <a:prstGeom prst="rect">
            <a:avLst/>
          </a:prstGeom>
          <a:noFill/>
          <a:ln>
            <a:noFill/>
          </a:ln>
        </p:spPr>
      </p:pic>
      <p:pic>
        <p:nvPicPr>
          <p:cNvPr id="27" name="Google Shape;27;p12"/>
          <p:cNvPicPr preferRelativeResize="0"/>
          <p:nvPr/>
        </p:nvPicPr>
        <p:blipFill rotWithShape="1">
          <a:blip r:embed="rId3">
            <a:alphaModFix/>
          </a:blip>
          <a:srcRect/>
          <a:stretch/>
        </p:blipFill>
        <p:spPr>
          <a:xfrm>
            <a:off x="457198" y="4700443"/>
            <a:ext cx="1177135" cy="21618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line Headline Bluebar Title">
  <p:cSld name="1-line Headline Bluebar Title">
    <p:spTree>
      <p:nvGrpSpPr>
        <p:cNvPr id="1" name="Shape 29"/>
        <p:cNvGrpSpPr/>
        <p:nvPr/>
      </p:nvGrpSpPr>
      <p:grpSpPr>
        <a:xfrm>
          <a:off x="0" y="0"/>
          <a:ext cx="0" cy="0"/>
          <a:chOff x="0" y="0"/>
          <a:chExt cx="0" cy="0"/>
        </a:xfrm>
      </p:grpSpPr>
      <p:sp>
        <p:nvSpPr>
          <p:cNvPr id="30" name="Google Shape;30;p13"/>
          <p:cNvSpPr/>
          <p:nvPr/>
        </p:nvSpPr>
        <p:spPr>
          <a:xfrm>
            <a:off x="461963" y="617542"/>
            <a:ext cx="1206500" cy="60325"/>
          </a:xfrm>
          <a:prstGeom prst="rect">
            <a:avLst/>
          </a:prstGeom>
          <a:solidFill>
            <a:schemeClr val="accent1"/>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31" name="Google Shape;31;p13"/>
          <p:cNvSpPr txBox="1">
            <a:spLocks noGrp="1"/>
          </p:cNvSpPr>
          <p:nvPr>
            <p:ph type="title"/>
          </p:nvPr>
        </p:nvSpPr>
        <p:spPr>
          <a:xfrm>
            <a:off x="457200" y="274640"/>
            <a:ext cx="8229600" cy="37147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2" name="Google Shape;32;p13"/>
          <p:cNvSpPr txBox="1">
            <a:spLocks noGrp="1"/>
          </p:cNvSpPr>
          <p:nvPr>
            <p:ph type="body" idx="1"/>
          </p:nvPr>
        </p:nvSpPr>
        <p:spPr>
          <a:xfrm>
            <a:off x="457200" y="1376149"/>
            <a:ext cx="8229600" cy="326231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63"/>
              </a:spcBef>
              <a:spcAft>
                <a:spcPts val="0"/>
              </a:spcAft>
              <a:buSzPts val="1400"/>
              <a:buNone/>
              <a:defRPr b="1" cap="none">
                <a:solidFill>
                  <a:schemeClr val="dk1"/>
                </a:solidFill>
              </a:defRPr>
            </a:lvl1pPr>
            <a:lvl2pPr marL="914400" lvl="1" indent="-228600" algn="l">
              <a:lnSpc>
                <a:spcPct val="90000"/>
              </a:lnSpc>
              <a:spcBef>
                <a:spcPts val="450"/>
              </a:spcBef>
              <a:spcAft>
                <a:spcPts val="0"/>
              </a:spcAft>
              <a:buSzPts val="1400"/>
              <a:buNone/>
              <a:defRPr>
                <a:latin typeface="Arial"/>
                <a:ea typeface="Arial"/>
                <a:cs typeface="Arial"/>
                <a:sym typeface="Arial"/>
              </a:defRPr>
            </a:lvl2pPr>
            <a:lvl3pPr marL="1371600" lvl="2" indent="-292100" algn="l">
              <a:lnSpc>
                <a:spcPct val="100000"/>
              </a:lnSpc>
              <a:spcBef>
                <a:spcPts val="300"/>
              </a:spcBef>
              <a:spcAft>
                <a:spcPts val="0"/>
              </a:spcAft>
              <a:buSzPts val="1000"/>
              <a:buChar char="▪"/>
              <a:defRPr>
                <a:latin typeface="Arial"/>
                <a:ea typeface="Arial"/>
                <a:cs typeface="Arial"/>
                <a:sym typeface="Arial"/>
              </a:defRPr>
            </a:lvl3pPr>
            <a:lvl4pPr marL="1828800" lvl="3" indent="-285750" algn="l">
              <a:lnSpc>
                <a:spcPct val="100000"/>
              </a:lnSpc>
              <a:spcBef>
                <a:spcPts val="150"/>
              </a:spcBef>
              <a:spcAft>
                <a:spcPts val="0"/>
              </a:spcAft>
              <a:buClr>
                <a:schemeClr val="dk1"/>
              </a:buClr>
              <a:buSzPts val="900"/>
              <a:buFont typeface="Merriweather Sans"/>
              <a:buChar char="﹣"/>
              <a:defRPr>
                <a:latin typeface="Arial"/>
                <a:ea typeface="Arial"/>
                <a:cs typeface="Arial"/>
                <a:sym typeface="Arial"/>
              </a:defRPr>
            </a:lvl4pPr>
            <a:lvl5pPr marL="2286000" lvl="4" indent="-285750" algn="l">
              <a:lnSpc>
                <a:spcPct val="100000"/>
              </a:lnSpc>
              <a:spcBef>
                <a:spcPts val="150"/>
              </a:spcBef>
              <a:spcAft>
                <a:spcPts val="0"/>
              </a:spcAft>
              <a:buSzPts val="900"/>
              <a:buFont typeface="Merriweather Sans"/>
              <a:buChar char="･"/>
              <a:defRPr>
                <a:latin typeface="Arial"/>
                <a:ea typeface="Arial"/>
                <a:cs typeface="Arial"/>
                <a:sym typeface="Arial"/>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
        <p:nvSpPr>
          <p:cNvPr id="33" name="Google Shape;33;p13"/>
          <p:cNvSpPr txBox="1">
            <a:spLocks noGrp="1"/>
          </p:cNvSpPr>
          <p:nvPr>
            <p:ph type="sldNum" idx="12"/>
          </p:nvPr>
        </p:nvSpPr>
        <p:spPr>
          <a:xfrm>
            <a:off x="8085143" y="4630107"/>
            <a:ext cx="601663" cy="274637"/>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34" name="Google Shape;34;p13"/>
          <p:cNvPicPr preferRelativeResize="0"/>
          <p:nvPr/>
        </p:nvPicPr>
        <p:blipFill rotWithShape="1">
          <a:blip r:embed="rId2">
            <a:alphaModFix/>
          </a:blip>
          <a:srcRect/>
          <a:stretch/>
        </p:blipFill>
        <p:spPr>
          <a:xfrm>
            <a:off x="7891272" y="4681473"/>
            <a:ext cx="550862" cy="160785"/>
          </a:xfrm>
          <a:prstGeom prst="rect">
            <a:avLst/>
          </a:prstGeom>
          <a:noFill/>
          <a:ln>
            <a:noFill/>
          </a:ln>
        </p:spPr>
      </p:pic>
      <p:pic>
        <p:nvPicPr>
          <p:cNvPr id="35" name="Google Shape;35;p13"/>
          <p:cNvPicPr preferRelativeResize="0"/>
          <p:nvPr/>
        </p:nvPicPr>
        <p:blipFill rotWithShape="1">
          <a:blip r:embed="rId3">
            <a:alphaModFix/>
          </a:blip>
          <a:srcRect/>
          <a:stretch/>
        </p:blipFill>
        <p:spPr>
          <a:xfrm>
            <a:off x="457198" y="4700443"/>
            <a:ext cx="1177135" cy="21618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line Headline Bluebar and Subhead">
  <p:cSld name="1-line Headline Bluebar and Subhead">
    <p:spTree>
      <p:nvGrpSpPr>
        <p:cNvPr id="1" name="Shape 37"/>
        <p:cNvGrpSpPr/>
        <p:nvPr/>
      </p:nvGrpSpPr>
      <p:grpSpPr>
        <a:xfrm>
          <a:off x="0" y="0"/>
          <a:ext cx="0" cy="0"/>
          <a:chOff x="0" y="0"/>
          <a:chExt cx="0" cy="0"/>
        </a:xfrm>
      </p:grpSpPr>
      <p:sp>
        <p:nvSpPr>
          <p:cNvPr id="38" name="Google Shape;38;p14"/>
          <p:cNvSpPr txBox="1">
            <a:spLocks noGrp="1"/>
          </p:cNvSpPr>
          <p:nvPr>
            <p:ph type="body" idx="1"/>
          </p:nvPr>
        </p:nvSpPr>
        <p:spPr>
          <a:xfrm>
            <a:off x="457200" y="1464253"/>
            <a:ext cx="8229600" cy="316807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63"/>
              </a:spcBef>
              <a:spcAft>
                <a:spcPts val="0"/>
              </a:spcAft>
              <a:buSzPts val="1400"/>
              <a:buNone/>
              <a:defRPr b="1" cap="none">
                <a:solidFill>
                  <a:schemeClr val="dk1"/>
                </a:solidFill>
              </a:defRPr>
            </a:lvl1pPr>
            <a:lvl2pPr marL="914400" lvl="1" indent="-228600" algn="l">
              <a:lnSpc>
                <a:spcPct val="90000"/>
              </a:lnSpc>
              <a:spcBef>
                <a:spcPts val="450"/>
              </a:spcBef>
              <a:spcAft>
                <a:spcPts val="0"/>
              </a:spcAft>
              <a:buSzPts val="1400"/>
              <a:buNone/>
              <a:defRPr>
                <a:latin typeface="Arial"/>
                <a:ea typeface="Arial"/>
                <a:cs typeface="Arial"/>
                <a:sym typeface="Arial"/>
              </a:defRPr>
            </a:lvl2pPr>
            <a:lvl3pPr marL="1371600" lvl="2" indent="-292100" algn="l">
              <a:lnSpc>
                <a:spcPct val="100000"/>
              </a:lnSpc>
              <a:spcBef>
                <a:spcPts val="300"/>
              </a:spcBef>
              <a:spcAft>
                <a:spcPts val="0"/>
              </a:spcAft>
              <a:buSzPts val="1000"/>
              <a:buChar char="▪"/>
              <a:defRPr>
                <a:latin typeface="Arial"/>
                <a:ea typeface="Arial"/>
                <a:cs typeface="Arial"/>
                <a:sym typeface="Arial"/>
              </a:defRPr>
            </a:lvl3pPr>
            <a:lvl4pPr marL="1828800" lvl="3" indent="-285750" algn="l">
              <a:lnSpc>
                <a:spcPct val="100000"/>
              </a:lnSpc>
              <a:spcBef>
                <a:spcPts val="150"/>
              </a:spcBef>
              <a:spcAft>
                <a:spcPts val="0"/>
              </a:spcAft>
              <a:buClr>
                <a:schemeClr val="dk1"/>
              </a:buClr>
              <a:buSzPts val="900"/>
              <a:buFont typeface="Merriweather Sans"/>
              <a:buChar char="﹣"/>
              <a:defRPr>
                <a:latin typeface="Arial"/>
                <a:ea typeface="Arial"/>
                <a:cs typeface="Arial"/>
                <a:sym typeface="Arial"/>
              </a:defRPr>
            </a:lvl4pPr>
            <a:lvl5pPr marL="2286000" lvl="4" indent="-285750" algn="l">
              <a:lnSpc>
                <a:spcPct val="100000"/>
              </a:lnSpc>
              <a:spcBef>
                <a:spcPts val="150"/>
              </a:spcBef>
              <a:spcAft>
                <a:spcPts val="0"/>
              </a:spcAft>
              <a:buSzPts val="900"/>
              <a:buFont typeface="Merriweather Sans"/>
              <a:buChar char="･"/>
              <a:defRPr>
                <a:latin typeface="Arial"/>
                <a:ea typeface="Arial"/>
                <a:cs typeface="Arial"/>
                <a:sym typeface="Arial"/>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
        <p:nvSpPr>
          <p:cNvPr id="39" name="Google Shape;39;p14"/>
          <p:cNvSpPr txBox="1">
            <a:spLocks noGrp="1"/>
          </p:cNvSpPr>
          <p:nvPr>
            <p:ph type="sldNum" idx="12"/>
          </p:nvPr>
        </p:nvSpPr>
        <p:spPr>
          <a:xfrm>
            <a:off x="8085143" y="4630107"/>
            <a:ext cx="601663" cy="274637"/>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0" name="Google Shape;40;p14"/>
          <p:cNvSpPr/>
          <p:nvPr/>
        </p:nvSpPr>
        <p:spPr>
          <a:xfrm>
            <a:off x="461963" y="617542"/>
            <a:ext cx="1206500" cy="60325"/>
          </a:xfrm>
          <a:prstGeom prst="rect">
            <a:avLst/>
          </a:prstGeom>
          <a:solidFill>
            <a:schemeClr val="accent1"/>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41" name="Google Shape;41;p14"/>
          <p:cNvSpPr txBox="1">
            <a:spLocks noGrp="1"/>
          </p:cNvSpPr>
          <p:nvPr>
            <p:ph type="title"/>
          </p:nvPr>
        </p:nvSpPr>
        <p:spPr>
          <a:xfrm>
            <a:off x="457200" y="274640"/>
            <a:ext cx="8229600" cy="37147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2" name="Google Shape;42;p14"/>
          <p:cNvSpPr txBox="1">
            <a:spLocks noGrp="1"/>
          </p:cNvSpPr>
          <p:nvPr>
            <p:ph type="body" idx="2"/>
          </p:nvPr>
        </p:nvSpPr>
        <p:spPr>
          <a:xfrm>
            <a:off x="457200" y="808476"/>
            <a:ext cx="8229600" cy="49342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63"/>
              </a:spcBef>
              <a:spcAft>
                <a:spcPts val="0"/>
              </a:spcAft>
              <a:buSzPts val="1400"/>
              <a:buNone/>
              <a:defRPr sz="1600" b="0" i="0" cap="none">
                <a:solidFill>
                  <a:schemeClr val="dk1"/>
                </a:solidFill>
                <a:latin typeface="Arial"/>
                <a:ea typeface="Arial"/>
                <a:cs typeface="Arial"/>
                <a:sym typeface="Arial"/>
              </a:defRPr>
            </a:lvl1pPr>
            <a:lvl2pPr marL="914400" lvl="1" indent="-228600" algn="l">
              <a:lnSpc>
                <a:spcPct val="90000"/>
              </a:lnSpc>
              <a:spcBef>
                <a:spcPts val="450"/>
              </a:spcBef>
              <a:spcAft>
                <a:spcPts val="0"/>
              </a:spcAft>
              <a:buSzPts val="1400"/>
              <a:buNone/>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150"/>
              </a:spcBef>
              <a:spcAft>
                <a:spcPts val="0"/>
              </a:spcAft>
              <a:buClr>
                <a:schemeClr val="dk1"/>
              </a:buClr>
              <a:buSzPts val="1800"/>
              <a:buChar char="﹣"/>
              <a:defRPr/>
            </a:lvl4pPr>
            <a:lvl5pPr marL="2286000" lvl="4" indent="-342900" algn="l">
              <a:lnSpc>
                <a:spcPct val="100000"/>
              </a:lnSpc>
              <a:spcBef>
                <a:spcPts val="150"/>
              </a:spcBef>
              <a:spcAft>
                <a:spcPts val="0"/>
              </a:spcAft>
              <a:buSzPts val="1800"/>
              <a:buChar char="･"/>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pic>
        <p:nvPicPr>
          <p:cNvPr id="43" name="Google Shape;43;p14"/>
          <p:cNvPicPr preferRelativeResize="0"/>
          <p:nvPr/>
        </p:nvPicPr>
        <p:blipFill rotWithShape="1">
          <a:blip r:embed="rId2">
            <a:alphaModFix/>
          </a:blip>
          <a:srcRect/>
          <a:stretch/>
        </p:blipFill>
        <p:spPr>
          <a:xfrm>
            <a:off x="7891272" y="4681473"/>
            <a:ext cx="550862" cy="160785"/>
          </a:xfrm>
          <a:prstGeom prst="rect">
            <a:avLst/>
          </a:prstGeom>
          <a:noFill/>
          <a:ln>
            <a:noFill/>
          </a:ln>
        </p:spPr>
      </p:pic>
      <p:pic>
        <p:nvPicPr>
          <p:cNvPr id="44" name="Google Shape;44;p14"/>
          <p:cNvPicPr preferRelativeResize="0"/>
          <p:nvPr/>
        </p:nvPicPr>
        <p:blipFill rotWithShape="1">
          <a:blip r:embed="rId3">
            <a:alphaModFix/>
          </a:blip>
          <a:srcRect/>
          <a:stretch/>
        </p:blipFill>
        <p:spPr>
          <a:xfrm>
            <a:off x="457198" y="4700443"/>
            <a:ext cx="1177135" cy="21618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line Headline, 1- or 2-line Subhead, Content, Photo R">
  <p:cSld name="1-line Headline, 1- or 2-line Subhead, Content, Photo R">
    <p:spTree>
      <p:nvGrpSpPr>
        <p:cNvPr id="1" name="Shape 54"/>
        <p:cNvGrpSpPr/>
        <p:nvPr/>
      </p:nvGrpSpPr>
      <p:grpSpPr>
        <a:xfrm>
          <a:off x="0" y="0"/>
          <a:ext cx="0" cy="0"/>
          <a:chOff x="0" y="0"/>
          <a:chExt cx="0" cy="0"/>
        </a:xfrm>
      </p:grpSpPr>
      <p:sp>
        <p:nvSpPr>
          <p:cNvPr id="55" name="Google Shape;55;p16"/>
          <p:cNvSpPr txBox="1">
            <a:spLocks noGrp="1"/>
          </p:cNvSpPr>
          <p:nvPr>
            <p:ph type="body" idx="1"/>
          </p:nvPr>
        </p:nvSpPr>
        <p:spPr>
          <a:xfrm>
            <a:off x="457206" y="1642945"/>
            <a:ext cx="4003675" cy="2848625"/>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63"/>
              </a:spcBef>
              <a:spcAft>
                <a:spcPts val="0"/>
              </a:spcAft>
              <a:buSzPts val="1400"/>
              <a:buNone/>
              <a:defRPr/>
            </a:lvl1pPr>
            <a:lvl2pPr marL="914400" lvl="1" indent="-228600" algn="l">
              <a:lnSpc>
                <a:spcPct val="90000"/>
              </a:lnSpc>
              <a:spcBef>
                <a:spcPts val="450"/>
              </a:spcBef>
              <a:spcAft>
                <a:spcPts val="0"/>
              </a:spcAft>
              <a:buSzPts val="1400"/>
              <a:buNone/>
              <a:defRPr>
                <a:latin typeface="Arial"/>
                <a:ea typeface="Arial"/>
                <a:cs typeface="Arial"/>
                <a:sym typeface="Arial"/>
              </a:defRPr>
            </a:lvl2pPr>
            <a:lvl3pPr marL="1371600" lvl="2" indent="-292100" algn="l">
              <a:lnSpc>
                <a:spcPct val="100000"/>
              </a:lnSpc>
              <a:spcBef>
                <a:spcPts val="300"/>
              </a:spcBef>
              <a:spcAft>
                <a:spcPts val="0"/>
              </a:spcAft>
              <a:buSzPts val="1000"/>
              <a:buChar char="▪"/>
              <a:defRPr>
                <a:latin typeface="Arial"/>
                <a:ea typeface="Arial"/>
                <a:cs typeface="Arial"/>
                <a:sym typeface="Arial"/>
              </a:defRPr>
            </a:lvl3pPr>
            <a:lvl4pPr marL="1828800" lvl="3" indent="-285750" algn="l">
              <a:lnSpc>
                <a:spcPct val="100000"/>
              </a:lnSpc>
              <a:spcBef>
                <a:spcPts val="150"/>
              </a:spcBef>
              <a:spcAft>
                <a:spcPts val="0"/>
              </a:spcAft>
              <a:buClr>
                <a:schemeClr val="dk1"/>
              </a:buClr>
              <a:buSzPts val="900"/>
              <a:buChar char="﹣"/>
              <a:defRPr>
                <a:latin typeface="Arial"/>
                <a:ea typeface="Arial"/>
                <a:cs typeface="Arial"/>
                <a:sym typeface="Arial"/>
              </a:defRPr>
            </a:lvl4pPr>
            <a:lvl5pPr marL="2286000" lvl="4" indent="-285750" algn="l">
              <a:lnSpc>
                <a:spcPct val="100000"/>
              </a:lnSpc>
              <a:spcBef>
                <a:spcPts val="150"/>
              </a:spcBef>
              <a:spcAft>
                <a:spcPts val="0"/>
              </a:spcAft>
              <a:buSzPts val="900"/>
              <a:buChar char="･"/>
              <a:defRPr>
                <a:latin typeface="Arial"/>
                <a:ea typeface="Arial"/>
                <a:cs typeface="Arial"/>
                <a:sym typeface="Arial"/>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
        <p:nvSpPr>
          <p:cNvPr id="56" name="Google Shape;56;p16"/>
          <p:cNvSpPr txBox="1">
            <a:spLocks noGrp="1"/>
          </p:cNvSpPr>
          <p:nvPr>
            <p:ph type="sldNum" idx="12"/>
          </p:nvPr>
        </p:nvSpPr>
        <p:spPr>
          <a:xfrm>
            <a:off x="8085143" y="4630107"/>
            <a:ext cx="601663" cy="274637"/>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7" name="Google Shape;57;p16"/>
          <p:cNvSpPr>
            <a:spLocks noGrp="1"/>
          </p:cNvSpPr>
          <p:nvPr>
            <p:ph type="pic" idx="2"/>
          </p:nvPr>
        </p:nvSpPr>
        <p:spPr>
          <a:xfrm>
            <a:off x="4681543" y="1642945"/>
            <a:ext cx="4005257" cy="2848624"/>
          </a:xfrm>
          <a:prstGeom prst="rect">
            <a:avLst/>
          </a:prstGeom>
          <a:solidFill>
            <a:srgbClr val="CCCCCC"/>
          </a:solidFill>
          <a:ln>
            <a:noFill/>
          </a:ln>
        </p:spPr>
      </p:sp>
      <p:pic>
        <p:nvPicPr>
          <p:cNvPr id="58" name="Google Shape;58;p16"/>
          <p:cNvPicPr preferRelativeResize="0"/>
          <p:nvPr/>
        </p:nvPicPr>
        <p:blipFill rotWithShape="1">
          <a:blip r:embed="rId2">
            <a:alphaModFix/>
          </a:blip>
          <a:srcRect/>
          <a:stretch/>
        </p:blipFill>
        <p:spPr>
          <a:xfrm>
            <a:off x="7891272" y="4681473"/>
            <a:ext cx="550862" cy="160785"/>
          </a:xfrm>
          <a:prstGeom prst="rect">
            <a:avLst/>
          </a:prstGeom>
          <a:noFill/>
          <a:ln>
            <a:noFill/>
          </a:ln>
        </p:spPr>
      </p:pic>
      <p:pic>
        <p:nvPicPr>
          <p:cNvPr id="59" name="Google Shape;59;p16"/>
          <p:cNvPicPr preferRelativeResize="0"/>
          <p:nvPr/>
        </p:nvPicPr>
        <p:blipFill rotWithShape="1">
          <a:blip r:embed="rId3">
            <a:alphaModFix/>
          </a:blip>
          <a:srcRect/>
          <a:stretch/>
        </p:blipFill>
        <p:spPr>
          <a:xfrm>
            <a:off x="457198" y="4700443"/>
            <a:ext cx="1177135" cy="216189"/>
          </a:xfrm>
          <a:prstGeom prst="rect">
            <a:avLst/>
          </a:prstGeom>
          <a:noFill/>
          <a:ln>
            <a:noFill/>
          </a:ln>
        </p:spPr>
      </p:pic>
      <p:sp>
        <p:nvSpPr>
          <p:cNvPr id="60" name="Google Shape;60;p16"/>
          <p:cNvSpPr txBox="1">
            <a:spLocks noGrp="1"/>
          </p:cNvSpPr>
          <p:nvPr>
            <p:ph type="title"/>
          </p:nvPr>
        </p:nvSpPr>
        <p:spPr>
          <a:xfrm>
            <a:off x="457200" y="274640"/>
            <a:ext cx="8229600" cy="53788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1" name="Google Shape;61;p16"/>
          <p:cNvSpPr txBox="1">
            <a:spLocks noGrp="1"/>
          </p:cNvSpPr>
          <p:nvPr>
            <p:ph type="body" idx="3"/>
          </p:nvPr>
        </p:nvSpPr>
        <p:spPr>
          <a:xfrm>
            <a:off x="457200" y="896528"/>
            <a:ext cx="8229600" cy="537885"/>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63"/>
              </a:spcBef>
              <a:spcAft>
                <a:spcPts val="0"/>
              </a:spcAft>
              <a:buSzPts val="1400"/>
              <a:buNone/>
              <a:defRPr sz="1600" b="0" i="0" cap="none">
                <a:solidFill>
                  <a:schemeClr val="dk1"/>
                </a:solidFill>
                <a:latin typeface="Arial"/>
                <a:ea typeface="Arial"/>
                <a:cs typeface="Arial"/>
                <a:sym typeface="Arial"/>
              </a:defRPr>
            </a:lvl1pPr>
            <a:lvl2pPr marL="914400" lvl="1" indent="-228600" algn="l">
              <a:lnSpc>
                <a:spcPct val="90000"/>
              </a:lnSpc>
              <a:spcBef>
                <a:spcPts val="450"/>
              </a:spcBef>
              <a:spcAft>
                <a:spcPts val="0"/>
              </a:spcAft>
              <a:buSzPts val="1400"/>
              <a:buNone/>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150"/>
              </a:spcBef>
              <a:spcAft>
                <a:spcPts val="0"/>
              </a:spcAft>
              <a:buClr>
                <a:schemeClr val="dk1"/>
              </a:buClr>
              <a:buSzPts val="1800"/>
              <a:buChar char="﹣"/>
              <a:defRPr/>
            </a:lvl4pPr>
            <a:lvl5pPr marL="2286000" lvl="4" indent="-342900" algn="l">
              <a:lnSpc>
                <a:spcPct val="100000"/>
              </a:lnSpc>
              <a:spcBef>
                <a:spcPts val="150"/>
              </a:spcBef>
              <a:spcAft>
                <a:spcPts val="0"/>
              </a:spcAft>
              <a:buSzPts val="1800"/>
              <a:buChar char="･"/>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line Headline, 1- or 2-line Subhead, Content, Photo L">
  <p:cSld name="1-line Headline, 1- or 2-line Subhead, Content, Photo L">
    <p:spTree>
      <p:nvGrpSpPr>
        <p:cNvPr id="1" name="Shape 63"/>
        <p:cNvGrpSpPr/>
        <p:nvPr/>
      </p:nvGrpSpPr>
      <p:grpSpPr>
        <a:xfrm>
          <a:off x="0" y="0"/>
          <a:ext cx="0" cy="0"/>
          <a:chOff x="0" y="0"/>
          <a:chExt cx="0" cy="0"/>
        </a:xfrm>
      </p:grpSpPr>
      <p:sp>
        <p:nvSpPr>
          <p:cNvPr id="64" name="Google Shape;64;p17"/>
          <p:cNvSpPr txBox="1">
            <a:spLocks noGrp="1"/>
          </p:cNvSpPr>
          <p:nvPr>
            <p:ph type="body" idx="1"/>
          </p:nvPr>
        </p:nvSpPr>
        <p:spPr>
          <a:xfrm>
            <a:off x="4683130" y="1635513"/>
            <a:ext cx="4003675" cy="2856058"/>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63"/>
              </a:spcBef>
              <a:spcAft>
                <a:spcPts val="0"/>
              </a:spcAft>
              <a:buSzPts val="1400"/>
              <a:buNone/>
              <a:defRPr/>
            </a:lvl1pPr>
            <a:lvl2pPr marL="914400" lvl="1" indent="-228600" algn="l">
              <a:lnSpc>
                <a:spcPct val="90000"/>
              </a:lnSpc>
              <a:spcBef>
                <a:spcPts val="450"/>
              </a:spcBef>
              <a:spcAft>
                <a:spcPts val="0"/>
              </a:spcAft>
              <a:buSzPts val="1400"/>
              <a:buNone/>
              <a:defRPr>
                <a:latin typeface="Arial"/>
                <a:ea typeface="Arial"/>
                <a:cs typeface="Arial"/>
                <a:sym typeface="Arial"/>
              </a:defRPr>
            </a:lvl2pPr>
            <a:lvl3pPr marL="1371600" lvl="2" indent="-292100" algn="l">
              <a:lnSpc>
                <a:spcPct val="100000"/>
              </a:lnSpc>
              <a:spcBef>
                <a:spcPts val="300"/>
              </a:spcBef>
              <a:spcAft>
                <a:spcPts val="0"/>
              </a:spcAft>
              <a:buSzPts val="1000"/>
              <a:buChar char="▪"/>
              <a:defRPr>
                <a:latin typeface="Arial"/>
                <a:ea typeface="Arial"/>
                <a:cs typeface="Arial"/>
                <a:sym typeface="Arial"/>
              </a:defRPr>
            </a:lvl3pPr>
            <a:lvl4pPr marL="1828800" lvl="3" indent="-285750" algn="l">
              <a:lnSpc>
                <a:spcPct val="100000"/>
              </a:lnSpc>
              <a:spcBef>
                <a:spcPts val="150"/>
              </a:spcBef>
              <a:spcAft>
                <a:spcPts val="0"/>
              </a:spcAft>
              <a:buClr>
                <a:schemeClr val="dk1"/>
              </a:buClr>
              <a:buSzPts val="900"/>
              <a:buChar char="﹣"/>
              <a:defRPr>
                <a:latin typeface="Arial"/>
                <a:ea typeface="Arial"/>
                <a:cs typeface="Arial"/>
                <a:sym typeface="Arial"/>
              </a:defRPr>
            </a:lvl4pPr>
            <a:lvl5pPr marL="2286000" lvl="4" indent="-285750" algn="l">
              <a:lnSpc>
                <a:spcPct val="100000"/>
              </a:lnSpc>
              <a:spcBef>
                <a:spcPts val="150"/>
              </a:spcBef>
              <a:spcAft>
                <a:spcPts val="0"/>
              </a:spcAft>
              <a:buSzPts val="900"/>
              <a:buChar char="･"/>
              <a:defRPr>
                <a:latin typeface="Arial"/>
                <a:ea typeface="Arial"/>
                <a:cs typeface="Arial"/>
                <a:sym typeface="Arial"/>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
        <p:nvSpPr>
          <p:cNvPr id="65" name="Google Shape;65;p17"/>
          <p:cNvSpPr txBox="1">
            <a:spLocks noGrp="1"/>
          </p:cNvSpPr>
          <p:nvPr>
            <p:ph type="sldNum" idx="12"/>
          </p:nvPr>
        </p:nvSpPr>
        <p:spPr>
          <a:xfrm>
            <a:off x="8085143" y="4630107"/>
            <a:ext cx="601663" cy="274637"/>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6" name="Google Shape;66;p17"/>
          <p:cNvSpPr>
            <a:spLocks noGrp="1"/>
          </p:cNvSpPr>
          <p:nvPr>
            <p:ph type="pic" idx="2"/>
          </p:nvPr>
        </p:nvSpPr>
        <p:spPr>
          <a:xfrm>
            <a:off x="457200" y="1635512"/>
            <a:ext cx="4005072" cy="2856057"/>
          </a:xfrm>
          <a:prstGeom prst="rect">
            <a:avLst/>
          </a:prstGeom>
          <a:solidFill>
            <a:srgbClr val="CCCCCC"/>
          </a:solidFill>
          <a:ln>
            <a:noFill/>
          </a:ln>
        </p:spPr>
      </p:sp>
      <p:pic>
        <p:nvPicPr>
          <p:cNvPr id="67" name="Google Shape;67;p17"/>
          <p:cNvPicPr preferRelativeResize="0"/>
          <p:nvPr/>
        </p:nvPicPr>
        <p:blipFill rotWithShape="1">
          <a:blip r:embed="rId2">
            <a:alphaModFix/>
          </a:blip>
          <a:srcRect/>
          <a:stretch/>
        </p:blipFill>
        <p:spPr>
          <a:xfrm>
            <a:off x="7891272" y="4681473"/>
            <a:ext cx="550862" cy="160785"/>
          </a:xfrm>
          <a:prstGeom prst="rect">
            <a:avLst/>
          </a:prstGeom>
          <a:noFill/>
          <a:ln>
            <a:noFill/>
          </a:ln>
        </p:spPr>
      </p:pic>
      <p:pic>
        <p:nvPicPr>
          <p:cNvPr id="68" name="Google Shape;68;p17"/>
          <p:cNvPicPr preferRelativeResize="0"/>
          <p:nvPr/>
        </p:nvPicPr>
        <p:blipFill rotWithShape="1">
          <a:blip r:embed="rId3">
            <a:alphaModFix/>
          </a:blip>
          <a:srcRect/>
          <a:stretch/>
        </p:blipFill>
        <p:spPr>
          <a:xfrm>
            <a:off x="457198" y="4700443"/>
            <a:ext cx="1177135" cy="216189"/>
          </a:xfrm>
          <a:prstGeom prst="rect">
            <a:avLst/>
          </a:prstGeom>
          <a:noFill/>
          <a:ln>
            <a:noFill/>
          </a:ln>
        </p:spPr>
      </p:pic>
      <p:sp>
        <p:nvSpPr>
          <p:cNvPr id="69" name="Google Shape;69;p17"/>
          <p:cNvSpPr txBox="1">
            <a:spLocks noGrp="1"/>
          </p:cNvSpPr>
          <p:nvPr>
            <p:ph type="title"/>
          </p:nvPr>
        </p:nvSpPr>
        <p:spPr>
          <a:xfrm>
            <a:off x="457200" y="274640"/>
            <a:ext cx="8229600" cy="53788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0" name="Google Shape;70;p17"/>
          <p:cNvSpPr txBox="1">
            <a:spLocks noGrp="1"/>
          </p:cNvSpPr>
          <p:nvPr>
            <p:ph type="body" idx="3"/>
          </p:nvPr>
        </p:nvSpPr>
        <p:spPr>
          <a:xfrm>
            <a:off x="457200" y="896528"/>
            <a:ext cx="8229600" cy="537885"/>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63"/>
              </a:spcBef>
              <a:spcAft>
                <a:spcPts val="0"/>
              </a:spcAft>
              <a:buSzPts val="1400"/>
              <a:buNone/>
              <a:defRPr sz="1600" b="0" i="0" cap="none">
                <a:solidFill>
                  <a:schemeClr val="dk1"/>
                </a:solidFill>
                <a:latin typeface="Arial"/>
                <a:ea typeface="Arial"/>
                <a:cs typeface="Arial"/>
                <a:sym typeface="Arial"/>
              </a:defRPr>
            </a:lvl1pPr>
            <a:lvl2pPr marL="914400" lvl="1" indent="-228600" algn="l">
              <a:lnSpc>
                <a:spcPct val="90000"/>
              </a:lnSpc>
              <a:spcBef>
                <a:spcPts val="450"/>
              </a:spcBef>
              <a:spcAft>
                <a:spcPts val="0"/>
              </a:spcAft>
              <a:buSzPts val="1400"/>
              <a:buNone/>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150"/>
              </a:spcBef>
              <a:spcAft>
                <a:spcPts val="0"/>
              </a:spcAft>
              <a:buClr>
                <a:schemeClr val="dk1"/>
              </a:buClr>
              <a:buSzPts val="1800"/>
              <a:buChar char="﹣"/>
              <a:defRPr/>
            </a:lvl4pPr>
            <a:lvl5pPr marL="2286000" lvl="4" indent="-342900" algn="l">
              <a:lnSpc>
                <a:spcPct val="100000"/>
              </a:lnSpc>
              <a:spcBef>
                <a:spcPts val="150"/>
              </a:spcBef>
              <a:spcAft>
                <a:spcPts val="0"/>
              </a:spcAft>
              <a:buSzPts val="1800"/>
              <a:buChar char="･"/>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Last Page Thank You" preserve="1" userDrawn="1">
  <p:cSld name="1_Last Page Thank You">
    <p:bg>
      <p:bgPr>
        <a:solidFill>
          <a:schemeClr val="dk1"/>
        </a:solidFill>
        <a:effectLst/>
      </p:bgPr>
    </p:bg>
    <p:spTree>
      <p:nvGrpSpPr>
        <p:cNvPr id="1" name="Shape 84"/>
        <p:cNvGrpSpPr/>
        <p:nvPr/>
      </p:nvGrpSpPr>
      <p:grpSpPr>
        <a:xfrm>
          <a:off x="0" y="0"/>
          <a:ext cx="0" cy="0"/>
          <a:chOff x="0" y="0"/>
          <a:chExt cx="0" cy="0"/>
        </a:xfrm>
      </p:grpSpPr>
      <p:sp>
        <p:nvSpPr>
          <p:cNvPr id="85" name="Google Shape;85;p19"/>
          <p:cNvSpPr/>
          <p:nvPr/>
        </p:nvSpPr>
        <p:spPr>
          <a:xfrm>
            <a:off x="3271839" y="1530582"/>
            <a:ext cx="5872161" cy="84136"/>
          </a:xfrm>
          <a:prstGeom prst="rect">
            <a:avLst/>
          </a:prstGeom>
          <a:solidFill>
            <a:schemeClr val="accent1"/>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86" name="Google Shape;86;p19"/>
          <p:cNvSpPr txBox="1">
            <a:spLocks noGrp="1"/>
          </p:cNvSpPr>
          <p:nvPr>
            <p:ph type="ctrTitle"/>
          </p:nvPr>
        </p:nvSpPr>
        <p:spPr>
          <a:xfrm>
            <a:off x="3271839" y="301241"/>
            <a:ext cx="5039744" cy="1117626"/>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SzPts val="1400"/>
              <a:buNone/>
              <a:defRPr sz="22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dirty="0"/>
          </a:p>
        </p:txBody>
      </p:sp>
      <p:sp>
        <p:nvSpPr>
          <p:cNvPr id="87" name="Google Shape;87;p19"/>
          <p:cNvSpPr txBox="1">
            <a:spLocks noGrp="1"/>
          </p:cNvSpPr>
          <p:nvPr>
            <p:ph type="sldNum" idx="12"/>
          </p:nvPr>
        </p:nvSpPr>
        <p:spPr>
          <a:xfrm>
            <a:off x="8085143" y="4630107"/>
            <a:ext cx="601663" cy="274637"/>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88" name="Google Shape;88;p19"/>
          <p:cNvSpPr txBox="1">
            <a:spLocks noGrp="1"/>
          </p:cNvSpPr>
          <p:nvPr>
            <p:ph type="body" idx="1"/>
          </p:nvPr>
        </p:nvSpPr>
        <p:spPr>
          <a:xfrm>
            <a:off x="3271839" y="1750368"/>
            <a:ext cx="5068887" cy="503253"/>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63"/>
              </a:spcBef>
              <a:spcAft>
                <a:spcPts val="0"/>
              </a:spcAft>
              <a:buSzPts val="1400"/>
              <a:buNone/>
              <a:defRPr sz="900">
                <a:solidFill>
                  <a:schemeClr val="lt1"/>
                </a:solidFill>
              </a:defRPr>
            </a:lvl1pPr>
            <a:lvl2pPr marL="914400" lvl="1" indent="-228600" algn="l">
              <a:lnSpc>
                <a:spcPct val="90000"/>
              </a:lnSpc>
              <a:spcBef>
                <a:spcPts val="450"/>
              </a:spcBef>
              <a:spcAft>
                <a:spcPts val="0"/>
              </a:spcAft>
              <a:buSzPts val="1400"/>
              <a:buNone/>
              <a:defRPr sz="900">
                <a:solidFill>
                  <a:schemeClr val="lt1"/>
                </a:solidFill>
              </a:defRPr>
            </a:lvl2pPr>
            <a:lvl3pPr marL="1371600" lvl="2" indent="-280987" algn="l">
              <a:lnSpc>
                <a:spcPct val="100000"/>
              </a:lnSpc>
              <a:spcBef>
                <a:spcPts val="300"/>
              </a:spcBef>
              <a:spcAft>
                <a:spcPts val="0"/>
              </a:spcAft>
              <a:buSzPts val="825"/>
              <a:buChar char="▪"/>
              <a:defRPr sz="825">
                <a:solidFill>
                  <a:schemeClr val="lt1"/>
                </a:solidFill>
              </a:defRPr>
            </a:lvl3pPr>
            <a:lvl4pPr marL="1828800" lvl="3" indent="-276225" algn="l">
              <a:lnSpc>
                <a:spcPct val="100000"/>
              </a:lnSpc>
              <a:spcBef>
                <a:spcPts val="150"/>
              </a:spcBef>
              <a:spcAft>
                <a:spcPts val="0"/>
              </a:spcAft>
              <a:buClr>
                <a:schemeClr val="lt1"/>
              </a:buClr>
              <a:buSzPts val="750"/>
              <a:buChar char="﹣"/>
              <a:defRPr sz="750">
                <a:solidFill>
                  <a:schemeClr val="lt1"/>
                </a:solidFill>
              </a:defRPr>
            </a:lvl4pPr>
            <a:lvl5pPr marL="2286000" lvl="4" indent="-276225" algn="l">
              <a:lnSpc>
                <a:spcPct val="100000"/>
              </a:lnSpc>
              <a:spcBef>
                <a:spcPts val="150"/>
              </a:spcBef>
              <a:spcAft>
                <a:spcPts val="0"/>
              </a:spcAft>
              <a:buSzPts val="750"/>
              <a:buChar char="･"/>
              <a:defRPr sz="750">
                <a:solidFill>
                  <a:schemeClr val="lt1"/>
                </a:solidFill>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dirty="0"/>
          </a:p>
        </p:txBody>
      </p:sp>
      <p:pic>
        <p:nvPicPr>
          <p:cNvPr id="89" name="Google Shape;89;p19"/>
          <p:cNvPicPr preferRelativeResize="0"/>
          <p:nvPr/>
        </p:nvPicPr>
        <p:blipFill rotWithShape="1">
          <a:blip r:embed="rId2">
            <a:alphaModFix/>
          </a:blip>
          <a:srcRect/>
          <a:stretch/>
        </p:blipFill>
        <p:spPr>
          <a:xfrm>
            <a:off x="7891272" y="4681473"/>
            <a:ext cx="550859" cy="160785"/>
          </a:xfrm>
          <a:prstGeom prst="rect">
            <a:avLst/>
          </a:prstGeom>
          <a:noFill/>
          <a:ln>
            <a:noFill/>
          </a:ln>
        </p:spPr>
      </p:pic>
      <p:pic>
        <p:nvPicPr>
          <p:cNvPr id="90" name="Google Shape;90;p19"/>
          <p:cNvPicPr preferRelativeResize="0"/>
          <p:nvPr/>
        </p:nvPicPr>
        <p:blipFill rotWithShape="1">
          <a:blip r:embed="rId3">
            <a:alphaModFix/>
          </a:blip>
          <a:srcRect/>
          <a:stretch/>
        </p:blipFill>
        <p:spPr>
          <a:xfrm>
            <a:off x="457198" y="4700443"/>
            <a:ext cx="1177135" cy="216189"/>
          </a:xfrm>
          <a:prstGeom prst="rect">
            <a:avLst/>
          </a:prstGeom>
          <a:noFill/>
          <a:ln>
            <a:noFill/>
          </a:ln>
        </p:spPr>
      </p:pic>
      <p:sp>
        <p:nvSpPr>
          <p:cNvPr id="2" name="Google Shape;85;p19">
            <a:extLst>
              <a:ext uri="{FF2B5EF4-FFF2-40B4-BE49-F238E27FC236}">
                <a16:creationId xmlns:a16="http://schemas.microsoft.com/office/drawing/2014/main" id="{7FE19B18-3D75-1B6D-42D7-71DBF6EFF0BD}"/>
              </a:ext>
            </a:extLst>
          </p:cNvPr>
          <p:cNvSpPr/>
          <p:nvPr userDrawn="1"/>
        </p:nvSpPr>
        <p:spPr>
          <a:xfrm>
            <a:off x="3271839" y="3519791"/>
            <a:ext cx="5872161" cy="84136"/>
          </a:xfrm>
          <a:prstGeom prst="rect">
            <a:avLst/>
          </a:prstGeom>
          <a:solidFill>
            <a:schemeClr val="accent1"/>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3" name="Google Shape;88;p19">
            <a:extLst>
              <a:ext uri="{FF2B5EF4-FFF2-40B4-BE49-F238E27FC236}">
                <a16:creationId xmlns:a16="http://schemas.microsoft.com/office/drawing/2014/main" id="{03F01624-CB70-AB54-968C-8B97A30F12F5}"/>
              </a:ext>
            </a:extLst>
          </p:cNvPr>
          <p:cNvSpPr txBox="1">
            <a:spLocks noGrp="1"/>
          </p:cNvSpPr>
          <p:nvPr>
            <p:ph type="body" idx="13"/>
          </p:nvPr>
        </p:nvSpPr>
        <p:spPr>
          <a:xfrm>
            <a:off x="3271839" y="3739577"/>
            <a:ext cx="5068887" cy="503253"/>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63"/>
              </a:spcBef>
              <a:spcAft>
                <a:spcPts val="0"/>
              </a:spcAft>
              <a:buSzPts val="1400"/>
              <a:buNone/>
              <a:defRPr sz="900">
                <a:solidFill>
                  <a:schemeClr val="lt1"/>
                </a:solidFill>
              </a:defRPr>
            </a:lvl1pPr>
            <a:lvl2pPr marL="914400" lvl="1" indent="-228600" algn="l">
              <a:lnSpc>
                <a:spcPct val="90000"/>
              </a:lnSpc>
              <a:spcBef>
                <a:spcPts val="450"/>
              </a:spcBef>
              <a:spcAft>
                <a:spcPts val="0"/>
              </a:spcAft>
              <a:buSzPts val="1400"/>
              <a:buNone/>
              <a:defRPr sz="900">
                <a:solidFill>
                  <a:schemeClr val="lt1"/>
                </a:solidFill>
              </a:defRPr>
            </a:lvl2pPr>
            <a:lvl3pPr marL="1371600" lvl="2" indent="-280987" algn="l">
              <a:lnSpc>
                <a:spcPct val="100000"/>
              </a:lnSpc>
              <a:spcBef>
                <a:spcPts val="300"/>
              </a:spcBef>
              <a:spcAft>
                <a:spcPts val="0"/>
              </a:spcAft>
              <a:buSzPts val="825"/>
              <a:buChar char="▪"/>
              <a:defRPr sz="825">
                <a:solidFill>
                  <a:schemeClr val="lt1"/>
                </a:solidFill>
              </a:defRPr>
            </a:lvl3pPr>
            <a:lvl4pPr marL="1828800" lvl="3" indent="-276225" algn="l">
              <a:lnSpc>
                <a:spcPct val="100000"/>
              </a:lnSpc>
              <a:spcBef>
                <a:spcPts val="150"/>
              </a:spcBef>
              <a:spcAft>
                <a:spcPts val="0"/>
              </a:spcAft>
              <a:buClr>
                <a:schemeClr val="lt1"/>
              </a:buClr>
              <a:buSzPts val="750"/>
              <a:buChar char="﹣"/>
              <a:defRPr sz="750">
                <a:solidFill>
                  <a:schemeClr val="lt1"/>
                </a:solidFill>
              </a:defRPr>
            </a:lvl4pPr>
            <a:lvl5pPr marL="2286000" lvl="4" indent="-276225" algn="l">
              <a:lnSpc>
                <a:spcPct val="100000"/>
              </a:lnSpc>
              <a:spcBef>
                <a:spcPts val="150"/>
              </a:spcBef>
              <a:spcAft>
                <a:spcPts val="0"/>
              </a:spcAft>
              <a:buSzPts val="750"/>
              <a:buChar char="･"/>
              <a:defRPr sz="750">
                <a:solidFill>
                  <a:schemeClr val="lt1"/>
                </a:solidFill>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dirty="0"/>
          </a:p>
        </p:txBody>
      </p:sp>
      <p:sp>
        <p:nvSpPr>
          <p:cNvPr id="6" name="Google Shape;88;p19">
            <a:extLst>
              <a:ext uri="{FF2B5EF4-FFF2-40B4-BE49-F238E27FC236}">
                <a16:creationId xmlns:a16="http://schemas.microsoft.com/office/drawing/2014/main" id="{052A27A6-65C9-D25C-2739-4F601BD0E869}"/>
              </a:ext>
            </a:extLst>
          </p:cNvPr>
          <p:cNvSpPr txBox="1">
            <a:spLocks noGrp="1"/>
          </p:cNvSpPr>
          <p:nvPr>
            <p:ph type="body" idx="14"/>
          </p:nvPr>
        </p:nvSpPr>
        <p:spPr>
          <a:xfrm>
            <a:off x="3271839" y="2954052"/>
            <a:ext cx="5068887" cy="503253"/>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63"/>
              </a:spcBef>
              <a:spcAft>
                <a:spcPts val="0"/>
              </a:spcAft>
              <a:buSzPts val="1400"/>
              <a:buNone/>
              <a:defRPr sz="2000">
                <a:solidFill>
                  <a:schemeClr val="lt1"/>
                </a:solidFill>
              </a:defRPr>
            </a:lvl1pPr>
            <a:lvl2pPr marL="914400" lvl="1" indent="-228600" algn="l">
              <a:lnSpc>
                <a:spcPct val="90000"/>
              </a:lnSpc>
              <a:spcBef>
                <a:spcPts val="450"/>
              </a:spcBef>
              <a:spcAft>
                <a:spcPts val="0"/>
              </a:spcAft>
              <a:buSzPts val="1400"/>
              <a:buNone/>
              <a:defRPr sz="900">
                <a:solidFill>
                  <a:schemeClr val="lt1"/>
                </a:solidFill>
              </a:defRPr>
            </a:lvl2pPr>
            <a:lvl3pPr marL="1371600" lvl="2" indent="-280987" algn="l">
              <a:lnSpc>
                <a:spcPct val="100000"/>
              </a:lnSpc>
              <a:spcBef>
                <a:spcPts val="300"/>
              </a:spcBef>
              <a:spcAft>
                <a:spcPts val="0"/>
              </a:spcAft>
              <a:buSzPts val="825"/>
              <a:buChar char="▪"/>
              <a:defRPr sz="825">
                <a:solidFill>
                  <a:schemeClr val="lt1"/>
                </a:solidFill>
              </a:defRPr>
            </a:lvl3pPr>
            <a:lvl4pPr marL="1828800" lvl="3" indent="-276225" algn="l">
              <a:lnSpc>
                <a:spcPct val="100000"/>
              </a:lnSpc>
              <a:spcBef>
                <a:spcPts val="150"/>
              </a:spcBef>
              <a:spcAft>
                <a:spcPts val="0"/>
              </a:spcAft>
              <a:buClr>
                <a:schemeClr val="lt1"/>
              </a:buClr>
              <a:buSzPts val="750"/>
              <a:buChar char="﹣"/>
              <a:defRPr sz="750">
                <a:solidFill>
                  <a:schemeClr val="lt1"/>
                </a:solidFill>
              </a:defRPr>
            </a:lvl4pPr>
            <a:lvl5pPr marL="2286000" lvl="4" indent="-276225" algn="l">
              <a:lnSpc>
                <a:spcPct val="100000"/>
              </a:lnSpc>
              <a:spcBef>
                <a:spcPts val="150"/>
              </a:spcBef>
              <a:spcAft>
                <a:spcPts val="0"/>
              </a:spcAft>
              <a:buSzPts val="750"/>
              <a:buChar char="･"/>
              <a:defRPr sz="750">
                <a:solidFill>
                  <a:schemeClr val="lt1"/>
                </a:solidFill>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dirty="0"/>
          </a:p>
        </p:txBody>
      </p:sp>
    </p:spTree>
    <p:extLst>
      <p:ext uri="{BB962C8B-B14F-4D97-AF65-F5344CB8AC3E}">
        <p14:creationId xmlns:p14="http://schemas.microsoft.com/office/powerpoint/2010/main" val="3185502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White Title Slide">
  <p:cSld name="White Title Slide">
    <p:spTree>
      <p:nvGrpSpPr>
        <p:cNvPr id="1" name="Shape 92"/>
        <p:cNvGrpSpPr/>
        <p:nvPr/>
      </p:nvGrpSpPr>
      <p:grpSpPr>
        <a:xfrm>
          <a:off x="0" y="0"/>
          <a:ext cx="0" cy="0"/>
          <a:chOff x="0" y="0"/>
          <a:chExt cx="0" cy="0"/>
        </a:xfrm>
      </p:grpSpPr>
      <p:sp>
        <p:nvSpPr>
          <p:cNvPr id="93" name="Google Shape;93;p20"/>
          <p:cNvSpPr/>
          <p:nvPr/>
        </p:nvSpPr>
        <p:spPr>
          <a:xfrm>
            <a:off x="461965" y="3133729"/>
            <a:ext cx="2587625" cy="6191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94" name="Google Shape;94;p20"/>
          <p:cNvSpPr txBox="1">
            <a:spLocks noGrp="1"/>
          </p:cNvSpPr>
          <p:nvPr>
            <p:ph type="ctrTitle"/>
          </p:nvPr>
        </p:nvSpPr>
        <p:spPr>
          <a:xfrm>
            <a:off x="457200" y="1293968"/>
            <a:ext cx="5039744" cy="179070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SzPts val="1400"/>
              <a:buNone/>
              <a:defRPr sz="2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95" name="Google Shape;95;p20"/>
          <p:cNvSpPr txBox="1">
            <a:spLocks noGrp="1"/>
          </p:cNvSpPr>
          <p:nvPr>
            <p:ph type="subTitle" idx="1"/>
          </p:nvPr>
        </p:nvSpPr>
        <p:spPr>
          <a:xfrm>
            <a:off x="460917" y="3500391"/>
            <a:ext cx="5039744" cy="325139"/>
          </a:xfrm>
          <a:prstGeom prst="rect">
            <a:avLst/>
          </a:prstGeom>
          <a:noFill/>
          <a:ln>
            <a:noFill/>
          </a:ln>
        </p:spPr>
        <p:txBody>
          <a:bodyPr spcFirstLastPara="1" wrap="square" lIns="0" tIns="0" rIns="0" bIns="0" anchor="t" anchorCtr="0">
            <a:noAutofit/>
          </a:bodyPr>
          <a:lstStyle>
            <a:lvl1pPr lvl="0" algn="l">
              <a:lnSpc>
                <a:spcPct val="90000"/>
              </a:lnSpc>
              <a:spcBef>
                <a:spcPts val="563"/>
              </a:spcBef>
              <a:spcAft>
                <a:spcPts val="0"/>
              </a:spcAft>
              <a:buClr>
                <a:schemeClr val="dk1"/>
              </a:buClr>
              <a:buSzPts val="1200"/>
              <a:buFont typeface="Arial"/>
              <a:buNone/>
              <a:defRPr sz="1200" b="1" i="0" cap="none">
                <a:solidFill>
                  <a:schemeClr val="dk1"/>
                </a:solidFill>
                <a:latin typeface="Arial"/>
                <a:ea typeface="Arial"/>
                <a:cs typeface="Arial"/>
                <a:sym typeface="Arial"/>
              </a:defRPr>
            </a:lvl1pPr>
            <a:lvl2pPr lvl="1" algn="ctr">
              <a:lnSpc>
                <a:spcPct val="90000"/>
              </a:lnSpc>
              <a:spcBef>
                <a:spcPts val="450"/>
              </a:spcBef>
              <a:spcAft>
                <a:spcPts val="0"/>
              </a:spcAft>
              <a:buClr>
                <a:schemeClr val="dk1"/>
              </a:buClr>
              <a:buSzPts val="1125"/>
              <a:buFont typeface="Arial"/>
              <a:buNone/>
              <a:defRPr sz="1125"/>
            </a:lvl2pPr>
            <a:lvl3pPr lvl="2" algn="ctr">
              <a:lnSpc>
                <a:spcPct val="100000"/>
              </a:lnSpc>
              <a:spcBef>
                <a:spcPts val="300"/>
              </a:spcBef>
              <a:spcAft>
                <a:spcPts val="0"/>
              </a:spcAft>
              <a:buSzPts val="1050"/>
              <a:buNone/>
              <a:defRPr sz="1050"/>
            </a:lvl3pPr>
            <a:lvl4pPr lvl="3" algn="ctr">
              <a:lnSpc>
                <a:spcPct val="100000"/>
              </a:lnSpc>
              <a:spcBef>
                <a:spcPts val="150"/>
              </a:spcBef>
              <a:spcAft>
                <a:spcPts val="0"/>
              </a:spcAft>
              <a:buClr>
                <a:schemeClr val="dk1"/>
              </a:buClr>
              <a:buSzPts val="900"/>
              <a:buNone/>
              <a:defRPr sz="900"/>
            </a:lvl4pPr>
            <a:lvl5pPr lvl="4" algn="ctr">
              <a:lnSpc>
                <a:spcPct val="100000"/>
              </a:lnSpc>
              <a:spcBef>
                <a:spcPts val="150"/>
              </a:spcBef>
              <a:spcAft>
                <a:spcPts val="0"/>
              </a:spcAft>
              <a:buSzPts val="900"/>
              <a:buNone/>
              <a:defRPr sz="900"/>
            </a:lvl5pPr>
            <a:lvl6pPr lvl="5" algn="ctr">
              <a:lnSpc>
                <a:spcPct val="90000"/>
              </a:lnSpc>
              <a:spcBef>
                <a:spcPts val="281"/>
              </a:spcBef>
              <a:spcAft>
                <a:spcPts val="0"/>
              </a:spcAft>
              <a:buClr>
                <a:schemeClr val="dk1"/>
              </a:buClr>
              <a:buSzPts val="900"/>
              <a:buNone/>
              <a:defRPr sz="900"/>
            </a:lvl6pPr>
            <a:lvl7pPr lvl="6" algn="ctr">
              <a:lnSpc>
                <a:spcPct val="90000"/>
              </a:lnSpc>
              <a:spcBef>
                <a:spcPts val="281"/>
              </a:spcBef>
              <a:spcAft>
                <a:spcPts val="0"/>
              </a:spcAft>
              <a:buClr>
                <a:schemeClr val="dk1"/>
              </a:buClr>
              <a:buSzPts val="900"/>
              <a:buNone/>
              <a:defRPr sz="900"/>
            </a:lvl7pPr>
            <a:lvl8pPr lvl="7" algn="ctr">
              <a:lnSpc>
                <a:spcPct val="90000"/>
              </a:lnSpc>
              <a:spcBef>
                <a:spcPts val="281"/>
              </a:spcBef>
              <a:spcAft>
                <a:spcPts val="0"/>
              </a:spcAft>
              <a:buClr>
                <a:schemeClr val="dk1"/>
              </a:buClr>
              <a:buSzPts val="900"/>
              <a:buNone/>
              <a:defRPr sz="900"/>
            </a:lvl8pPr>
            <a:lvl9pPr lvl="8" algn="ctr">
              <a:lnSpc>
                <a:spcPct val="90000"/>
              </a:lnSpc>
              <a:spcBef>
                <a:spcPts val="281"/>
              </a:spcBef>
              <a:spcAft>
                <a:spcPts val="0"/>
              </a:spcAft>
              <a:buClr>
                <a:schemeClr val="dk1"/>
              </a:buClr>
              <a:buSzPts val="900"/>
              <a:buNone/>
              <a:defRPr sz="900"/>
            </a:lvl9pPr>
          </a:lstStyle>
          <a:p>
            <a:endParaRPr/>
          </a:p>
        </p:txBody>
      </p:sp>
      <p:sp>
        <p:nvSpPr>
          <p:cNvPr id="96" name="Google Shape;96;p20"/>
          <p:cNvSpPr txBox="1">
            <a:spLocks noGrp="1"/>
          </p:cNvSpPr>
          <p:nvPr>
            <p:ph type="body" idx="2"/>
          </p:nvPr>
        </p:nvSpPr>
        <p:spPr>
          <a:xfrm>
            <a:off x="457205" y="3825530"/>
            <a:ext cx="5040313" cy="3048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63"/>
              </a:spcBef>
              <a:spcAft>
                <a:spcPts val="0"/>
              </a:spcAft>
              <a:buSzPts val="1400"/>
              <a:buNone/>
              <a:defRPr sz="900" b="0">
                <a:solidFill>
                  <a:schemeClr val="dk1"/>
                </a:solidFill>
                <a:latin typeface="Arial"/>
                <a:ea typeface="Arial"/>
                <a:cs typeface="Arial"/>
                <a:sym typeface="Arial"/>
              </a:defRPr>
            </a:lvl1pPr>
            <a:lvl2pPr marL="914400" lvl="1" indent="-228600" algn="l">
              <a:lnSpc>
                <a:spcPct val="90000"/>
              </a:lnSpc>
              <a:spcBef>
                <a:spcPts val="450"/>
              </a:spcBef>
              <a:spcAft>
                <a:spcPts val="0"/>
              </a:spcAft>
              <a:buSzPts val="1400"/>
              <a:buNone/>
              <a:defRPr sz="900">
                <a:solidFill>
                  <a:schemeClr val="lt1"/>
                </a:solidFill>
                <a:latin typeface="Arial"/>
                <a:ea typeface="Arial"/>
                <a:cs typeface="Arial"/>
                <a:sym typeface="Arial"/>
              </a:defRPr>
            </a:lvl2pPr>
            <a:lvl3pPr marL="1371600" lvl="2" indent="-285750" algn="l">
              <a:lnSpc>
                <a:spcPct val="100000"/>
              </a:lnSpc>
              <a:spcBef>
                <a:spcPts val="300"/>
              </a:spcBef>
              <a:spcAft>
                <a:spcPts val="0"/>
              </a:spcAft>
              <a:buSzPts val="900"/>
              <a:buChar char="▪"/>
              <a:defRPr sz="900">
                <a:solidFill>
                  <a:schemeClr val="lt1"/>
                </a:solidFill>
                <a:latin typeface="Arial"/>
                <a:ea typeface="Arial"/>
                <a:cs typeface="Arial"/>
                <a:sym typeface="Arial"/>
              </a:defRPr>
            </a:lvl3pPr>
            <a:lvl4pPr marL="1828800" lvl="3" indent="-285750" algn="l">
              <a:lnSpc>
                <a:spcPct val="100000"/>
              </a:lnSpc>
              <a:spcBef>
                <a:spcPts val="150"/>
              </a:spcBef>
              <a:spcAft>
                <a:spcPts val="0"/>
              </a:spcAft>
              <a:buClr>
                <a:schemeClr val="lt1"/>
              </a:buClr>
              <a:buSzPts val="900"/>
              <a:buChar char="﹣"/>
              <a:defRPr sz="900">
                <a:solidFill>
                  <a:schemeClr val="lt1"/>
                </a:solidFill>
                <a:latin typeface="Arial"/>
                <a:ea typeface="Arial"/>
                <a:cs typeface="Arial"/>
                <a:sym typeface="Arial"/>
              </a:defRPr>
            </a:lvl4pPr>
            <a:lvl5pPr marL="2286000" lvl="4" indent="-285750" algn="l">
              <a:lnSpc>
                <a:spcPct val="100000"/>
              </a:lnSpc>
              <a:spcBef>
                <a:spcPts val="150"/>
              </a:spcBef>
              <a:spcAft>
                <a:spcPts val="0"/>
              </a:spcAft>
              <a:buSzPts val="900"/>
              <a:buChar char="･"/>
              <a:defRPr sz="900">
                <a:solidFill>
                  <a:schemeClr val="lt1"/>
                </a:solidFill>
                <a:latin typeface="Arial"/>
                <a:ea typeface="Arial"/>
                <a:cs typeface="Arial"/>
                <a:sym typeface="Arial"/>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pic>
        <p:nvPicPr>
          <p:cNvPr id="98" name="Google Shape;98;p20"/>
          <p:cNvPicPr preferRelativeResize="0"/>
          <p:nvPr/>
        </p:nvPicPr>
        <p:blipFill rotWithShape="1">
          <a:blip r:embed="rId2">
            <a:alphaModFix/>
          </a:blip>
          <a:srcRect/>
          <a:stretch/>
        </p:blipFill>
        <p:spPr>
          <a:xfrm>
            <a:off x="338135" y="438925"/>
            <a:ext cx="831286" cy="475475"/>
          </a:xfrm>
          <a:prstGeom prst="rect">
            <a:avLst/>
          </a:prstGeom>
          <a:noFill/>
          <a:ln>
            <a:noFill/>
          </a:ln>
        </p:spPr>
      </p:pic>
      <p:pic>
        <p:nvPicPr>
          <p:cNvPr id="99" name="Google Shape;99;p20"/>
          <p:cNvPicPr preferRelativeResize="0"/>
          <p:nvPr/>
        </p:nvPicPr>
        <p:blipFill rotWithShape="1">
          <a:blip r:embed="rId3">
            <a:alphaModFix/>
          </a:blip>
          <a:srcRect t="19502"/>
          <a:stretch/>
        </p:blipFill>
        <p:spPr>
          <a:xfrm>
            <a:off x="6633779" y="0"/>
            <a:ext cx="2048256" cy="2405241"/>
          </a:xfrm>
          <a:prstGeom prst="rect">
            <a:avLst/>
          </a:prstGeom>
          <a:noFill/>
          <a:ln>
            <a:noFill/>
          </a:ln>
        </p:spPr>
      </p:pic>
      <p:pic>
        <p:nvPicPr>
          <p:cNvPr id="2" name="Google Shape;67;p17">
            <a:extLst>
              <a:ext uri="{FF2B5EF4-FFF2-40B4-BE49-F238E27FC236}">
                <a16:creationId xmlns:a16="http://schemas.microsoft.com/office/drawing/2014/main" id="{46E4B0CC-89E0-32D0-8843-4DC68C09CF30}"/>
              </a:ext>
            </a:extLst>
          </p:cNvPr>
          <p:cNvPicPr preferRelativeResize="0"/>
          <p:nvPr userDrawn="1"/>
        </p:nvPicPr>
        <p:blipFill rotWithShape="1">
          <a:blip r:embed="rId4">
            <a:alphaModFix/>
          </a:blip>
          <a:srcRect/>
          <a:stretch/>
        </p:blipFill>
        <p:spPr>
          <a:xfrm>
            <a:off x="7891272" y="4681473"/>
            <a:ext cx="550862" cy="16078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457200" y="274640"/>
            <a:ext cx="8229600" cy="371475"/>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rgbClr val="000000"/>
              </a:buClr>
              <a:buSzPts val="1400"/>
              <a:buFont typeface="Arial"/>
              <a:buNone/>
              <a:defRPr sz="2000" b="1" i="0" u="none" strike="noStrike" cap="none">
                <a:solidFill>
                  <a:schemeClr val="dk1"/>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9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9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9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9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9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9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9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1" name="Google Shape;11;p10"/>
          <p:cNvSpPr txBox="1">
            <a:spLocks noGrp="1"/>
          </p:cNvSpPr>
          <p:nvPr>
            <p:ph type="body" idx="1"/>
          </p:nvPr>
        </p:nvSpPr>
        <p:spPr>
          <a:xfrm>
            <a:off x="457200" y="1370013"/>
            <a:ext cx="8229600" cy="3262312"/>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563"/>
              </a:spcBef>
              <a:spcAft>
                <a:spcPts val="0"/>
              </a:spcAft>
              <a:buClr>
                <a:srgbClr val="000000"/>
              </a:buClr>
              <a:buSzPts val="1400"/>
              <a:buFont typeface="Arial"/>
              <a:buNone/>
              <a:defRPr sz="1200" b="1" i="0" u="none" strike="noStrike" cap="none">
                <a:solidFill>
                  <a:schemeClr val="dk1"/>
                </a:solidFill>
                <a:latin typeface="Arial"/>
                <a:ea typeface="Arial"/>
                <a:cs typeface="Arial"/>
                <a:sym typeface="Arial"/>
              </a:defRPr>
            </a:lvl1pPr>
            <a:lvl2pPr marL="914400" marR="0" lvl="1" indent="-228600" algn="l" rtl="0">
              <a:lnSpc>
                <a:spcPct val="90000"/>
              </a:lnSpc>
              <a:spcBef>
                <a:spcPts val="45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92100" algn="l" rtl="0">
              <a:lnSpc>
                <a:spcPct val="100000"/>
              </a:lnSpc>
              <a:spcBef>
                <a:spcPts val="300"/>
              </a:spcBef>
              <a:spcAft>
                <a:spcPts val="0"/>
              </a:spcAft>
              <a:buClr>
                <a:srgbClr val="4AC9E3"/>
              </a:buClr>
              <a:buSzPts val="1000"/>
              <a:buFont typeface="Noto Sans Symbols"/>
              <a:buChar char="▪"/>
              <a:defRPr sz="1000" b="0" i="0" u="none" strike="noStrike" cap="none">
                <a:solidFill>
                  <a:schemeClr val="dk1"/>
                </a:solidFill>
                <a:latin typeface="Arial"/>
                <a:ea typeface="Arial"/>
                <a:cs typeface="Arial"/>
                <a:sym typeface="Arial"/>
              </a:defRPr>
            </a:lvl3pPr>
            <a:lvl4pPr marL="1828800" marR="0" lvl="3" indent="-285750" algn="l" rtl="0">
              <a:lnSpc>
                <a:spcPct val="100000"/>
              </a:lnSpc>
              <a:spcBef>
                <a:spcPts val="150"/>
              </a:spcBef>
              <a:spcAft>
                <a:spcPts val="0"/>
              </a:spcAft>
              <a:buClr>
                <a:schemeClr val="dk1"/>
              </a:buClr>
              <a:buSzPts val="900"/>
              <a:buFont typeface="Merriweather Sans"/>
              <a:buChar char="﹣"/>
              <a:defRPr sz="900" b="0" i="0" u="none" strike="noStrike" cap="none">
                <a:solidFill>
                  <a:schemeClr val="dk1"/>
                </a:solidFill>
                <a:latin typeface="Arial"/>
                <a:ea typeface="Arial"/>
                <a:cs typeface="Arial"/>
                <a:sym typeface="Arial"/>
              </a:defRPr>
            </a:lvl4pPr>
            <a:lvl5pPr marL="2286000" marR="0" lvl="4" indent="-285750" algn="l" rtl="0">
              <a:lnSpc>
                <a:spcPct val="100000"/>
              </a:lnSpc>
              <a:spcBef>
                <a:spcPts val="150"/>
              </a:spcBef>
              <a:spcAft>
                <a:spcPts val="0"/>
              </a:spcAft>
              <a:buClr>
                <a:srgbClr val="4AC9E3"/>
              </a:buClr>
              <a:buSzPts val="900"/>
              <a:buFont typeface="Merriweather Sans"/>
              <a:buChar char="･"/>
              <a:defRPr sz="900" b="0" i="0" u="none" strike="noStrike" cap="none">
                <a:solidFill>
                  <a:schemeClr val="dk1"/>
                </a:solidFill>
                <a:latin typeface="Arial"/>
                <a:ea typeface="Arial"/>
                <a:cs typeface="Arial"/>
                <a:sym typeface="Arial"/>
              </a:defRPr>
            </a:lvl5pPr>
            <a:lvl6pPr marL="2743200" marR="0" lvl="5" indent="-295275" algn="l" rtl="0">
              <a:lnSpc>
                <a:spcPct val="90000"/>
              </a:lnSpc>
              <a:spcBef>
                <a:spcPts val="281"/>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6pPr>
            <a:lvl7pPr marL="3200400" marR="0" lvl="6" indent="-295275" algn="l" rtl="0">
              <a:lnSpc>
                <a:spcPct val="90000"/>
              </a:lnSpc>
              <a:spcBef>
                <a:spcPts val="281"/>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7pPr>
            <a:lvl8pPr marL="3657600" marR="0" lvl="7" indent="-295275" algn="l" rtl="0">
              <a:lnSpc>
                <a:spcPct val="90000"/>
              </a:lnSpc>
              <a:spcBef>
                <a:spcPts val="281"/>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8pPr>
            <a:lvl9pPr marL="4114800" marR="0" lvl="8" indent="-295275" algn="l" rtl="0">
              <a:lnSpc>
                <a:spcPct val="90000"/>
              </a:lnSpc>
              <a:spcBef>
                <a:spcPts val="281"/>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9pPr>
          </a:lstStyle>
          <a:p>
            <a:endParaRPr/>
          </a:p>
        </p:txBody>
      </p:sp>
      <p:sp>
        <p:nvSpPr>
          <p:cNvPr id="12" name="Google Shape;12;p10"/>
          <p:cNvSpPr txBox="1">
            <a:spLocks noGrp="1"/>
          </p:cNvSpPr>
          <p:nvPr>
            <p:ph type="sldNum" idx="12"/>
          </p:nvPr>
        </p:nvSpPr>
        <p:spPr>
          <a:xfrm>
            <a:off x="8085143" y="4630107"/>
            <a:ext cx="601663" cy="274637"/>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4" r:id="rId4"/>
    <p:sldLayoutId id="2147483655" r:id="rId5"/>
    <p:sldLayoutId id="2147483659" r:id="rId6"/>
    <p:sldLayoutId id="2147483658"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
          <p15:clr>
            <a:srgbClr val="F26B43"/>
          </p15:clr>
        </p15:guide>
        <p15:guide id="2" pos="5472">
          <p15:clr>
            <a:srgbClr val="F26B43"/>
          </p15:clr>
        </p15:guide>
        <p15:guide id="3" pos="1032">
          <p15:clr>
            <a:srgbClr val="F26B43"/>
          </p15:clr>
        </p15:guide>
        <p15:guide id="4" pos="1176">
          <p15:clr>
            <a:srgbClr val="F26B43"/>
          </p15:clr>
        </p15:guide>
        <p15:guide id="5" pos="1920">
          <p15:clr>
            <a:srgbClr val="F26B43"/>
          </p15:clr>
        </p15:guide>
        <p15:guide id="6" pos="2064">
          <p15:clr>
            <a:srgbClr val="F26B43"/>
          </p15:clr>
        </p15:guide>
        <p15:guide id="7" pos="2808">
          <p15:clr>
            <a:srgbClr val="F26B43"/>
          </p15:clr>
        </p15:guide>
        <p15:guide id="8" pos="2952">
          <p15:clr>
            <a:srgbClr val="F26B43"/>
          </p15:clr>
        </p15:guide>
        <p15:guide id="9" pos="3696">
          <p15:clr>
            <a:srgbClr val="F26B43"/>
          </p15:clr>
        </p15:guide>
        <p15:guide id="10" pos="3840">
          <p15:clr>
            <a:srgbClr val="F26B43"/>
          </p15:clr>
        </p15:guide>
        <p15:guide id="11" pos="4584">
          <p15:clr>
            <a:srgbClr val="F26B43"/>
          </p15:clr>
        </p15:guide>
        <p15:guide id="12" pos="472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mailto:cpowell@ieee.org"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41.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hyperlink" Target="https://ieee802.org/15"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18" Type="http://schemas.openxmlformats.org/officeDocument/2006/relationships/image" Target="../media/image24.jpeg"/><Relationship Id="rId3" Type="http://schemas.openxmlformats.org/officeDocument/2006/relationships/image" Target="../media/image9.png"/><Relationship Id="rId21" Type="http://schemas.openxmlformats.org/officeDocument/2006/relationships/image" Target="../media/image27.jpe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notesSlide" Target="../notesSlides/notesSlide6.xml"/><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5.xml"/><Relationship Id="rId6" Type="http://schemas.openxmlformats.org/officeDocument/2006/relationships/image" Target="../media/image12.jpg"/><Relationship Id="rId11" Type="http://schemas.openxmlformats.org/officeDocument/2006/relationships/image" Target="../media/image17.png"/><Relationship Id="rId5" Type="http://schemas.openxmlformats.org/officeDocument/2006/relationships/image" Target="../media/image11.jpg"/><Relationship Id="rId15" Type="http://schemas.openxmlformats.org/officeDocument/2006/relationships/image" Target="../media/image21.jp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gif"/><Relationship Id="rId14" Type="http://schemas.openxmlformats.org/officeDocument/2006/relationships/image" Target="../media/image20.jpg"/><Relationship Id="rId22" Type="http://schemas.openxmlformats.org/officeDocument/2006/relationships/image" Target="../media/image28.jpg"/></Relationships>
</file>

<file path=ppt/slides/_rels/slide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99414-1CFD-B77A-7958-130F71B19A1E}"/>
              </a:ext>
            </a:extLst>
          </p:cNvPr>
          <p:cNvSpPr>
            <a:spLocks noGrp="1"/>
          </p:cNvSpPr>
          <p:nvPr>
            <p:ph type="ctrTitle"/>
          </p:nvPr>
        </p:nvSpPr>
        <p:spPr>
          <a:xfrm>
            <a:off x="457199" y="1293968"/>
            <a:ext cx="7408417" cy="1790700"/>
          </a:xfrm>
        </p:spPr>
        <p:txBody>
          <a:bodyPr/>
          <a:lstStyle/>
          <a:p>
            <a:r>
              <a:rPr lang="en-US" dirty="0"/>
              <a:t>IEEE 802.15 - Wireless Specialty Networks (WSNs)</a:t>
            </a:r>
          </a:p>
        </p:txBody>
      </p:sp>
      <p:sp>
        <p:nvSpPr>
          <p:cNvPr id="3" name="Subtitle 2">
            <a:extLst>
              <a:ext uri="{FF2B5EF4-FFF2-40B4-BE49-F238E27FC236}">
                <a16:creationId xmlns:a16="http://schemas.microsoft.com/office/drawing/2014/main" id="{B7E510F8-847E-CBC3-5B84-7360B1955425}"/>
              </a:ext>
            </a:extLst>
          </p:cNvPr>
          <p:cNvSpPr>
            <a:spLocks noGrp="1"/>
          </p:cNvSpPr>
          <p:nvPr>
            <p:ph type="subTitle" idx="1"/>
          </p:nvPr>
        </p:nvSpPr>
        <p:spPr>
          <a:xfrm>
            <a:off x="460916" y="3500391"/>
            <a:ext cx="8470019" cy="325139"/>
          </a:xfrm>
        </p:spPr>
        <p:txBody>
          <a:bodyPr/>
          <a:lstStyle/>
          <a:p>
            <a:pPr marL="230188"/>
            <a:r>
              <a:rPr lang="en-US" dirty="0"/>
              <a:t>A Continuously Evolving Family of Standards to Meet Future Wireless Specialty Network Needs</a:t>
            </a:r>
          </a:p>
        </p:txBody>
      </p:sp>
      <p:sp>
        <p:nvSpPr>
          <p:cNvPr id="4" name="Text Placeholder 3">
            <a:extLst>
              <a:ext uri="{FF2B5EF4-FFF2-40B4-BE49-F238E27FC236}">
                <a16:creationId xmlns:a16="http://schemas.microsoft.com/office/drawing/2014/main" id="{9A076DA1-BE29-E676-2DB3-1DDD9FB51FB5}"/>
              </a:ext>
            </a:extLst>
          </p:cNvPr>
          <p:cNvSpPr>
            <a:spLocks noGrp="1"/>
          </p:cNvSpPr>
          <p:nvPr>
            <p:ph type="body" idx="2"/>
          </p:nvPr>
        </p:nvSpPr>
        <p:spPr>
          <a:xfrm>
            <a:off x="457205" y="3825530"/>
            <a:ext cx="5040313" cy="325139"/>
          </a:xfrm>
        </p:spPr>
        <p:txBody>
          <a:bodyPr/>
          <a:lstStyle/>
          <a:p>
            <a:pPr marL="0" lvl="0" indent="0" algn="l" rtl="0">
              <a:lnSpc>
                <a:spcPct val="90000"/>
              </a:lnSpc>
              <a:spcBef>
                <a:spcPts val="0"/>
              </a:spcBef>
              <a:spcAft>
                <a:spcPts val="0"/>
              </a:spcAft>
              <a:buSzPts val="1400"/>
              <a:buNone/>
            </a:pPr>
            <a:r>
              <a:rPr lang="en-US" dirty="0"/>
              <a:t>January 11</a:t>
            </a:r>
            <a:r>
              <a:rPr lang="en-US" baseline="30000" dirty="0"/>
              <a:t>th</a:t>
            </a:r>
            <a:r>
              <a:rPr lang="en-US" dirty="0"/>
              <a:t>, 2025</a:t>
            </a:r>
          </a:p>
        </p:txBody>
      </p:sp>
    </p:spTree>
    <p:extLst>
      <p:ext uri="{BB962C8B-B14F-4D97-AF65-F5344CB8AC3E}">
        <p14:creationId xmlns:p14="http://schemas.microsoft.com/office/powerpoint/2010/main" val="3935324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
          <p:cNvSpPr txBox="1">
            <a:spLocks noGrp="1"/>
          </p:cNvSpPr>
          <p:nvPr>
            <p:ph type="ctrTitle"/>
          </p:nvPr>
        </p:nvSpPr>
        <p:spPr>
          <a:xfrm>
            <a:off x="3940097" y="1107645"/>
            <a:ext cx="4371485" cy="1790700"/>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SzPts val="1400"/>
              <a:buNone/>
            </a:pPr>
            <a:r>
              <a:rPr lang="en-US" dirty="0"/>
              <a:t>IEEE 802.15 Standards</a:t>
            </a:r>
            <a:endParaRPr dirty="0"/>
          </a:p>
        </p:txBody>
      </p:sp>
      <p:sp>
        <p:nvSpPr>
          <p:cNvPr id="115" name="Google Shape;115;p2"/>
          <p:cNvSpPr txBox="1">
            <a:spLocks noGrp="1"/>
          </p:cNvSpPr>
          <p:nvPr>
            <p:ph type="sldNum" idx="12"/>
          </p:nvPr>
        </p:nvSpPr>
        <p:spPr>
          <a:xfrm>
            <a:off x="8085143" y="4630107"/>
            <a:ext cx="601663" cy="274637"/>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800"/>
              <a:buNone/>
            </a:pPr>
            <a:fld id="{00000000-1234-1234-1234-123412341234}" type="slidenum">
              <a:rPr lang="en-US"/>
              <a:t>10</a:t>
            </a:fld>
            <a:endParaRPr/>
          </a:p>
        </p:txBody>
      </p:sp>
    </p:spTree>
    <p:extLst>
      <p:ext uri="{BB962C8B-B14F-4D97-AF65-F5344CB8AC3E}">
        <p14:creationId xmlns:p14="http://schemas.microsoft.com/office/powerpoint/2010/main" val="3345014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7" name="Google Shape;147;p6"/>
          <p:cNvSpPr txBox="1">
            <a:spLocks noGrp="1"/>
          </p:cNvSpPr>
          <p:nvPr>
            <p:ph type="sldNum" idx="12"/>
          </p:nvPr>
        </p:nvSpPr>
        <p:spPr>
          <a:xfrm>
            <a:off x="8085143" y="4630107"/>
            <a:ext cx="601663" cy="274637"/>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800"/>
              <a:buNone/>
            </a:pPr>
            <a:fld id="{00000000-1234-1234-1234-123412341234}" type="slidenum">
              <a:rPr lang="en-US"/>
              <a:t>11</a:t>
            </a:fld>
            <a:endParaRPr/>
          </a:p>
        </p:txBody>
      </p:sp>
      <p:sp>
        <p:nvSpPr>
          <p:cNvPr id="149" name="Google Shape;149;p6"/>
          <p:cNvSpPr txBox="1">
            <a:spLocks noGrp="1"/>
          </p:cNvSpPr>
          <p:nvPr>
            <p:ph type="title"/>
          </p:nvPr>
        </p:nvSpPr>
        <p:spPr>
          <a:xfrm>
            <a:off x="457199" y="274640"/>
            <a:ext cx="7627943" cy="53788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400"/>
              <a:buNone/>
            </a:pPr>
            <a:r>
              <a:rPr lang="en-US" dirty="0"/>
              <a:t>802.15.3 - </a:t>
            </a:r>
            <a:r>
              <a:rPr lang="en-US" sz="1600" b="0" dirty="0"/>
              <a:t>Standard for high-speed interconnect and multi-media networks</a:t>
            </a:r>
            <a:endParaRPr b="0" dirty="0"/>
          </a:p>
        </p:txBody>
      </p:sp>
      <p:pic>
        <p:nvPicPr>
          <p:cNvPr id="2" name="Picture 1">
            <a:extLst>
              <a:ext uri="{FF2B5EF4-FFF2-40B4-BE49-F238E27FC236}">
                <a16:creationId xmlns:a16="http://schemas.microsoft.com/office/drawing/2014/main" id="{2B555B48-069F-4098-3351-CC05A3F44701}"/>
              </a:ext>
            </a:extLst>
          </p:cNvPr>
          <p:cNvPicPr>
            <a:picLocks noChangeAspect="1"/>
          </p:cNvPicPr>
          <p:nvPr/>
        </p:nvPicPr>
        <p:blipFill>
          <a:blip r:embed="rId3"/>
          <a:stretch>
            <a:fillRect/>
          </a:stretch>
        </p:blipFill>
        <p:spPr>
          <a:xfrm>
            <a:off x="4292714" y="1126770"/>
            <a:ext cx="4539037" cy="1812579"/>
          </a:xfrm>
          <a:prstGeom prst="rect">
            <a:avLst/>
          </a:prstGeom>
        </p:spPr>
      </p:pic>
      <p:sp>
        <p:nvSpPr>
          <p:cNvPr id="3" name="Google Shape;146;p6">
            <a:extLst>
              <a:ext uri="{FF2B5EF4-FFF2-40B4-BE49-F238E27FC236}">
                <a16:creationId xmlns:a16="http://schemas.microsoft.com/office/drawing/2014/main" id="{1D35D486-2224-1516-D314-6958C9352D82}"/>
              </a:ext>
            </a:extLst>
          </p:cNvPr>
          <p:cNvSpPr txBox="1">
            <a:spLocks/>
          </p:cNvSpPr>
          <p:nvPr/>
        </p:nvSpPr>
        <p:spPr>
          <a:xfrm>
            <a:off x="1121488" y="952341"/>
            <a:ext cx="2123754" cy="22493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563"/>
              </a:spcBef>
              <a:spcAft>
                <a:spcPts val="0"/>
              </a:spcAft>
              <a:buClr>
                <a:srgbClr val="000000"/>
              </a:buClr>
              <a:buSzPts val="1400"/>
              <a:buFont typeface="Arial"/>
              <a:buNone/>
              <a:defRPr sz="1200" b="1" i="0" u="none" strike="noStrike" cap="none">
                <a:solidFill>
                  <a:schemeClr val="dk1"/>
                </a:solidFill>
                <a:latin typeface="Arial"/>
                <a:ea typeface="Arial"/>
                <a:cs typeface="Arial"/>
                <a:sym typeface="Arial"/>
              </a:defRPr>
            </a:lvl1pPr>
            <a:lvl2pPr marL="914400" marR="0" lvl="1" indent="-228600" algn="l" rtl="0">
              <a:lnSpc>
                <a:spcPct val="90000"/>
              </a:lnSpc>
              <a:spcBef>
                <a:spcPts val="45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92100" algn="l" rtl="0">
              <a:lnSpc>
                <a:spcPct val="100000"/>
              </a:lnSpc>
              <a:spcBef>
                <a:spcPts val="300"/>
              </a:spcBef>
              <a:spcAft>
                <a:spcPts val="0"/>
              </a:spcAft>
              <a:buClr>
                <a:srgbClr val="4AC9E3"/>
              </a:buClr>
              <a:buSzPts val="1000"/>
              <a:buFont typeface="Noto Sans Symbols"/>
              <a:buChar char="▪"/>
              <a:defRPr sz="1000" b="0" i="0" u="none" strike="noStrike" cap="none">
                <a:solidFill>
                  <a:schemeClr val="dk1"/>
                </a:solidFill>
                <a:latin typeface="Arial"/>
                <a:ea typeface="Arial"/>
                <a:cs typeface="Arial"/>
                <a:sym typeface="Arial"/>
              </a:defRPr>
            </a:lvl3pPr>
            <a:lvl4pPr marL="1828800" marR="0" lvl="3" indent="-285750" algn="l" rtl="0">
              <a:lnSpc>
                <a:spcPct val="100000"/>
              </a:lnSpc>
              <a:spcBef>
                <a:spcPts val="150"/>
              </a:spcBef>
              <a:spcAft>
                <a:spcPts val="0"/>
              </a:spcAft>
              <a:buClr>
                <a:schemeClr val="dk1"/>
              </a:buClr>
              <a:buSzPts val="900"/>
              <a:buFont typeface="Merriweather Sans"/>
              <a:buChar char="﹣"/>
              <a:defRPr sz="900" b="0" i="0" u="none" strike="noStrike" cap="none">
                <a:solidFill>
                  <a:schemeClr val="dk1"/>
                </a:solidFill>
                <a:latin typeface="Arial"/>
                <a:ea typeface="Arial"/>
                <a:cs typeface="Arial"/>
                <a:sym typeface="Arial"/>
              </a:defRPr>
            </a:lvl4pPr>
            <a:lvl5pPr marL="2286000" marR="0" lvl="4" indent="-285750" algn="l" rtl="0">
              <a:lnSpc>
                <a:spcPct val="100000"/>
              </a:lnSpc>
              <a:spcBef>
                <a:spcPts val="150"/>
              </a:spcBef>
              <a:spcAft>
                <a:spcPts val="0"/>
              </a:spcAft>
              <a:buClr>
                <a:srgbClr val="4AC9E3"/>
              </a:buClr>
              <a:buSzPts val="900"/>
              <a:buFont typeface="Merriweather Sans"/>
              <a:buChar char="･"/>
              <a:defRPr sz="900" b="0" i="0" u="none" strike="noStrike" cap="none">
                <a:solidFill>
                  <a:schemeClr val="dk1"/>
                </a:solidFill>
                <a:latin typeface="Arial"/>
                <a:ea typeface="Arial"/>
                <a:cs typeface="Arial"/>
                <a:sym typeface="Arial"/>
              </a:defRPr>
            </a:lvl5pPr>
            <a:lvl6pPr marL="2743200" marR="0" lvl="5" indent="-342900" algn="l" rtl="0">
              <a:lnSpc>
                <a:spcPct val="90000"/>
              </a:lnSpc>
              <a:spcBef>
                <a:spcPts val="281"/>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6pPr>
            <a:lvl7pPr marL="3200400" marR="0" lvl="6" indent="-342900" algn="l" rtl="0">
              <a:lnSpc>
                <a:spcPct val="90000"/>
              </a:lnSpc>
              <a:spcBef>
                <a:spcPts val="281"/>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7pPr>
            <a:lvl8pPr marL="3657600" marR="0" lvl="7" indent="-342900" algn="l" rtl="0">
              <a:lnSpc>
                <a:spcPct val="90000"/>
              </a:lnSpc>
              <a:spcBef>
                <a:spcPts val="281"/>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8pPr>
            <a:lvl9pPr marL="4114800" marR="0" lvl="8" indent="-342900" algn="l" rtl="0">
              <a:lnSpc>
                <a:spcPct val="90000"/>
              </a:lnSpc>
              <a:spcBef>
                <a:spcPts val="281"/>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9pPr>
          </a:lstStyle>
          <a:p>
            <a:pPr marL="0" indent="0" algn="ctr">
              <a:spcBef>
                <a:spcPts val="0"/>
              </a:spcBef>
            </a:pPr>
            <a:r>
              <a:rPr lang="en-US" dirty="0"/>
              <a:t>Point-to-Point Applications</a:t>
            </a:r>
          </a:p>
          <a:p>
            <a:pPr marL="85720" lvl="3" indent="0">
              <a:buClr>
                <a:srgbClr val="000000"/>
              </a:buClr>
              <a:buNone/>
              <a:defRPr/>
            </a:pPr>
            <a:endParaRPr lang="en-US" dirty="0">
              <a:solidFill>
                <a:srgbClr val="000000"/>
              </a:solidFill>
            </a:endParaRPr>
          </a:p>
          <a:p>
            <a:pPr marL="685788" lvl="4" indent="-142868">
              <a:buClr>
                <a:srgbClr val="000000"/>
              </a:buClr>
              <a:buFont typeface="Merriweather Sans"/>
              <a:buChar char="﹣"/>
              <a:defRPr/>
            </a:pPr>
            <a:endParaRPr lang="en-US" dirty="0">
              <a:solidFill>
                <a:srgbClr val="000000"/>
              </a:solidFill>
            </a:endParaRPr>
          </a:p>
          <a:p>
            <a:pPr marL="0" lvl="3" indent="-228609">
              <a:buFont typeface="Merriweather Sans"/>
              <a:buChar char="･"/>
            </a:pPr>
            <a:endParaRPr lang="en-US" dirty="0"/>
          </a:p>
          <a:p>
            <a:pPr marL="2381" lvl="1" indent="-2381"/>
            <a:endParaRPr lang="en-US" dirty="0"/>
          </a:p>
        </p:txBody>
      </p:sp>
      <p:pic>
        <p:nvPicPr>
          <p:cNvPr id="4" name="Picture 3">
            <a:extLst>
              <a:ext uri="{FF2B5EF4-FFF2-40B4-BE49-F238E27FC236}">
                <a16:creationId xmlns:a16="http://schemas.microsoft.com/office/drawing/2014/main" id="{26C8E185-C1FA-93D9-8EE7-7F9521F38621}"/>
              </a:ext>
            </a:extLst>
          </p:cNvPr>
          <p:cNvPicPr>
            <a:picLocks noChangeAspect="1"/>
          </p:cNvPicPr>
          <p:nvPr/>
        </p:nvPicPr>
        <p:blipFill>
          <a:blip r:embed="rId4"/>
          <a:stretch>
            <a:fillRect/>
          </a:stretch>
        </p:blipFill>
        <p:spPr>
          <a:xfrm>
            <a:off x="321128" y="1226608"/>
            <a:ext cx="3467100" cy="2217420"/>
          </a:xfrm>
          <a:prstGeom prst="rect">
            <a:avLst/>
          </a:prstGeom>
        </p:spPr>
      </p:pic>
      <p:sp>
        <p:nvSpPr>
          <p:cNvPr id="5" name="Google Shape;160;p7">
            <a:extLst>
              <a:ext uri="{FF2B5EF4-FFF2-40B4-BE49-F238E27FC236}">
                <a16:creationId xmlns:a16="http://schemas.microsoft.com/office/drawing/2014/main" id="{207952B3-AD2D-6032-B4F6-3E48A284EB0A}"/>
              </a:ext>
            </a:extLst>
          </p:cNvPr>
          <p:cNvSpPr txBox="1">
            <a:spLocks/>
          </p:cNvSpPr>
          <p:nvPr/>
        </p:nvSpPr>
        <p:spPr>
          <a:xfrm>
            <a:off x="457200" y="3743940"/>
            <a:ext cx="8229600" cy="53788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563"/>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90000"/>
              </a:lnSpc>
              <a:spcBef>
                <a:spcPts val="45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342900" algn="l" rtl="0">
              <a:lnSpc>
                <a:spcPct val="100000"/>
              </a:lnSpc>
              <a:spcBef>
                <a:spcPts val="300"/>
              </a:spcBef>
              <a:spcAft>
                <a:spcPts val="0"/>
              </a:spcAft>
              <a:buClr>
                <a:srgbClr val="4AC9E3"/>
              </a:buClr>
              <a:buSzPts val="1800"/>
              <a:buFont typeface="Noto Sans Symbols"/>
              <a:buChar char="▪"/>
              <a:defRPr sz="1000" b="0" i="0" u="none" strike="noStrike" cap="none">
                <a:solidFill>
                  <a:schemeClr val="dk1"/>
                </a:solidFill>
                <a:latin typeface="Arial"/>
                <a:ea typeface="Arial"/>
                <a:cs typeface="Arial"/>
                <a:sym typeface="Arial"/>
              </a:defRPr>
            </a:lvl3pPr>
            <a:lvl4pPr marL="1828800" marR="0" lvl="3" indent="-342900" algn="l" rtl="0">
              <a:lnSpc>
                <a:spcPct val="100000"/>
              </a:lnSpc>
              <a:spcBef>
                <a:spcPts val="150"/>
              </a:spcBef>
              <a:spcAft>
                <a:spcPts val="0"/>
              </a:spcAft>
              <a:buClr>
                <a:schemeClr val="dk1"/>
              </a:buClr>
              <a:buSzPts val="1800"/>
              <a:buFont typeface="Merriweather Sans"/>
              <a:buChar char="﹣"/>
              <a:defRPr sz="900" b="0" i="0" u="none" strike="noStrike" cap="none">
                <a:solidFill>
                  <a:schemeClr val="dk1"/>
                </a:solidFill>
                <a:latin typeface="Arial"/>
                <a:ea typeface="Arial"/>
                <a:cs typeface="Arial"/>
                <a:sym typeface="Arial"/>
              </a:defRPr>
            </a:lvl4pPr>
            <a:lvl5pPr marL="2286000" marR="0" lvl="4" indent="-342900" algn="l" rtl="0">
              <a:lnSpc>
                <a:spcPct val="100000"/>
              </a:lnSpc>
              <a:spcBef>
                <a:spcPts val="150"/>
              </a:spcBef>
              <a:spcAft>
                <a:spcPts val="0"/>
              </a:spcAft>
              <a:buClr>
                <a:srgbClr val="4AC9E3"/>
              </a:buClr>
              <a:buSzPts val="1800"/>
              <a:buFont typeface="Merriweather Sans"/>
              <a:buChar char="･"/>
              <a:defRPr sz="900" b="0" i="0" u="none" strike="noStrike" cap="none">
                <a:solidFill>
                  <a:schemeClr val="dk1"/>
                </a:solidFill>
                <a:latin typeface="Arial"/>
                <a:ea typeface="Arial"/>
                <a:cs typeface="Arial"/>
                <a:sym typeface="Arial"/>
              </a:defRPr>
            </a:lvl5pPr>
            <a:lvl6pPr marL="2743200" marR="0" lvl="5" indent="-342900" algn="l" rtl="0">
              <a:lnSpc>
                <a:spcPct val="90000"/>
              </a:lnSpc>
              <a:spcBef>
                <a:spcPts val="281"/>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6pPr>
            <a:lvl7pPr marL="3200400" marR="0" lvl="6" indent="-342900" algn="l" rtl="0">
              <a:lnSpc>
                <a:spcPct val="90000"/>
              </a:lnSpc>
              <a:spcBef>
                <a:spcPts val="281"/>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7pPr>
            <a:lvl8pPr marL="3657600" marR="0" lvl="7" indent="-342900" algn="l" rtl="0">
              <a:lnSpc>
                <a:spcPct val="90000"/>
              </a:lnSpc>
              <a:spcBef>
                <a:spcPts val="281"/>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8pPr>
            <a:lvl9pPr marL="4114800" marR="0" lvl="8" indent="-342900" algn="l" rtl="0">
              <a:lnSpc>
                <a:spcPct val="90000"/>
              </a:lnSpc>
              <a:spcBef>
                <a:spcPts val="281"/>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9pPr>
          </a:lstStyle>
          <a:p>
            <a:pPr marL="0" indent="0">
              <a:spcBef>
                <a:spcPts val="0"/>
              </a:spcBef>
            </a:pPr>
            <a:r>
              <a:rPr lang="en-US" dirty="0"/>
              <a:t>IEEE 802.15 TG3mb - Goals</a:t>
            </a:r>
          </a:p>
        </p:txBody>
      </p:sp>
      <p:sp>
        <p:nvSpPr>
          <p:cNvPr id="6" name="Google Shape;156;p7">
            <a:extLst>
              <a:ext uri="{FF2B5EF4-FFF2-40B4-BE49-F238E27FC236}">
                <a16:creationId xmlns:a16="http://schemas.microsoft.com/office/drawing/2014/main" id="{35D68986-2B11-12BD-86A8-78B6A8D63B3D}"/>
              </a:ext>
            </a:extLst>
          </p:cNvPr>
          <p:cNvSpPr txBox="1">
            <a:spLocks/>
          </p:cNvSpPr>
          <p:nvPr/>
        </p:nvSpPr>
        <p:spPr>
          <a:xfrm>
            <a:off x="457200" y="4035335"/>
            <a:ext cx="8024648" cy="53788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563"/>
              </a:spcBef>
              <a:spcAft>
                <a:spcPts val="0"/>
              </a:spcAft>
              <a:buClr>
                <a:srgbClr val="000000"/>
              </a:buClr>
              <a:buSzPts val="1400"/>
              <a:buFont typeface="Arial"/>
              <a:buNone/>
              <a:defRPr sz="1200" b="1" i="0" u="none" strike="noStrike" cap="none">
                <a:solidFill>
                  <a:schemeClr val="dk1"/>
                </a:solidFill>
                <a:latin typeface="Arial"/>
                <a:ea typeface="Arial"/>
                <a:cs typeface="Arial"/>
                <a:sym typeface="Arial"/>
              </a:defRPr>
            </a:lvl1pPr>
            <a:lvl2pPr marL="914400" marR="0" lvl="1" indent="-228600" algn="l" rtl="0">
              <a:lnSpc>
                <a:spcPct val="90000"/>
              </a:lnSpc>
              <a:spcBef>
                <a:spcPts val="45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92100" algn="l" rtl="0">
              <a:lnSpc>
                <a:spcPct val="100000"/>
              </a:lnSpc>
              <a:spcBef>
                <a:spcPts val="300"/>
              </a:spcBef>
              <a:spcAft>
                <a:spcPts val="0"/>
              </a:spcAft>
              <a:buClr>
                <a:srgbClr val="4AC9E3"/>
              </a:buClr>
              <a:buSzPts val="1000"/>
              <a:buFont typeface="Noto Sans Symbols"/>
              <a:buChar char="▪"/>
              <a:defRPr sz="1000" b="0" i="0" u="none" strike="noStrike" cap="none">
                <a:solidFill>
                  <a:schemeClr val="dk1"/>
                </a:solidFill>
                <a:latin typeface="Arial"/>
                <a:ea typeface="Arial"/>
                <a:cs typeface="Arial"/>
                <a:sym typeface="Arial"/>
              </a:defRPr>
            </a:lvl3pPr>
            <a:lvl4pPr marL="1828800" marR="0" lvl="3" indent="-285750" algn="l" rtl="0">
              <a:lnSpc>
                <a:spcPct val="100000"/>
              </a:lnSpc>
              <a:spcBef>
                <a:spcPts val="150"/>
              </a:spcBef>
              <a:spcAft>
                <a:spcPts val="0"/>
              </a:spcAft>
              <a:buClr>
                <a:schemeClr val="dk1"/>
              </a:buClr>
              <a:buSzPts val="900"/>
              <a:buFont typeface="Merriweather Sans"/>
              <a:buChar char="﹣"/>
              <a:defRPr sz="900" b="0" i="0" u="none" strike="noStrike" cap="none">
                <a:solidFill>
                  <a:schemeClr val="dk1"/>
                </a:solidFill>
                <a:latin typeface="Arial"/>
                <a:ea typeface="Arial"/>
                <a:cs typeface="Arial"/>
                <a:sym typeface="Arial"/>
              </a:defRPr>
            </a:lvl4pPr>
            <a:lvl5pPr marL="2286000" marR="0" lvl="4" indent="-285750" algn="l" rtl="0">
              <a:lnSpc>
                <a:spcPct val="100000"/>
              </a:lnSpc>
              <a:spcBef>
                <a:spcPts val="150"/>
              </a:spcBef>
              <a:spcAft>
                <a:spcPts val="0"/>
              </a:spcAft>
              <a:buClr>
                <a:srgbClr val="4AC9E3"/>
              </a:buClr>
              <a:buSzPts val="900"/>
              <a:buFont typeface="Merriweather Sans"/>
              <a:buChar char="･"/>
              <a:defRPr sz="900" b="0" i="0" u="none" strike="noStrike" cap="none">
                <a:solidFill>
                  <a:schemeClr val="dk1"/>
                </a:solidFill>
                <a:latin typeface="Arial"/>
                <a:ea typeface="Arial"/>
                <a:cs typeface="Arial"/>
                <a:sym typeface="Arial"/>
              </a:defRPr>
            </a:lvl5pPr>
            <a:lvl6pPr marL="2743200" marR="0" lvl="5" indent="-342900" algn="l" rtl="0">
              <a:lnSpc>
                <a:spcPct val="90000"/>
              </a:lnSpc>
              <a:spcBef>
                <a:spcPts val="281"/>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6pPr>
            <a:lvl7pPr marL="3200400" marR="0" lvl="6" indent="-342900" algn="l" rtl="0">
              <a:lnSpc>
                <a:spcPct val="90000"/>
              </a:lnSpc>
              <a:spcBef>
                <a:spcPts val="281"/>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7pPr>
            <a:lvl8pPr marL="3657600" marR="0" lvl="7" indent="-342900" algn="l" rtl="0">
              <a:lnSpc>
                <a:spcPct val="90000"/>
              </a:lnSpc>
              <a:spcBef>
                <a:spcPts val="281"/>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8pPr>
            <a:lvl9pPr marL="4114800" marR="0" lvl="8" indent="-342900" algn="l" rtl="0">
              <a:lnSpc>
                <a:spcPct val="90000"/>
              </a:lnSpc>
              <a:spcBef>
                <a:spcPts val="281"/>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9pPr>
          </a:lstStyle>
          <a:p>
            <a:pPr marL="628650" lvl="1" indent="-171450">
              <a:spcBef>
                <a:spcPts val="0"/>
              </a:spcBef>
              <a:buFont typeface="Arial" panose="020B0604020202020204" pitchFamily="34" charset="0"/>
              <a:buChar char="•"/>
            </a:pPr>
            <a:r>
              <a:rPr lang="en-US" sz="1200" b="0" dirty="0"/>
              <a:t>Rolling up the amendments to 802.15.3 published since IEEE Std 802.15.3‐2016</a:t>
            </a:r>
          </a:p>
          <a:p>
            <a:pPr marL="628650" lvl="1" indent="-171450">
              <a:spcBef>
                <a:spcPts val="0"/>
              </a:spcBef>
              <a:buFont typeface="Arial" panose="020B0604020202020204" pitchFamily="34" charset="0"/>
              <a:buChar char="•"/>
            </a:pPr>
            <a:r>
              <a:rPr lang="en-US" sz="1200" b="0" dirty="0"/>
              <a:t>Address errors, corrections, omissions</a:t>
            </a:r>
          </a:p>
          <a:p>
            <a:pPr marL="628650" lvl="1" indent="-171450">
              <a:spcBef>
                <a:spcPts val="0"/>
              </a:spcBef>
              <a:buFont typeface="Arial" panose="020B0604020202020204" pitchFamily="34" charset="0"/>
              <a:buChar char="•"/>
            </a:pPr>
            <a:r>
              <a:rPr lang="en-US" sz="1200" b="0" dirty="0"/>
              <a:t>Address both general and specific issues</a:t>
            </a:r>
          </a:p>
          <a:p>
            <a:pPr marL="228600">
              <a:spcBef>
                <a:spcPts val="0"/>
              </a:spcBef>
              <a:buFont typeface="Arial"/>
              <a:buAutoNum type="arabicParenR"/>
            </a:pPr>
            <a:endParaRPr lang="en-US" b="0" dirty="0"/>
          </a:p>
        </p:txBody>
      </p:sp>
      <p:sp>
        <p:nvSpPr>
          <p:cNvPr id="146" name="Google Shape;146;p6"/>
          <p:cNvSpPr txBox="1">
            <a:spLocks noGrp="1"/>
          </p:cNvSpPr>
          <p:nvPr>
            <p:ph type="body" idx="1"/>
          </p:nvPr>
        </p:nvSpPr>
        <p:spPr>
          <a:xfrm>
            <a:off x="4511145" y="955985"/>
            <a:ext cx="4102174" cy="537886"/>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400"/>
              <a:buNone/>
            </a:pPr>
            <a:r>
              <a:rPr lang="en-US" dirty="0" err="1"/>
              <a:t>ThoR</a:t>
            </a:r>
            <a:r>
              <a:rPr lang="en-US" dirty="0"/>
              <a:t> Project: Demonstrating the Capability of 300 GHz Backhaul/ Fronthaul links</a:t>
            </a:r>
            <a:endParaRPr kumimoji="0" lang="en-US" b="0" i="0" u="none" strike="noStrike" kern="0" cap="none" spc="0" normalizeH="0" baseline="0" noProof="0" dirty="0">
              <a:ln>
                <a:noFill/>
              </a:ln>
              <a:solidFill>
                <a:srgbClr val="000000"/>
              </a:solidFill>
              <a:effectLst/>
              <a:uLnTx/>
              <a:uFillTx/>
              <a:latin typeface="Arial"/>
              <a:cs typeface="Arial"/>
              <a:sym typeface="Arial"/>
            </a:endParaRPr>
          </a:p>
          <a:p>
            <a:pPr marL="685788" lvl="4" indent="-142868">
              <a:buClr>
                <a:srgbClr val="000000"/>
              </a:buClr>
              <a:buFont typeface="Merriweather Sans"/>
              <a:buChar char="﹣"/>
              <a:defRPr/>
            </a:pPr>
            <a:endParaRPr kumimoji="0" lang="en-US" b="0" i="0" u="none" strike="noStrike" kern="0" cap="none" spc="0" normalizeH="0" baseline="0" noProof="0" dirty="0">
              <a:ln>
                <a:noFill/>
              </a:ln>
              <a:solidFill>
                <a:srgbClr val="000000"/>
              </a:solidFill>
              <a:effectLst/>
              <a:uLnTx/>
              <a:uFillTx/>
              <a:latin typeface="Arial"/>
              <a:cs typeface="Arial"/>
              <a:sym typeface="Arial"/>
            </a:endParaRPr>
          </a:p>
          <a:p>
            <a:pPr marL="0" lvl="3" indent="-228609">
              <a:buChar char="･"/>
            </a:pPr>
            <a:endParaRPr lang="en-US" dirty="0"/>
          </a:p>
          <a:p>
            <a:pPr marL="2381" lvl="1" indent="-2381" algn="l" rtl="0">
              <a:lnSpc>
                <a:spcPct val="90000"/>
              </a:lnSpc>
              <a:spcBef>
                <a:spcPts val="450"/>
              </a:spcBef>
              <a:spcAft>
                <a:spcPts val="0"/>
              </a:spcAft>
              <a:buSzPts val="1400"/>
              <a:buNone/>
            </a:pPr>
            <a:endParaRPr dirty="0"/>
          </a:p>
        </p:txBody>
      </p:sp>
      <p:sp>
        <p:nvSpPr>
          <p:cNvPr id="7" name="Google Shape;146;p6">
            <a:extLst>
              <a:ext uri="{FF2B5EF4-FFF2-40B4-BE49-F238E27FC236}">
                <a16:creationId xmlns:a16="http://schemas.microsoft.com/office/drawing/2014/main" id="{ED1AE419-6472-9AE4-1D9D-5916E7AC056E}"/>
              </a:ext>
            </a:extLst>
          </p:cNvPr>
          <p:cNvSpPr txBox="1">
            <a:spLocks/>
          </p:cNvSpPr>
          <p:nvPr/>
        </p:nvSpPr>
        <p:spPr>
          <a:xfrm>
            <a:off x="4511145" y="3239261"/>
            <a:ext cx="4102174" cy="53788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563"/>
              </a:spcBef>
              <a:spcAft>
                <a:spcPts val="0"/>
              </a:spcAft>
              <a:buClr>
                <a:srgbClr val="000000"/>
              </a:buClr>
              <a:buSzPts val="1400"/>
              <a:buFont typeface="Arial"/>
              <a:buNone/>
              <a:defRPr sz="1200" b="1" i="0" u="none" strike="noStrike" cap="none">
                <a:solidFill>
                  <a:schemeClr val="dk1"/>
                </a:solidFill>
                <a:latin typeface="Arial"/>
                <a:ea typeface="Arial"/>
                <a:cs typeface="Arial"/>
                <a:sym typeface="Arial"/>
              </a:defRPr>
            </a:lvl1pPr>
            <a:lvl2pPr marL="914400" marR="0" lvl="1" indent="-228600" algn="l" rtl="0">
              <a:lnSpc>
                <a:spcPct val="90000"/>
              </a:lnSpc>
              <a:spcBef>
                <a:spcPts val="45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92100" algn="l" rtl="0">
              <a:lnSpc>
                <a:spcPct val="100000"/>
              </a:lnSpc>
              <a:spcBef>
                <a:spcPts val="300"/>
              </a:spcBef>
              <a:spcAft>
                <a:spcPts val="0"/>
              </a:spcAft>
              <a:buClr>
                <a:srgbClr val="4AC9E3"/>
              </a:buClr>
              <a:buSzPts val="1000"/>
              <a:buFont typeface="Noto Sans Symbols"/>
              <a:buChar char="▪"/>
              <a:defRPr sz="1000" b="0" i="0" u="none" strike="noStrike" cap="none">
                <a:solidFill>
                  <a:schemeClr val="dk1"/>
                </a:solidFill>
                <a:latin typeface="Arial"/>
                <a:ea typeface="Arial"/>
                <a:cs typeface="Arial"/>
                <a:sym typeface="Arial"/>
              </a:defRPr>
            </a:lvl3pPr>
            <a:lvl4pPr marL="1828800" marR="0" lvl="3" indent="-285750" algn="l" rtl="0">
              <a:lnSpc>
                <a:spcPct val="100000"/>
              </a:lnSpc>
              <a:spcBef>
                <a:spcPts val="150"/>
              </a:spcBef>
              <a:spcAft>
                <a:spcPts val="0"/>
              </a:spcAft>
              <a:buClr>
                <a:schemeClr val="dk1"/>
              </a:buClr>
              <a:buSzPts val="900"/>
              <a:buFont typeface="Merriweather Sans"/>
              <a:buChar char="﹣"/>
              <a:defRPr sz="900" b="0" i="0" u="none" strike="noStrike" cap="none">
                <a:solidFill>
                  <a:schemeClr val="dk1"/>
                </a:solidFill>
                <a:latin typeface="Arial"/>
                <a:ea typeface="Arial"/>
                <a:cs typeface="Arial"/>
                <a:sym typeface="Arial"/>
              </a:defRPr>
            </a:lvl4pPr>
            <a:lvl5pPr marL="2286000" marR="0" lvl="4" indent="-285750" algn="l" rtl="0">
              <a:lnSpc>
                <a:spcPct val="100000"/>
              </a:lnSpc>
              <a:spcBef>
                <a:spcPts val="150"/>
              </a:spcBef>
              <a:spcAft>
                <a:spcPts val="0"/>
              </a:spcAft>
              <a:buClr>
                <a:srgbClr val="4AC9E3"/>
              </a:buClr>
              <a:buSzPts val="900"/>
              <a:buFont typeface="Merriweather Sans"/>
              <a:buChar char="･"/>
              <a:defRPr sz="900" b="0" i="0" u="none" strike="noStrike" cap="none">
                <a:solidFill>
                  <a:schemeClr val="dk1"/>
                </a:solidFill>
                <a:latin typeface="Arial"/>
                <a:ea typeface="Arial"/>
                <a:cs typeface="Arial"/>
                <a:sym typeface="Arial"/>
              </a:defRPr>
            </a:lvl5pPr>
            <a:lvl6pPr marL="2743200" marR="0" lvl="5" indent="-342900" algn="l" rtl="0">
              <a:lnSpc>
                <a:spcPct val="90000"/>
              </a:lnSpc>
              <a:spcBef>
                <a:spcPts val="281"/>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6pPr>
            <a:lvl7pPr marL="3200400" marR="0" lvl="6" indent="-342900" algn="l" rtl="0">
              <a:lnSpc>
                <a:spcPct val="90000"/>
              </a:lnSpc>
              <a:spcBef>
                <a:spcPts val="281"/>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7pPr>
            <a:lvl8pPr marL="3657600" marR="0" lvl="7" indent="-342900" algn="l" rtl="0">
              <a:lnSpc>
                <a:spcPct val="90000"/>
              </a:lnSpc>
              <a:spcBef>
                <a:spcPts val="281"/>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8pPr>
            <a:lvl9pPr marL="4114800" marR="0" lvl="8" indent="-342900" algn="l" rtl="0">
              <a:lnSpc>
                <a:spcPct val="90000"/>
              </a:lnSpc>
              <a:spcBef>
                <a:spcPts val="281"/>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9pPr>
          </a:lstStyle>
          <a:p>
            <a:pPr marL="0" indent="0">
              <a:spcBef>
                <a:spcPts val="0"/>
              </a:spcBef>
            </a:pPr>
            <a:r>
              <a:rPr lang="en-US" dirty="0"/>
              <a:t>Super High Speed/Massive Multimedia Download targeted for the 2020 Olympics in Japan</a:t>
            </a:r>
            <a:endParaRPr lang="en-US" b="0" dirty="0">
              <a:solidFill>
                <a:srgbClr val="000000"/>
              </a:solidFill>
            </a:endParaRPr>
          </a:p>
          <a:p>
            <a:pPr marL="685788" lvl="4" indent="-142868">
              <a:buClr>
                <a:srgbClr val="000000"/>
              </a:buClr>
              <a:buFont typeface="Merriweather Sans"/>
              <a:buChar char="﹣"/>
              <a:defRPr/>
            </a:pPr>
            <a:endParaRPr lang="en-US" dirty="0">
              <a:solidFill>
                <a:srgbClr val="000000"/>
              </a:solidFill>
            </a:endParaRPr>
          </a:p>
          <a:p>
            <a:pPr marL="0" lvl="3" indent="-228609">
              <a:buFont typeface="Merriweather Sans"/>
              <a:buChar char="･"/>
            </a:pPr>
            <a:endParaRPr lang="en-US" dirty="0"/>
          </a:p>
          <a:p>
            <a:pPr marL="2381" lvl="1" indent="-2381"/>
            <a:endParaRPr lang="en-US" dirty="0"/>
          </a:p>
        </p:txBody>
      </p:sp>
    </p:spTree>
    <p:extLst>
      <p:ext uri="{BB962C8B-B14F-4D97-AF65-F5344CB8AC3E}">
        <p14:creationId xmlns:p14="http://schemas.microsoft.com/office/powerpoint/2010/main" val="2606606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7" name="Google Shape;147;p6"/>
          <p:cNvSpPr txBox="1">
            <a:spLocks noGrp="1"/>
          </p:cNvSpPr>
          <p:nvPr>
            <p:ph type="sldNum" idx="12"/>
          </p:nvPr>
        </p:nvSpPr>
        <p:spPr>
          <a:xfrm>
            <a:off x="8085143" y="4630107"/>
            <a:ext cx="601663" cy="274637"/>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800"/>
              <a:buNone/>
            </a:pPr>
            <a:fld id="{00000000-1234-1234-1234-123412341234}" type="slidenum">
              <a:rPr lang="en-US"/>
              <a:t>12</a:t>
            </a:fld>
            <a:endParaRPr/>
          </a:p>
        </p:txBody>
      </p:sp>
      <p:sp>
        <p:nvSpPr>
          <p:cNvPr id="5" name="Google Shape;160;p7">
            <a:extLst>
              <a:ext uri="{FF2B5EF4-FFF2-40B4-BE49-F238E27FC236}">
                <a16:creationId xmlns:a16="http://schemas.microsoft.com/office/drawing/2014/main" id="{207952B3-AD2D-6032-B4F6-3E48A284EB0A}"/>
              </a:ext>
            </a:extLst>
          </p:cNvPr>
          <p:cNvSpPr txBox="1">
            <a:spLocks/>
          </p:cNvSpPr>
          <p:nvPr/>
        </p:nvSpPr>
        <p:spPr>
          <a:xfrm>
            <a:off x="457200" y="3743940"/>
            <a:ext cx="8229600" cy="53788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563"/>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90000"/>
              </a:lnSpc>
              <a:spcBef>
                <a:spcPts val="45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342900" algn="l" rtl="0">
              <a:lnSpc>
                <a:spcPct val="100000"/>
              </a:lnSpc>
              <a:spcBef>
                <a:spcPts val="300"/>
              </a:spcBef>
              <a:spcAft>
                <a:spcPts val="0"/>
              </a:spcAft>
              <a:buClr>
                <a:srgbClr val="4AC9E3"/>
              </a:buClr>
              <a:buSzPts val="1800"/>
              <a:buFont typeface="Noto Sans Symbols"/>
              <a:buChar char="▪"/>
              <a:defRPr sz="1000" b="0" i="0" u="none" strike="noStrike" cap="none">
                <a:solidFill>
                  <a:schemeClr val="dk1"/>
                </a:solidFill>
                <a:latin typeface="Arial"/>
                <a:ea typeface="Arial"/>
                <a:cs typeface="Arial"/>
                <a:sym typeface="Arial"/>
              </a:defRPr>
            </a:lvl3pPr>
            <a:lvl4pPr marL="1828800" marR="0" lvl="3" indent="-342900" algn="l" rtl="0">
              <a:lnSpc>
                <a:spcPct val="100000"/>
              </a:lnSpc>
              <a:spcBef>
                <a:spcPts val="150"/>
              </a:spcBef>
              <a:spcAft>
                <a:spcPts val="0"/>
              </a:spcAft>
              <a:buClr>
                <a:schemeClr val="dk1"/>
              </a:buClr>
              <a:buSzPts val="1800"/>
              <a:buFont typeface="Merriweather Sans"/>
              <a:buChar char="﹣"/>
              <a:defRPr sz="900" b="0" i="0" u="none" strike="noStrike" cap="none">
                <a:solidFill>
                  <a:schemeClr val="dk1"/>
                </a:solidFill>
                <a:latin typeface="Arial"/>
                <a:ea typeface="Arial"/>
                <a:cs typeface="Arial"/>
                <a:sym typeface="Arial"/>
              </a:defRPr>
            </a:lvl4pPr>
            <a:lvl5pPr marL="2286000" marR="0" lvl="4" indent="-342900" algn="l" rtl="0">
              <a:lnSpc>
                <a:spcPct val="100000"/>
              </a:lnSpc>
              <a:spcBef>
                <a:spcPts val="150"/>
              </a:spcBef>
              <a:spcAft>
                <a:spcPts val="0"/>
              </a:spcAft>
              <a:buClr>
                <a:srgbClr val="4AC9E3"/>
              </a:buClr>
              <a:buSzPts val="1800"/>
              <a:buFont typeface="Merriweather Sans"/>
              <a:buChar char="･"/>
              <a:defRPr sz="900" b="0" i="0" u="none" strike="noStrike" cap="none">
                <a:solidFill>
                  <a:schemeClr val="dk1"/>
                </a:solidFill>
                <a:latin typeface="Arial"/>
                <a:ea typeface="Arial"/>
                <a:cs typeface="Arial"/>
                <a:sym typeface="Arial"/>
              </a:defRPr>
            </a:lvl5pPr>
            <a:lvl6pPr marL="2743200" marR="0" lvl="5" indent="-342900" algn="l" rtl="0">
              <a:lnSpc>
                <a:spcPct val="90000"/>
              </a:lnSpc>
              <a:spcBef>
                <a:spcPts val="281"/>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6pPr>
            <a:lvl7pPr marL="3200400" marR="0" lvl="6" indent="-342900" algn="l" rtl="0">
              <a:lnSpc>
                <a:spcPct val="90000"/>
              </a:lnSpc>
              <a:spcBef>
                <a:spcPts val="281"/>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7pPr>
            <a:lvl8pPr marL="3657600" marR="0" lvl="7" indent="-342900" algn="l" rtl="0">
              <a:lnSpc>
                <a:spcPct val="90000"/>
              </a:lnSpc>
              <a:spcBef>
                <a:spcPts val="281"/>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8pPr>
            <a:lvl9pPr marL="4114800" marR="0" lvl="8" indent="-342900" algn="l" rtl="0">
              <a:lnSpc>
                <a:spcPct val="90000"/>
              </a:lnSpc>
              <a:spcBef>
                <a:spcPts val="281"/>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9pPr>
          </a:lstStyle>
          <a:p>
            <a:pPr marL="0" indent="0">
              <a:spcBef>
                <a:spcPts val="0"/>
              </a:spcBef>
            </a:pPr>
            <a:r>
              <a:rPr lang="en-US" dirty="0"/>
              <a:t>IEEE 802.15 TG6ma - Goals</a:t>
            </a:r>
          </a:p>
        </p:txBody>
      </p:sp>
      <p:sp>
        <p:nvSpPr>
          <p:cNvPr id="6" name="Google Shape;156;p7">
            <a:extLst>
              <a:ext uri="{FF2B5EF4-FFF2-40B4-BE49-F238E27FC236}">
                <a16:creationId xmlns:a16="http://schemas.microsoft.com/office/drawing/2014/main" id="{35D68986-2B11-12BD-86A8-78B6A8D63B3D}"/>
              </a:ext>
            </a:extLst>
          </p:cNvPr>
          <p:cNvSpPr txBox="1">
            <a:spLocks/>
          </p:cNvSpPr>
          <p:nvPr/>
        </p:nvSpPr>
        <p:spPr>
          <a:xfrm>
            <a:off x="457200" y="4036158"/>
            <a:ext cx="8024648" cy="173853"/>
          </a:xfrm>
          <a:prstGeom prst="rect">
            <a:avLst/>
          </a:prstGeom>
          <a:noFill/>
          <a:ln>
            <a:noFill/>
          </a:ln>
        </p:spPr>
        <p:txBody>
          <a:bodyPr spcFirstLastPara="1" wrap="square" lIns="0" tIns="0" rIns="0" bIns="0" numCol="1"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563"/>
              </a:spcBef>
              <a:spcAft>
                <a:spcPts val="0"/>
              </a:spcAft>
              <a:buClr>
                <a:srgbClr val="000000"/>
              </a:buClr>
              <a:buSzPts val="1400"/>
              <a:buFont typeface="Arial"/>
              <a:buNone/>
              <a:defRPr sz="1200" b="1" i="0" u="none" strike="noStrike" cap="none">
                <a:solidFill>
                  <a:schemeClr val="dk1"/>
                </a:solidFill>
                <a:latin typeface="Arial"/>
                <a:ea typeface="Arial"/>
                <a:cs typeface="Arial"/>
                <a:sym typeface="Arial"/>
              </a:defRPr>
            </a:lvl1pPr>
            <a:lvl2pPr marL="914400" marR="0" lvl="1" indent="-228600" algn="l" rtl="0">
              <a:lnSpc>
                <a:spcPct val="90000"/>
              </a:lnSpc>
              <a:spcBef>
                <a:spcPts val="45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92100" algn="l" rtl="0">
              <a:lnSpc>
                <a:spcPct val="100000"/>
              </a:lnSpc>
              <a:spcBef>
                <a:spcPts val="300"/>
              </a:spcBef>
              <a:spcAft>
                <a:spcPts val="0"/>
              </a:spcAft>
              <a:buClr>
                <a:srgbClr val="4AC9E3"/>
              </a:buClr>
              <a:buSzPts val="1000"/>
              <a:buFont typeface="Noto Sans Symbols"/>
              <a:buChar char="▪"/>
              <a:defRPr sz="1000" b="0" i="0" u="none" strike="noStrike" cap="none">
                <a:solidFill>
                  <a:schemeClr val="dk1"/>
                </a:solidFill>
                <a:latin typeface="Arial"/>
                <a:ea typeface="Arial"/>
                <a:cs typeface="Arial"/>
                <a:sym typeface="Arial"/>
              </a:defRPr>
            </a:lvl3pPr>
            <a:lvl4pPr marL="1828800" marR="0" lvl="3" indent="-285750" algn="l" rtl="0">
              <a:lnSpc>
                <a:spcPct val="100000"/>
              </a:lnSpc>
              <a:spcBef>
                <a:spcPts val="150"/>
              </a:spcBef>
              <a:spcAft>
                <a:spcPts val="0"/>
              </a:spcAft>
              <a:buClr>
                <a:schemeClr val="dk1"/>
              </a:buClr>
              <a:buSzPts val="900"/>
              <a:buFont typeface="Merriweather Sans"/>
              <a:buChar char="﹣"/>
              <a:defRPr sz="900" b="0" i="0" u="none" strike="noStrike" cap="none">
                <a:solidFill>
                  <a:schemeClr val="dk1"/>
                </a:solidFill>
                <a:latin typeface="Arial"/>
                <a:ea typeface="Arial"/>
                <a:cs typeface="Arial"/>
                <a:sym typeface="Arial"/>
              </a:defRPr>
            </a:lvl4pPr>
            <a:lvl5pPr marL="2286000" marR="0" lvl="4" indent="-285750" algn="l" rtl="0">
              <a:lnSpc>
                <a:spcPct val="100000"/>
              </a:lnSpc>
              <a:spcBef>
                <a:spcPts val="150"/>
              </a:spcBef>
              <a:spcAft>
                <a:spcPts val="0"/>
              </a:spcAft>
              <a:buClr>
                <a:srgbClr val="4AC9E3"/>
              </a:buClr>
              <a:buSzPts val="900"/>
              <a:buFont typeface="Merriweather Sans"/>
              <a:buChar char="･"/>
              <a:defRPr sz="900" b="0" i="0" u="none" strike="noStrike" cap="none">
                <a:solidFill>
                  <a:schemeClr val="dk1"/>
                </a:solidFill>
                <a:latin typeface="Arial"/>
                <a:ea typeface="Arial"/>
                <a:cs typeface="Arial"/>
                <a:sym typeface="Arial"/>
              </a:defRPr>
            </a:lvl5pPr>
            <a:lvl6pPr marL="2743200" marR="0" lvl="5" indent="-342900" algn="l" rtl="0">
              <a:lnSpc>
                <a:spcPct val="90000"/>
              </a:lnSpc>
              <a:spcBef>
                <a:spcPts val="281"/>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6pPr>
            <a:lvl7pPr marL="3200400" marR="0" lvl="6" indent="-342900" algn="l" rtl="0">
              <a:lnSpc>
                <a:spcPct val="90000"/>
              </a:lnSpc>
              <a:spcBef>
                <a:spcPts val="281"/>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7pPr>
            <a:lvl8pPr marL="3657600" marR="0" lvl="7" indent="-342900" algn="l" rtl="0">
              <a:lnSpc>
                <a:spcPct val="90000"/>
              </a:lnSpc>
              <a:spcBef>
                <a:spcPts val="281"/>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8pPr>
            <a:lvl9pPr marL="4114800" marR="0" lvl="8" indent="-342900" algn="l" rtl="0">
              <a:lnSpc>
                <a:spcPct val="90000"/>
              </a:lnSpc>
              <a:spcBef>
                <a:spcPts val="281"/>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9pPr>
          </a:lstStyle>
          <a:p>
            <a:pPr marL="0" indent="0">
              <a:spcBef>
                <a:spcPts val="0"/>
              </a:spcBef>
            </a:pPr>
            <a:r>
              <a:rPr lang="en-US" b="0" dirty="0"/>
              <a:t>Revision to 802.15.6 Standard adding following functionality</a:t>
            </a:r>
            <a:endParaRPr lang="en-US" sz="1200" b="0" dirty="0"/>
          </a:p>
        </p:txBody>
      </p:sp>
      <p:sp>
        <p:nvSpPr>
          <p:cNvPr id="11" name="Google Shape;156;p7">
            <a:extLst>
              <a:ext uri="{FF2B5EF4-FFF2-40B4-BE49-F238E27FC236}">
                <a16:creationId xmlns:a16="http://schemas.microsoft.com/office/drawing/2014/main" id="{BDE6CCE1-5A03-F9AC-F50F-F71B2AB4272F}"/>
              </a:ext>
            </a:extLst>
          </p:cNvPr>
          <p:cNvSpPr txBox="1">
            <a:spLocks/>
          </p:cNvSpPr>
          <p:nvPr/>
        </p:nvSpPr>
        <p:spPr>
          <a:xfrm>
            <a:off x="457200" y="4237920"/>
            <a:ext cx="8024648" cy="363456"/>
          </a:xfrm>
          <a:prstGeom prst="rect">
            <a:avLst/>
          </a:prstGeom>
          <a:noFill/>
          <a:ln>
            <a:noFill/>
          </a:ln>
        </p:spPr>
        <p:txBody>
          <a:bodyPr spcFirstLastPara="1" wrap="square" lIns="0" tIns="0" rIns="0" bIns="0" numCol="1"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563"/>
              </a:spcBef>
              <a:spcAft>
                <a:spcPts val="0"/>
              </a:spcAft>
              <a:buClr>
                <a:srgbClr val="000000"/>
              </a:buClr>
              <a:buSzPts val="1400"/>
              <a:buFont typeface="Arial"/>
              <a:buNone/>
              <a:defRPr sz="1200" b="1" i="0" u="none" strike="noStrike" cap="none">
                <a:solidFill>
                  <a:schemeClr val="dk1"/>
                </a:solidFill>
                <a:latin typeface="Arial"/>
                <a:ea typeface="Arial"/>
                <a:cs typeface="Arial"/>
                <a:sym typeface="Arial"/>
              </a:defRPr>
            </a:lvl1pPr>
            <a:lvl2pPr marL="914400" marR="0" lvl="1" indent="-228600" algn="l" rtl="0">
              <a:lnSpc>
                <a:spcPct val="90000"/>
              </a:lnSpc>
              <a:spcBef>
                <a:spcPts val="45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92100" algn="l" rtl="0">
              <a:lnSpc>
                <a:spcPct val="100000"/>
              </a:lnSpc>
              <a:spcBef>
                <a:spcPts val="300"/>
              </a:spcBef>
              <a:spcAft>
                <a:spcPts val="0"/>
              </a:spcAft>
              <a:buClr>
                <a:srgbClr val="4AC9E3"/>
              </a:buClr>
              <a:buSzPts val="1000"/>
              <a:buFont typeface="Noto Sans Symbols"/>
              <a:buChar char="▪"/>
              <a:defRPr sz="1000" b="0" i="0" u="none" strike="noStrike" cap="none">
                <a:solidFill>
                  <a:schemeClr val="dk1"/>
                </a:solidFill>
                <a:latin typeface="Arial"/>
                <a:ea typeface="Arial"/>
                <a:cs typeface="Arial"/>
                <a:sym typeface="Arial"/>
              </a:defRPr>
            </a:lvl3pPr>
            <a:lvl4pPr marL="1828800" marR="0" lvl="3" indent="-285750" algn="l" rtl="0">
              <a:lnSpc>
                <a:spcPct val="100000"/>
              </a:lnSpc>
              <a:spcBef>
                <a:spcPts val="150"/>
              </a:spcBef>
              <a:spcAft>
                <a:spcPts val="0"/>
              </a:spcAft>
              <a:buClr>
                <a:schemeClr val="dk1"/>
              </a:buClr>
              <a:buSzPts val="900"/>
              <a:buFont typeface="Merriweather Sans"/>
              <a:buChar char="﹣"/>
              <a:defRPr sz="900" b="0" i="0" u="none" strike="noStrike" cap="none">
                <a:solidFill>
                  <a:schemeClr val="dk1"/>
                </a:solidFill>
                <a:latin typeface="Arial"/>
                <a:ea typeface="Arial"/>
                <a:cs typeface="Arial"/>
                <a:sym typeface="Arial"/>
              </a:defRPr>
            </a:lvl4pPr>
            <a:lvl5pPr marL="2286000" marR="0" lvl="4" indent="-285750" algn="l" rtl="0">
              <a:lnSpc>
                <a:spcPct val="100000"/>
              </a:lnSpc>
              <a:spcBef>
                <a:spcPts val="150"/>
              </a:spcBef>
              <a:spcAft>
                <a:spcPts val="0"/>
              </a:spcAft>
              <a:buClr>
                <a:srgbClr val="4AC9E3"/>
              </a:buClr>
              <a:buSzPts val="900"/>
              <a:buFont typeface="Merriweather Sans"/>
              <a:buChar char="･"/>
              <a:defRPr sz="900" b="0" i="0" u="none" strike="noStrike" cap="none">
                <a:solidFill>
                  <a:schemeClr val="dk1"/>
                </a:solidFill>
                <a:latin typeface="Arial"/>
                <a:ea typeface="Arial"/>
                <a:cs typeface="Arial"/>
                <a:sym typeface="Arial"/>
              </a:defRPr>
            </a:lvl5pPr>
            <a:lvl6pPr marL="2743200" marR="0" lvl="5" indent="-342900" algn="l" rtl="0">
              <a:lnSpc>
                <a:spcPct val="90000"/>
              </a:lnSpc>
              <a:spcBef>
                <a:spcPts val="281"/>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6pPr>
            <a:lvl7pPr marL="3200400" marR="0" lvl="6" indent="-342900" algn="l" rtl="0">
              <a:lnSpc>
                <a:spcPct val="90000"/>
              </a:lnSpc>
              <a:spcBef>
                <a:spcPts val="281"/>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7pPr>
            <a:lvl8pPr marL="3657600" marR="0" lvl="7" indent="-342900" algn="l" rtl="0">
              <a:lnSpc>
                <a:spcPct val="90000"/>
              </a:lnSpc>
              <a:spcBef>
                <a:spcPts val="281"/>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8pPr>
            <a:lvl9pPr marL="4114800" marR="0" lvl="8" indent="-342900" algn="l" rtl="0">
              <a:lnSpc>
                <a:spcPct val="90000"/>
              </a:lnSpc>
              <a:spcBef>
                <a:spcPts val="281"/>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9pPr>
          </a:lstStyle>
          <a:p>
            <a:pPr marL="628650" lvl="1" indent="-171450">
              <a:spcBef>
                <a:spcPts val="0"/>
              </a:spcBef>
              <a:buFont typeface="Arial" panose="020B0604020202020204" pitchFamily="34" charset="0"/>
              <a:buChar char="•"/>
            </a:pPr>
            <a:r>
              <a:rPr lang="en-US" sz="1200" b="0" dirty="0"/>
              <a:t>Capabilities to cover overlapping body area networks (BANs) and vehicle area networks (VANs)</a:t>
            </a:r>
          </a:p>
        </p:txBody>
      </p:sp>
      <p:sp>
        <p:nvSpPr>
          <p:cNvPr id="23" name="Google Shape;149;p6">
            <a:extLst>
              <a:ext uri="{FF2B5EF4-FFF2-40B4-BE49-F238E27FC236}">
                <a16:creationId xmlns:a16="http://schemas.microsoft.com/office/drawing/2014/main" id="{1D3D8BBE-D6FB-9405-10CA-6B71F56B5233}"/>
              </a:ext>
            </a:extLst>
          </p:cNvPr>
          <p:cNvSpPr txBox="1">
            <a:spLocks/>
          </p:cNvSpPr>
          <p:nvPr/>
        </p:nvSpPr>
        <p:spPr>
          <a:xfrm>
            <a:off x="457200" y="274640"/>
            <a:ext cx="6819900" cy="53788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00000"/>
              </a:buClr>
              <a:buSzPts val="1400"/>
              <a:buFont typeface="Arial"/>
              <a:buNone/>
              <a:defRPr sz="2000" b="1" i="0" u="none" strike="noStrike" cap="none">
                <a:solidFill>
                  <a:schemeClr val="dk1"/>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9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9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9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9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9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9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9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r>
              <a:rPr lang="en-US" dirty="0"/>
              <a:t>802.15.6 - </a:t>
            </a:r>
            <a:r>
              <a:rPr lang="en-US" sz="1600" b="0" dirty="0"/>
              <a:t>Standard for body area networks</a:t>
            </a:r>
            <a:endParaRPr lang="en-US" b="0" dirty="0"/>
          </a:p>
        </p:txBody>
      </p:sp>
      <p:pic>
        <p:nvPicPr>
          <p:cNvPr id="2" name="Picture 1" descr="Graphical user interface&#10;&#10;Description automatically generated">
            <a:extLst>
              <a:ext uri="{FF2B5EF4-FFF2-40B4-BE49-F238E27FC236}">
                <a16:creationId xmlns:a16="http://schemas.microsoft.com/office/drawing/2014/main" id="{6E6B8BE1-4B78-2D28-89AF-BDF088A3627C}"/>
              </a:ext>
            </a:extLst>
          </p:cNvPr>
          <p:cNvPicPr>
            <a:picLocks noChangeAspect="1"/>
          </p:cNvPicPr>
          <p:nvPr/>
        </p:nvPicPr>
        <p:blipFill rotWithShape="1">
          <a:blip r:embed="rId3"/>
          <a:srcRect l="12619" t="39694" r="14240" b="33423"/>
          <a:stretch/>
        </p:blipFill>
        <p:spPr>
          <a:xfrm>
            <a:off x="723151" y="1231769"/>
            <a:ext cx="7697698" cy="1994524"/>
          </a:xfrm>
          <a:prstGeom prst="rect">
            <a:avLst/>
          </a:prstGeom>
        </p:spPr>
      </p:pic>
    </p:spTree>
    <p:extLst>
      <p:ext uri="{BB962C8B-B14F-4D97-AF65-F5344CB8AC3E}">
        <p14:creationId xmlns:p14="http://schemas.microsoft.com/office/powerpoint/2010/main" val="1443511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7" name="Google Shape;147;p6"/>
          <p:cNvSpPr txBox="1">
            <a:spLocks noGrp="1"/>
          </p:cNvSpPr>
          <p:nvPr>
            <p:ph type="sldNum" idx="12"/>
          </p:nvPr>
        </p:nvSpPr>
        <p:spPr>
          <a:xfrm>
            <a:off x="8085143" y="4630107"/>
            <a:ext cx="601663" cy="274637"/>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800"/>
              <a:buNone/>
            </a:pPr>
            <a:fld id="{00000000-1234-1234-1234-123412341234}" type="slidenum">
              <a:rPr lang="en-US"/>
              <a:t>13</a:t>
            </a:fld>
            <a:endParaRPr/>
          </a:p>
        </p:txBody>
      </p:sp>
      <p:sp>
        <p:nvSpPr>
          <p:cNvPr id="5" name="Google Shape;160;p7">
            <a:extLst>
              <a:ext uri="{FF2B5EF4-FFF2-40B4-BE49-F238E27FC236}">
                <a16:creationId xmlns:a16="http://schemas.microsoft.com/office/drawing/2014/main" id="{207952B3-AD2D-6032-B4F6-3E48A284EB0A}"/>
              </a:ext>
            </a:extLst>
          </p:cNvPr>
          <p:cNvSpPr txBox="1">
            <a:spLocks/>
          </p:cNvSpPr>
          <p:nvPr/>
        </p:nvSpPr>
        <p:spPr>
          <a:xfrm>
            <a:off x="457200" y="3743940"/>
            <a:ext cx="8229600" cy="53788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563"/>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90000"/>
              </a:lnSpc>
              <a:spcBef>
                <a:spcPts val="45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342900" algn="l" rtl="0">
              <a:lnSpc>
                <a:spcPct val="100000"/>
              </a:lnSpc>
              <a:spcBef>
                <a:spcPts val="300"/>
              </a:spcBef>
              <a:spcAft>
                <a:spcPts val="0"/>
              </a:spcAft>
              <a:buClr>
                <a:srgbClr val="4AC9E3"/>
              </a:buClr>
              <a:buSzPts val="1800"/>
              <a:buFont typeface="Noto Sans Symbols"/>
              <a:buChar char="▪"/>
              <a:defRPr sz="1000" b="0" i="0" u="none" strike="noStrike" cap="none">
                <a:solidFill>
                  <a:schemeClr val="dk1"/>
                </a:solidFill>
                <a:latin typeface="Arial"/>
                <a:ea typeface="Arial"/>
                <a:cs typeface="Arial"/>
                <a:sym typeface="Arial"/>
              </a:defRPr>
            </a:lvl3pPr>
            <a:lvl4pPr marL="1828800" marR="0" lvl="3" indent="-342900" algn="l" rtl="0">
              <a:lnSpc>
                <a:spcPct val="100000"/>
              </a:lnSpc>
              <a:spcBef>
                <a:spcPts val="150"/>
              </a:spcBef>
              <a:spcAft>
                <a:spcPts val="0"/>
              </a:spcAft>
              <a:buClr>
                <a:schemeClr val="dk1"/>
              </a:buClr>
              <a:buSzPts val="1800"/>
              <a:buFont typeface="Merriweather Sans"/>
              <a:buChar char="﹣"/>
              <a:defRPr sz="900" b="0" i="0" u="none" strike="noStrike" cap="none">
                <a:solidFill>
                  <a:schemeClr val="dk1"/>
                </a:solidFill>
                <a:latin typeface="Arial"/>
                <a:ea typeface="Arial"/>
                <a:cs typeface="Arial"/>
                <a:sym typeface="Arial"/>
              </a:defRPr>
            </a:lvl4pPr>
            <a:lvl5pPr marL="2286000" marR="0" lvl="4" indent="-342900" algn="l" rtl="0">
              <a:lnSpc>
                <a:spcPct val="100000"/>
              </a:lnSpc>
              <a:spcBef>
                <a:spcPts val="150"/>
              </a:spcBef>
              <a:spcAft>
                <a:spcPts val="0"/>
              </a:spcAft>
              <a:buClr>
                <a:srgbClr val="4AC9E3"/>
              </a:buClr>
              <a:buSzPts val="1800"/>
              <a:buFont typeface="Merriweather Sans"/>
              <a:buChar char="･"/>
              <a:defRPr sz="900" b="0" i="0" u="none" strike="noStrike" cap="none">
                <a:solidFill>
                  <a:schemeClr val="dk1"/>
                </a:solidFill>
                <a:latin typeface="Arial"/>
                <a:ea typeface="Arial"/>
                <a:cs typeface="Arial"/>
                <a:sym typeface="Arial"/>
              </a:defRPr>
            </a:lvl5pPr>
            <a:lvl6pPr marL="2743200" marR="0" lvl="5" indent="-342900" algn="l" rtl="0">
              <a:lnSpc>
                <a:spcPct val="90000"/>
              </a:lnSpc>
              <a:spcBef>
                <a:spcPts val="281"/>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6pPr>
            <a:lvl7pPr marL="3200400" marR="0" lvl="6" indent="-342900" algn="l" rtl="0">
              <a:lnSpc>
                <a:spcPct val="90000"/>
              </a:lnSpc>
              <a:spcBef>
                <a:spcPts val="281"/>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7pPr>
            <a:lvl8pPr marL="3657600" marR="0" lvl="7" indent="-342900" algn="l" rtl="0">
              <a:lnSpc>
                <a:spcPct val="90000"/>
              </a:lnSpc>
              <a:spcBef>
                <a:spcPts val="281"/>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8pPr>
            <a:lvl9pPr marL="4114800" marR="0" lvl="8" indent="-342900" algn="l" rtl="0">
              <a:lnSpc>
                <a:spcPct val="90000"/>
              </a:lnSpc>
              <a:spcBef>
                <a:spcPts val="281"/>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9pPr>
          </a:lstStyle>
          <a:p>
            <a:pPr marL="0" indent="0">
              <a:spcBef>
                <a:spcPts val="0"/>
              </a:spcBef>
            </a:pPr>
            <a:r>
              <a:rPr lang="en-US" dirty="0"/>
              <a:t>IEEE 802.15 TG7a - Goals</a:t>
            </a:r>
          </a:p>
        </p:txBody>
      </p:sp>
      <p:sp>
        <p:nvSpPr>
          <p:cNvPr id="6" name="Google Shape;156;p7">
            <a:extLst>
              <a:ext uri="{FF2B5EF4-FFF2-40B4-BE49-F238E27FC236}">
                <a16:creationId xmlns:a16="http://schemas.microsoft.com/office/drawing/2014/main" id="{35D68986-2B11-12BD-86A8-78B6A8D63B3D}"/>
              </a:ext>
            </a:extLst>
          </p:cNvPr>
          <p:cNvSpPr txBox="1">
            <a:spLocks/>
          </p:cNvSpPr>
          <p:nvPr/>
        </p:nvSpPr>
        <p:spPr>
          <a:xfrm>
            <a:off x="457200" y="4036158"/>
            <a:ext cx="8024648" cy="173853"/>
          </a:xfrm>
          <a:prstGeom prst="rect">
            <a:avLst/>
          </a:prstGeom>
          <a:noFill/>
          <a:ln>
            <a:noFill/>
          </a:ln>
        </p:spPr>
        <p:txBody>
          <a:bodyPr spcFirstLastPara="1" wrap="square" lIns="0" tIns="0" rIns="0" bIns="0" numCol="1"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563"/>
              </a:spcBef>
              <a:spcAft>
                <a:spcPts val="0"/>
              </a:spcAft>
              <a:buClr>
                <a:srgbClr val="000000"/>
              </a:buClr>
              <a:buSzPts val="1400"/>
              <a:buFont typeface="Arial"/>
              <a:buNone/>
              <a:defRPr sz="1200" b="1" i="0" u="none" strike="noStrike" cap="none">
                <a:solidFill>
                  <a:schemeClr val="dk1"/>
                </a:solidFill>
                <a:latin typeface="Arial"/>
                <a:ea typeface="Arial"/>
                <a:cs typeface="Arial"/>
                <a:sym typeface="Arial"/>
              </a:defRPr>
            </a:lvl1pPr>
            <a:lvl2pPr marL="914400" marR="0" lvl="1" indent="-228600" algn="l" rtl="0">
              <a:lnSpc>
                <a:spcPct val="90000"/>
              </a:lnSpc>
              <a:spcBef>
                <a:spcPts val="45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92100" algn="l" rtl="0">
              <a:lnSpc>
                <a:spcPct val="100000"/>
              </a:lnSpc>
              <a:spcBef>
                <a:spcPts val="300"/>
              </a:spcBef>
              <a:spcAft>
                <a:spcPts val="0"/>
              </a:spcAft>
              <a:buClr>
                <a:srgbClr val="4AC9E3"/>
              </a:buClr>
              <a:buSzPts val="1000"/>
              <a:buFont typeface="Noto Sans Symbols"/>
              <a:buChar char="▪"/>
              <a:defRPr sz="1000" b="0" i="0" u="none" strike="noStrike" cap="none">
                <a:solidFill>
                  <a:schemeClr val="dk1"/>
                </a:solidFill>
                <a:latin typeface="Arial"/>
                <a:ea typeface="Arial"/>
                <a:cs typeface="Arial"/>
                <a:sym typeface="Arial"/>
              </a:defRPr>
            </a:lvl3pPr>
            <a:lvl4pPr marL="1828800" marR="0" lvl="3" indent="-285750" algn="l" rtl="0">
              <a:lnSpc>
                <a:spcPct val="100000"/>
              </a:lnSpc>
              <a:spcBef>
                <a:spcPts val="150"/>
              </a:spcBef>
              <a:spcAft>
                <a:spcPts val="0"/>
              </a:spcAft>
              <a:buClr>
                <a:schemeClr val="dk1"/>
              </a:buClr>
              <a:buSzPts val="900"/>
              <a:buFont typeface="Merriweather Sans"/>
              <a:buChar char="﹣"/>
              <a:defRPr sz="900" b="0" i="0" u="none" strike="noStrike" cap="none">
                <a:solidFill>
                  <a:schemeClr val="dk1"/>
                </a:solidFill>
                <a:latin typeface="Arial"/>
                <a:ea typeface="Arial"/>
                <a:cs typeface="Arial"/>
                <a:sym typeface="Arial"/>
              </a:defRPr>
            </a:lvl4pPr>
            <a:lvl5pPr marL="2286000" marR="0" lvl="4" indent="-285750" algn="l" rtl="0">
              <a:lnSpc>
                <a:spcPct val="100000"/>
              </a:lnSpc>
              <a:spcBef>
                <a:spcPts val="150"/>
              </a:spcBef>
              <a:spcAft>
                <a:spcPts val="0"/>
              </a:spcAft>
              <a:buClr>
                <a:srgbClr val="4AC9E3"/>
              </a:buClr>
              <a:buSzPts val="900"/>
              <a:buFont typeface="Merriweather Sans"/>
              <a:buChar char="･"/>
              <a:defRPr sz="900" b="0" i="0" u="none" strike="noStrike" cap="none">
                <a:solidFill>
                  <a:schemeClr val="dk1"/>
                </a:solidFill>
                <a:latin typeface="Arial"/>
                <a:ea typeface="Arial"/>
                <a:cs typeface="Arial"/>
                <a:sym typeface="Arial"/>
              </a:defRPr>
            </a:lvl5pPr>
            <a:lvl6pPr marL="2743200" marR="0" lvl="5" indent="-342900" algn="l" rtl="0">
              <a:lnSpc>
                <a:spcPct val="90000"/>
              </a:lnSpc>
              <a:spcBef>
                <a:spcPts val="281"/>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6pPr>
            <a:lvl7pPr marL="3200400" marR="0" lvl="6" indent="-342900" algn="l" rtl="0">
              <a:lnSpc>
                <a:spcPct val="90000"/>
              </a:lnSpc>
              <a:spcBef>
                <a:spcPts val="281"/>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7pPr>
            <a:lvl8pPr marL="3657600" marR="0" lvl="7" indent="-342900" algn="l" rtl="0">
              <a:lnSpc>
                <a:spcPct val="90000"/>
              </a:lnSpc>
              <a:spcBef>
                <a:spcPts val="281"/>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8pPr>
            <a:lvl9pPr marL="4114800" marR="0" lvl="8" indent="-342900" algn="l" rtl="0">
              <a:lnSpc>
                <a:spcPct val="90000"/>
              </a:lnSpc>
              <a:spcBef>
                <a:spcPts val="281"/>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9pPr>
          </a:lstStyle>
          <a:p>
            <a:pPr marL="0" indent="0">
              <a:spcBef>
                <a:spcPts val="0"/>
              </a:spcBef>
            </a:pPr>
            <a:r>
              <a:rPr lang="en-US" b="0" dirty="0"/>
              <a:t>Amendment to 802.15.7 Standard adding following functionality</a:t>
            </a:r>
            <a:endParaRPr lang="en-US" sz="1200" b="0" dirty="0"/>
          </a:p>
        </p:txBody>
      </p:sp>
      <p:sp>
        <p:nvSpPr>
          <p:cNvPr id="11" name="Google Shape;156;p7">
            <a:extLst>
              <a:ext uri="{FF2B5EF4-FFF2-40B4-BE49-F238E27FC236}">
                <a16:creationId xmlns:a16="http://schemas.microsoft.com/office/drawing/2014/main" id="{BDE6CCE1-5A03-F9AC-F50F-F71B2AB4272F}"/>
              </a:ext>
            </a:extLst>
          </p:cNvPr>
          <p:cNvSpPr txBox="1">
            <a:spLocks/>
          </p:cNvSpPr>
          <p:nvPr/>
        </p:nvSpPr>
        <p:spPr>
          <a:xfrm>
            <a:off x="457200" y="4237920"/>
            <a:ext cx="8024648" cy="363456"/>
          </a:xfrm>
          <a:prstGeom prst="rect">
            <a:avLst/>
          </a:prstGeom>
          <a:noFill/>
          <a:ln>
            <a:noFill/>
          </a:ln>
        </p:spPr>
        <p:txBody>
          <a:bodyPr spcFirstLastPara="1" wrap="square" lIns="0" tIns="0" rIns="0" bIns="0" numCol="2"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563"/>
              </a:spcBef>
              <a:spcAft>
                <a:spcPts val="0"/>
              </a:spcAft>
              <a:buClr>
                <a:srgbClr val="000000"/>
              </a:buClr>
              <a:buSzPts val="1400"/>
              <a:buFont typeface="Arial"/>
              <a:buNone/>
              <a:defRPr sz="1200" b="1" i="0" u="none" strike="noStrike" cap="none">
                <a:solidFill>
                  <a:schemeClr val="dk1"/>
                </a:solidFill>
                <a:latin typeface="Arial"/>
                <a:ea typeface="Arial"/>
                <a:cs typeface="Arial"/>
                <a:sym typeface="Arial"/>
              </a:defRPr>
            </a:lvl1pPr>
            <a:lvl2pPr marL="914400" marR="0" lvl="1" indent="-228600" algn="l" rtl="0">
              <a:lnSpc>
                <a:spcPct val="90000"/>
              </a:lnSpc>
              <a:spcBef>
                <a:spcPts val="45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92100" algn="l" rtl="0">
              <a:lnSpc>
                <a:spcPct val="100000"/>
              </a:lnSpc>
              <a:spcBef>
                <a:spcPts val="300"/>
              </a:spcBef>
              <a:spcAft>
                <a:spcPts val="0"/>
              </a:spcAft>
              <a:buClr>
                <a:srgbClr val="4AC9E3"/>
              </a:buClr>
              <a:buSzPts val="1000"/>
              <a:buFont typeface="Noto Sans Symbols"/>
              <a:buChar char="▪"/>
              <a:defRPr sz="1000" b="0" i="0" u="none" strike="noStrike" cap="none">
                <a:solidFill>
                  <a:schemeClr val="dk1"/>
                </a:solidFill>
                <a:latin typeface="Arial"/>
                <a:ea typeface="Arial"/>
                <a:cs typeface="Arial"/>
                <a:sym typeface="Arial"/>
              </a:defRPr>
            </a:lvl3pPr>
            <a:lvl4pPr marL="1828800" marR="0" lvl="3" indent="-285750" algn="l" rtl="0">
              <a:lnSpc>
                <a:spcPct val="100000"/>
              </a:lnSpc>
              <a:spcBef>
                <a:spcPts val="150"/>
              </a:spcBef>
              <a:spcAft>
                <a:spcPts val="0"/>
              </a:spcAft>
              <a:buClr>
                <a:schemeClr val="dk1"/>
              </a:buClr>
              <a:buSzPts val="900"/>
              <a:buFont typeface="Merriweather Sans"/>
              <a:buChar char="﹣"/>
              <a:defRPr sz="900" b="0" i="0" u="none" strike="noStrike" cap="none">
                <a:solidFill>
                  <a:schemeClr val="dk1"/>
                </a:solidFill>
                <a:latin typeface="Arial"/>
                <a:ea typeface="Arial"/>
                <a:cs typeface="Arial"/>
                <a:sym typeface="Arial"/>
              </a:defRPr>
            </a:lvl4pPr>
            <a:lvl5pPr marL="2286000" marR="0" lvl="4" indent="-285750" algn="l" rtl="0">
              <a:lnSpc>
                <a:spcPct val="100000"/>
              </a:lnSpc>
              <a:spcBef>
                <a:spcPts val="150"/>
              </a:spcBef>
              <a:spcAft>
                <a:spcPts val="0"/>
              </a:spcAft>
              <a:buClr>
                <a:srgbClr val="4AC9E3"/>
              </a:buClr>
              <a:buSzPts val="900"/>
              <a:buFont typeface="Merriweather Sans"/>
              <a:buChar char="･"/>
              <a:defRPr sz="900" b="0" i="0" u="none" strike="noStrike" cap="none">
                <a:solidFill>
                  <a:schemeClr val="dk1"/>
                </a:solidFill>
                <a:latin typeface="Arial"/>
                <a:ea typeface="Arial"/>
                <a:cs typeface="Arial"/>
                <a:sym typeface="Arial"/>
              </a:defRPr>
            </a:lvl5pPr>
            <a:lvl6pPr marL="2743200" marR="0" lvl="5" indent="-342900" algn="l" rtl="0">
              <a:lnSpc>
                <a:spcPct val="90000"/>
              </a:lnSpc>
              <a:spcBef>
                <a:spcPts val="281"/>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6pPr>
            <a:lvl7pPr marL="3200400" marR="0" lvl="6" indent="-342900" algn="l" rtl="0">
              <a:lnSpc>
                <a:spcPct val="90000"/>
              </a:lnSpc>
              <a:spcBef>
                <a:spcPts val="281"/>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7pPr>
            <a:lvl8pPr marL="3657600" marR="0" lvl="7" indent="-342900" algn="l" rtl="0">
              <a:lnSpc>
                <a:spcPct val="90000"/>
              </a:lnSpc>
              <a:spcBef>
                <a:spcPts val="281"/>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8pPr>
            <a:lvl9pPr marL="4114800" marR="0" lvl="8" indent="-342900" algn="l" rtl="0">
              <a:lnSpc>
                <a:spcPct val="90000"/>
              </a:lnSpc>
              <a:spcBef>
                <a:spcPts val="281"/>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9pPr>
          </a:lstStyle>
          <a:p>
            <a:pPr marL="628650" lvl="1" indent="-171450">
              <a:spcBef>
                <a:spcPts val="0"/>
              </a:spcBef>
              <a:buFont typeface="Arial" panose="020B0604020202020204" pitchFamily="34" charset="0"/>
              <a:buChar char="•"/>
            </a:pPr>
            <a:r>
              <a:rPr lang="en-US" sz="1200" b="0" dirty="0"/>
              <a:t>AI based OCC</a:t>
            </a:r>
          </a:p>
          <a:p>
            <a:pPr marL="628650" lvl="1" indent="-171450">
              <a:spcBef>
                <a:spcPts val="0"/>
              </a:spcBef>
              <a:buFont typeface="Arial" panose="020B0604020202020204" pitchFamily="34" charset="0"/>
              <a:buChar char="•"/>
            </a:pPr>
            <a:r>
              <a:rPr lang="en-US" sz="1200" b="0" dirty="0"/>
              <a:t>Data rate: 100Mbit/s</a:t>
            </a:r>
          </a:p>
          <a:p>
            <a:pPr marL="628650" lvl="1" indent="-171450">
              <a:spcBef>
                <a:spcPts val="0"/>
              </a:spcBef>
              <a:buFont typeface="Arial" panose="020B0604020202020204" pitchFamily="34" charset="0"/>
              <a:buChar char="•"/>
            </a:pPr>
            <a:endParaRPr lang="en-US" sz="1200" b="0" dirty="0"/>
          </a:p>
          <a:p>
            <a:pPr marL="628650" lvl="1" indent="-171450">
              <a:spcBef>
                <a:spcPts val="0"/>
              </a:spcBef>
              <a:buFont typeface="Arial" panose="020B0604020202020204" pitchFamily="34" charset="0"/>
              <a:buChar char="•"/>
            </a:pPr>
            <a:r>
              <a:rPr lang="en-US" sz="1200" b="0" dirty="0"/>
              <a:t>Mobility support: 350km/h</a:t>
            </a:r>
          </a:p>
          <a:p>
            <a:pPr marL="628650" lvl="1" indent="-171450">
              <a:spcBef>
                <a:spcPts val="0"/>
              </a:spcBef>
              <a:buFont typeface="Arial" panose="020B0604020202020204" pitchFamily="34" charset="0"/>
              <a:buChar char="•"/>
            </a:pPr>
            <a:r>
              <a:rPr lang="en-US" sz="1200" b="0" dirty="0"/>
              <a:t>Communication Distance: 200m</a:t>
            </a:r>
          </a:p>
        </p:txBody>
      </p:sp>
      <p:pic>
        <p:nvPicPr>
          <p:cNvPr id="18" name="Picture 17">
            <a:extLst>
              <a:ext uri="{FF2B5EF4-FFF2-40B4-BE49-F238E27FC236}">
                <a16:creationId xmlns:a16="http://schemas.microsoft.com/office/drawing/2014/main" id="{623DE6B2-A683-4207-3FF5-902B12064251}"/>
              </a:ext>
            </a:extLst>
          </p:cNvPr>
          <p:cNvPicPr>
            <a:picLocks noChangeAspect="1"/>
          </p:cNvPicPr>
          <p:nvPr/>
        </p:nvPicPr>
        <p:blipFill rotWithShape="1">
          <a:blip r:embed="rId3"/>
          <a:srcRect l="53533"/>
          <a:stretch/>
        </p:blipFill>
        <p:spPr>
          <a:xfrm>
            <a:off x="5323116" y="719228"/>
            <a:ext cx="2775856" cy="2927819"/>
          </a:xfrm>
          <a:prstGeom prst="rect">
            <a:avLst/>
          </a:prstGeom>
        </p:spPr>
      </p:pic>
      <p:sp>
        <p:nvSpPr>
          <p:cNvPr id="23" name="Google Shape;149;p6">
            <a:extLst>
              <a:ext uri="{FF2B5EF4-FFF2-40B4-BE49-F238E27FC236}">
                <a16:creationId xmlns:a16="http://schemas.microsoft.com/office/drawing/2014/main" id="{1D3D8BBE-D6FB-9405-10CA-6B71F56B5233}"/>
              </a:ext>
            </a:extLst>
          </p:cNvPr>
          <p:cNvSpPr txBox="1">
            <a:spLocks/>
          </p:cNvSpPr>
          <p:nvPr/>
        </p:nvSpPr>
        <p:spPr>
          <a:xfrm>
            <a:off x="457200" y="274640"/>
            <a:ext cx="6819900" cy="53788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00000"/>
              </a:buClr>
              <a:buSzPts val="1400"/>
              <a:buFont typeface="Arial"/>
              <a:buNone/>
              <a:defRPr sz="2000" b="1" i="0" u="none" strike="noStrike" cap="none">
                <a:solidFill>
                  <a:schemeClr val="dk1"/>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9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9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9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9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9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9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9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r>
              <a:rPr lang="en-US" dirty="0"/>
              <a:t>802.15.7 - </a:t>
            </a:r>
            <a:r>
              <a:rPr lang="en-US" sz="1600" b="0" dirty="0"/>
              <a:t>Standard for optical camera communications</a:t>
            </a:r>
            <a:endParaRPr lang="en-US" b="0" dirty="0"/>
          </a:p>
        </p:txBody>
      </p:sp>
      <p:pic>
        <p:nvPicPr>
          <p:cNvPr id="24" name="Picture 23">
            <a:extLst>
              <a:ext uri="{FF2B5EF4-FFF2-40B4-BE49-F238E27FC236}">
                <a16:creationId xmlns:a16="http://schemas.microsoft.com/office/drawing/2014/main" id="{AF044ADB-A4B6-92E5-7B14-DF8F5118B4A4}"/>
              </a:ext>
            </a:extLst>
          </p:cNvPr>
          <p:cNvPicPr>
            <a:picLocks noChangeAspect="1"/>
          </p:cNvPicPr>
          <p:nvPr/>
        </p:nvPicPr>
        <p:blipFill rotWithShape="1">
          <a:blip r:embed="rId3"/>
          <a:srcRect r="47573"/>
          <a:stretch/>
        </p:blipFill>
        <p:spPr>
          <a:xfrm>
            <a:off x="1045028" y="716221"/>
            <a:ext cx="3135087" cy="2930826"/>
          </a:xfrm>
          <a:prstGeom prst="rect">
            <a:avLst/>
          </a:prstGeom>
        </p:spPr>
      </p:pic>
    </p:spTree>
    <p:extLst>
      <p:ext uri="{BB962C8B-B14F-4D97-AF65-F5344CB8AC3E}">
        <p14:creationId xmlns:p14="http://schemas.microsoft.com/office/powerpoint/2010/main" val="4117511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7" name="Google Shape;147;p6"/>
          <p:cNvSpPr txBox="1">
            <a:spLocks noGrp="1"/>
          </p:cNvSpPr>
          <p:nvPr>
            <p:ph type="sldNum" idx="12"/>
          </p:nvPr>
        </p:nvSpPr>
        <p:spPr>
          <a:xfrm>
            <a:off x="8085143" y="4630107"/>
            <a:ext cx="601663" cy="274637"/>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800"/>
              <a:buNone/>
            </a:pPr>
            <a:fld id="{00000000-1234-1234-1234-123412341234}" type="slidenum">
              <a:rPr lang="en-US"/>
              <a:t>14</a:t>
            </a:fld>
            <a:endParaRPr/>
          </a:p>
        </p:txBody>
      </p:sp>
      <p:sp>
        <p:nvSpPr>
          <p:cNvPr id="149" name="Google Shape;149;p6"/>
          <p:cNvSpPr txBox="1">
            <a:spLocks noGrp="1"/>
          </p:cNvSpPr>
          <p:nvPr>
            <p:ph type="title"/>
          </p:nvPr>
        </p:nvSpPr>
        <p:spPr>
          <a:xfrm>
            <a:off x="457200" y="274640"/>
            <a:ext cx="6819900" cy="53788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400"/>
              <a:buNone/>
            </a:pPr>
            <a:r>
              <a:rPr lang="en-US" dirty="0"/>
              <a:t>802.15.13 - </a:t>
            </a:r>
            <a:r>
              <a:rPr lang="en-US" sz="1600" b="0" dirty="0"/>
              <a:t>Standard for multi-Gigabit optical communications</a:t>
            </a:r>
            <a:endParaRPr b="0" dirty="0"/>
          </a:p>
        </p:txBody>
      </p:sp>
      <p:sp>
        <p:nvSpPr>
          <p:cNvPr id="5" name="Google Shape;160;p7">
            <a:extLst>
              <a:ext uri="{FF2B5EF4-FFF2-40B4-BE49-F238E27FC236}">
                <a16:creationId xmlns:a16="http://schemas.microsoft.com/office/drawing/2014/main" id="{207952B3-AD2D-6032-B4F6-3E48A284EB0A}"/>
              </a:ext>
            </a:extLst>
          </p:cNvPr>
          <p:cNvSpPr txBox="1">
            <a:spLocks/>
          </p:cNvSpPr>
          <p:nvPr/>
        </p:nvSpPr>
        <p:spPr>
          <a:xfrm>
            <a:off x="457200" y="3743940"/>
            <a:ext cx="8229600" cy="53788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563"/>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90000"/>
              </a:lnSpc>
              <a:spcBef>
                <a:spcPts val="45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342900" algn="l" rtl="0">
              <a:lnSpc>
                <a:spcPct val="100000"/>
              </a:lnSpc>
              <a:spcBef>
                <a:spcPts val="300"/>
              </a:spcBef>
              <a:spcAft>
                <a:spcPts val="0"/>
              </a:spcAft>
              <a:buClr>
                <a:srgbClr val="4AC9E3"/>
              </a:buClr>
              <a:buSzPts val="1800"/>
              <a:buFont typeface="Noto Sans Symbols"/>
              <a:buChar char="▪"/>
              <a:defRPr sz="1000" b="0" i="0" u="none" strike="noStrike" cap="none">
                <a:solidFill>
                  <a:schemeClr val="dk1"/>
                </a:solidFill>
                <a:latin typeface="Arial"/>
                <a:ea typeface="Arial"/>
                <a:cs typeface="Arial"/>
                <a:sym typeface="Arial"/>
              </a:defRPr>
            </a:lvl3pPr>
            <a:lvl4pPr marL="1828800" marR="0" lvl="3" indent="-342900" algn="l" rtl="0">
              <a:lnSpc>
                <a:spcPct val="100000"/>
              </a:lnSpc>
              <a:spcBef>
                <a:spcPts val="150"/>
              </a:spcBef>
              <a:spcAft>
                <a:spcPts val="0"/>
              </a:spcAft>
              <a:buClr>
                <a:schemeClr val="dk1"/>
              </a:buClr>
              <a:buSzPts val="1800"/>
              <a:buFont typeface="Merriweather Sans"/>
              <a:buChar char="﹣"/>
              <a:defRPr sz="900" b="0" i="0" u="none" strike="noStrike" cap="none">
                <a:solidFill>
                  <a:schemeClr val="dk1"/>
                </a:solidFill>
                <a:latin typeface="Arial"/>
                <a:ea typeface="Arial"/>
                <a:cs typeface="Arial"/>
                <a:sym typeface="Arial"/>
              </a:defRPr>
            </a:lvl4pPr>
            <a:lvl5pPr marL="2286000" marR="0" lvl="4" indent="-342900" algn="l" rtl="0">
              <a:lnSpc>
                <a:spcPct val="100000"/>
              </a:lnSpc>
              <a:spcBef>
                <a:spcPts val="150"/>
              </a:spcBef>
              <a:spcAft>
                <a:spcPts val="0"/>
              </a:spcAft>
              <a:buClr>
                <a:srgbClr val="4AC9E3"/>
              </a:buClr>
              <a:buSzPts val="1800"/>
              <a:buFont typeface="Merriweather Sans"/>
              <a:buChar char="･"/>
              <a:defRPr sz="900" b="0" i="0" u="none" strike="noStrike" cap="none">
                <a:solidFill>
                  <a:schemeClr val="dk1"/>
                </a:solidFill>
                <a:latin typeface="Arial"/>
                <a:ea typeface="Arial"/>
                <a:cs typeface="Arial"/>
                <a:sym typeface="Arial"/>
              </a:defRPr>
            </a:lvl5pPr>
            <a:lvl6pPr marL="2743200" marR="0" lvl="5" indent="-342900" algn="l" rtl="0">
              <a:lnSpc>
                <a:spcPct val="90000"/>
              </a:lnSpc>
              <a:spcBef>
                <a:spcPts val="281"/>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6pPr>
            <a:lvl7pPr marL="3200400" marR="0" lvl="6" indent="-342900" algn="l" rtl="0">
              <a:lnSpc>
                <a:spcPct val="90000"/>
              </a:lnSpc>
              <a:spcBef>
                <a:spcPts val="281"/>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7pPr>
            <a:lvl8pPr marL="3657600" marR="0" lvl="7" indent="-342900" algn="l" rtl="0">
              <a:lnSpc>
                <a:spcPct val="90000"/>
              </a:lnSpc>
              <a:spcBef>
                <a:spcPts val="281"/>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8pPr>
            <a:lvl9pPr marL="4114800" marR="0" lvl="8" indent="-342900" algn="l" rtl="0">
              <a:lnSpc>
                <a:spcPct val="90000"/>
              </a:lnSpc>
              <a:spcBef>
                <a:spcPts val="281"/>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9pPr>
          </a:lstStyle>
          <a:p>
            <a:pPr marL="0" indent="0">
              <a:spcBef>
                <a:spcPts val="0"/>
              </a:spcBef>
            </a:pPr>
            <a:r>
              <a:rPr lang="en-US" dirty="0"/>
              <a:t>IEEE 802.15 TG13 - Goals</a:t>
            </a:r>
          </a:p>
        </p:txBody>
      </p:sp>
      <p:sp>
        <p:nvSpPr>
          <p:cNvPr id="6" name="Google Shape;156;p7">
            <a:extLst>
              <a:ext uri="{FF2B5EF4-FFF2-40B4-BE49-F238E27FC236}">
                <a16:creationId xmlns:a16="http://schemas.microsoft.com/office/drawing/2014/main" id="{35D68986-2B11-12BD-86A8-78B6A8D63B3D}"/>
              </a:ext>
            </a:extLst>
          </p:cNvPr>
          <p:cNvSpPr txBox="1">
            <a:spLocks/>
          </p:cNvSpPr>
          <p:nvPr/>
        </p:nvSpPr>
        <p:spPr>
          <a:xfrm>
            <a:off x="457200" y="4036158"/>
            <a:ext cx="8024648" cy="593949"/>
          </a:xfrm>
          <a:prstGeom prst="rect">
            <a:avLst/>
          </a:prstGeom>
          <a:noFill/>
          <a:ln>
            <a:noFill/>
          </a:ln>
        </p:spPr>
        <p:txBody>
          <a:bodyPr spcFirstLastPara="1" wrap="square" lIns="0" tIns="0" rIns="0" bIns="0" numCol="1"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563"/>
              </a:spcBef>
              <a:spcAft>
                <a:spcPts val="0"/>
              </a:spcAft>
              <a:buClr>
                <a:srgbClr val="000000"/>
              </a:buClr>
              <a:buSzPts val="1400"/>
              <a:buFont typeface="Arial"/>
              <a:buNone/>
              <a:defRPr sz="1200" b="1" i="0" u="none" strike="noStrike" cap="none">
                <a:solidFill>
                  <a:schemeClr val="dk1"/>
                </a:solidFill>
                <a:latin typeface="Arial"/>
                <a:ea typeface="Arial"/>
                <a:cs typeface="Arial"/>
                <a:sym typeface="Arial"/>
              </a:defRPr>
            </a:lvl1pPr>
            <a:lvl2pPr marL="914400" marR="0" lvl="1" indent="-228600" algn="l" rtl="0">
              <a:lnSpc>
                <a:spcPct val="90000"/>
              </a:lnSpc>
              <a:spcBef>
                <a:spcPts val="45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92100" algn="l" rtl="0">
              <a:lnSpc>
                <a:spcPct val="100000"/>
              </a:lnSpc>
              <a:spcBef>
                <a:spcPts val="300"/>
              </a:spcBef>
              <a:spcAft>
                <a:spcPts val="0"/>
              </a:spcAft>
              <a:buClr>
                <a:srgbClr val="4AC9E3"/>
              </a:buClr>
              <a:buSzPts val="1000"/>
              <a:buFont typeface="Noto Sans Symbols"/>
              <a:buChar char="▪"/>
              <a:defRPr sz="1000" b="0" i="0" u="none" strike="noStrike" cap="none">
                <a:solidFill>
                  <a:schemeClr val="dk1"/>
                </a:solidFill>
                <a:latin typeface="Arial"/>
                <a:ea typeface="Arial"/>
                <a:cs typeface="Arial"/>
                <a:sym typeface="Arial"/>
              </a:defRPr>
            </a:lvl3pPr>
            <a:lvl4pPr marL="1828800" marR="0" lvl="3" indent="-285750" algn="l" rtl="0">
              <a:lnSpc>
                <a:spcPct val="100000"/>
              </a:lnSpc>
              <a:spcBef>
                <a:spcPts val="150"/>
              </a:spcBef>
              <a:spcAft>
                <a:spcPts val="0"/>
              </a:spcAft>
              <a:buClr>
                <a:schemeClr val="dk1"/>
              </a:buClr>
              <a:buSzPts val="900"/>
              <a:buFont typeface="Merriweather Sans"/>
              <a:buChar char="﹣"/>
              <a:defRPr sz="900" b="0" i="0" u="none" strike="noStrike" cap="none">
                <a:solidFill>
                  <a:schemeClr val="dk1"/>
                </a:solidFill>
                <a:latin typeface="Arial"/>
                <a:ea typeface="Arial"/>
                <a:cs typeface="Arial"/>
                <a:sym typeface="Arial"/>
              </a:defRPr>
            </a:lvl4pPr>
            <a:lvl5pPr marL="2286000" marR="0" lvl="4" indent="-285750" algn="l" rtl="0">
              <a:lnSpc>
                <a:spcPct val="100000"/>
              </a:lnSpc>
              <a:spcBef>
                <a:spcPts val="150"/>
              </a:spcBef>
              <a:spcAft>
                <a:spcPts val="0"/>
              </a:spcAft>
              <a:buClr>
                <a:srgbClr val="4AC9E3"/>
              </a:buClr>
              <a:buSzPts val="900"/>
              <a:buFont typeface="Merriweather Sans"/>
              <a:buChar char="･"/>
              <a:defRPr sz="900" b="0" i="0" u="none" strike="noStrike" cap="none">
                <a:solidFill>
                  <a:schemeClr val="dk1"/>
                </a:solidFill>
                <a:latin typeface="Arial"/>
                <a:ea typeface="Arial"/>
                <a:cs typeface="Arial"/>
                <a:sym typeface="Arial"/>
              </a:defRPr>
            </a:lvl5pPr>
            <a:lvl6pPr marL="2743200" marR="0" lvl="5" indent="-342900" algn="l" rtl="0">
              <a:lnSpc>
                <a:spcPct val="90000"/>
              </a:lnSpc>
              <a:spcBef>
                <a:spcPts val="281"/>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6pPr>
            <a:lvl7pPr marL="3200400" marR="0" lvl="6" indent="-342900" algn="l" rtl="0">
              <a:lnSpc>
                <a:spcPct val="90000"/>
              </a:lnSpc>
              <a:spcBef>
                <a:spcPts val="281"/>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7pPr>
            <a:lvl8pPr marL="3657600" marR="0" lvl="7" indent="-342900" algn="l" rtl="0">
              <a:lnSpc>
                <a:spcPct val="90000"/>
              </a:lnSpc>
              <a:spcBef>
                <a:spcPts val="281"/>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8pPr>
            <a:lvl9pPr marL="4114800" marR="0" lvl="8" indent="-342900" algn="l" rtl="0">
              <a:lnSpc>
                <a:spcPct val="90000"/>
              </a:lnSpc>
              <a:spcBef>
                <a:spcPts val="281"/>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9pPr>
          </a:lstStyle>
          <a:p>
            <a:pPr marL="0" indent="0">
              <a:spcBef>
                <a:spcPts val="0"/>
              </a:spcBef>
            </a:pPr>
            <a:r>
              <a:rPr lang="en-US" b="0" dirty="0"/>
              <a:t>Define OWC specifications to enable high data rate transfer among end points with up to multi-Gigabit throughput and ranges up to 200 m unrestricted line of site targeting support for ceiling-mounted infrastructure serving stationary and mobile devices as well as point-to-point links</a:t>
            </a:r>
          </a:p>
        </p:txBody>
      </p:sp>
      <p:pic>
        <p:nvPicPr>
          <p:cNvPr id="2" name="Picture 1">
            <a:extLst>
              <a:ext uri="{FF2B5EF4-FFF2-40B4-BE49-F238E27FC236}">
                <a16:creationId xmlns:a16="http://schemas.microsoft.com/office/drawing/2014/main" id="{0051DA0F-6C10-1784-8398-C8897EA8EB7D}"/>
              </a:ext>
            </a:extLst>
          </p:cNvPr>
          <p:cNvPicPr>
            <a:picLocks noChangeAspect="1"/>
          </p:cNvPicPr>
          <p:nvPr/>
        </p:nvPicPr>
        <p:blipFill>
          <a:blip r:embed="rId3"/>
          <a:stretch>
            <a:fillRect/>
          </a:stretch>
        </p:blipFill>
        <p:spPr>
          <a:xfrm>
            <a:off x="1122817" y="1256506"/>
            <a:ext cx="6898366" cy="2212797"/>
          </a:xfrm>
          <a:prstGeom prst="rect">
            <a:avLst/>
          </a:prstGeom>
        </p:spPr>
      </p:pic>
      <p:sp>
        <p:nvSpPr>
          <p:cNvPr id="3" name="Google Shape;156;p7">
            <a:extLst>
              <a:ext uri="{FF2B5EF4-FFF2-40B4-BE49-F238E27FC236}">
                <a16:creationId xmlns:a16="http://schemas.microsoft.com/office/drawing/2014/main" id="{471E00FD-E891-7E7D-1366-C6D48AA917F2}"/>
              </a:ext>
            </a:extLst>
          </p:cNvPr>
          <p:cNvSpPr txBox="1">
            <a:spLocks/>
          </p:cNvSpPr>
          <p:nvPr/>
        </p:nvSpPr>
        <p:spPr>
          <a:xfrm>
            <a:off x="457200" y="652869"/>
            <a:ext cx="8024648" cy="593949"/>
          </a:xfrm>
          <a:prstGeom prst="rect">
            <a:avLst/>
          </a:prstGeom>
          <a:noFill/>
          <a:ln>
            <a:noFill/>
          </a:ln>
        </p:spPr>
        <p:txBody>
          <a:bodyPr spcFirstLastPara="1" wrap="square" lIns="0" tIns="0" rIns="0" bIns="0" numCol="1"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563"/>
              </a:spcBef>
              <a:spcAft>
                <a:spcPts val="0"/>
              </a:spcAft>
              <a:buClr>
                <a:srgbClr val="000000"/>
              </a:buClr>
              <a:buSzPts val="1400"/>
              <a:buFont typeface="Arial"/>
              <a:buNone/>
              <a:defRPr sz="1200" b="1" i="0" u="none" strike="noStrike" cap="none">
                <a:solidFill>
                  <a:schemeClr val="dk1"/>
                </a:solidFill>
                <a:latin typeface="Arial"/>
                <a:ea typeface="Arial"/>
                <a:cs typeface="Arial"/>
                <a:sym typeface="Arial"/>
              </a:defRPr>
            </a:lvl1pPr>
            <a:lvl2pPr marL="914400" marR="0" lvl="1" indent="-228600" algn="l" rtl="0">
              <a:lnSpc>
                <a:spcPct val="90000"/>
              </a:lnSpc>
              <a:spcBef>
                <a:spcPts val="45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92100" algn="l" rtl="0">
              <a:lnSpc>
                <a:spcPct val="100000"/>
              </a:lnSpc>
              <a:spcBef>
                <a:spcPts val="300"/>
              </a:spcBef>
              <a:spcAft>
                <a:spcPts val="0"/>
              </a:spcAft>
              <a:buClr>
                <a:srgbClr val="4AC9E3"/>
              </a:buClr>
              <a:buSzPts val="1000"/>
              <a:buFont typeface="Noto Sans Symbols"/>
              <a:buChar char="▪"/>
              <a:defRPr sz="1000" b="0" i="0" u="none" strike="noStrike" cap="none">
                <a:solidFill>
                  <a:schemeClr val="dk1"/>
                </a:solidFill>
                <a:latin typeface="Arial"/>
                <a:ea typeface="Arial"/>
                <a:cs typeface="Arial"/>
                <a:sym typeface="Arial"/>
              </a:defRPr>
            </a:lvl3pPr>
            <a:lvl4pPr marL="1828800" marR="0" lvl="3" indent="-285750" algn="l" rtl="0">
              <a:lnSpc>
                <a:spcPct val="100000"/>
              </a:lnSpc>
              <a:spcBef>
                <a:spcPts val="150"/>
              </a:spcBef>
              <a:spcAft>
                <a:spcPts val="0"/>
              </a:spcAft>
              <a:buClr>
                <a:schemeClr val="dk1"/>
              </a:buClr>
              <a:buSzPts val="900"/>
              <a:buFont typeface="Merriweather Sans"/>
              <a:buChar char="﹣"/>
              <a:defRPr sz="900" b="0" i="0" u="none" strike="noStrike" cap="none">
                <a:solidFill>
                  <a:schemeClr val="dk1"/>
                </a:solidFill>
                <a:latin typeface="Arial"/>
                <a:ea typeface="Arial"/>
                <a:cs typeface="Arial"/>
                <a:sym typeface="Arial"/>
              </a:defRPr>
            </a:lvl4pPr>
            <a:lvl5pPr marL="2286000" marR="0" lvl="4" indent="-285750" algn="l" rtl="0">
              <a:lnSpc>
                <a:spcPct val="100000"/>
              </a:lnSpc>
              <a:spcBef>
                <a:spcPts val="150"/>
              </a:spcBef>
              <a:spcAft>
                <a:spcPts val="0"/>
              </a:spcAft>
              <a:buClr>
                <a:srgbClr val="4AC9E3"/>
              </a:buClr>
              <a:buSzPts val="900"/>
              <a:buFont typeface="Merriweather Sans"/>
              <a:buChar char="･"/>
              <a:defRPr sz="900" b="0" i="0" u="none" strike="noStrike" cap="none">
                <a:solidFill>
                  <a:schemeClr val="dk1"/>
                </a:solidFill>
                <a:latin typeface="Arial"/>
                <a:ea typeface="Arial"/>
                <a:cs typeface="Arial"/>
                <a:sym typeface="Arial"/>
              </a:defRPr>
            </a:lvl5pPr>
            <a:lvl6pPr marL="2743200" marR="0" lvl="5" indent="-342900" algn="l" rtl="0">
              <a:lnSpc>
                <a:spcPct val="90000"/>
              </a:lnSpc>
              <a:spcBef>
                <a:spcPts val="281"/>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6pPr>
            <a:lvl7pPr marL="3200400" marR="0" lvl="6" indent="-342900" algn="l" rtl="0">
              <a:lnSpc>
                <a:spcPct val="90000"/>
              </a:lnSpc>
              <a:spcBef>
                <a:spcPts val="281"/>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7pPr>
            <a:lvl8pPr marL="3657600" marR="0" lvl="7" indent="-342900" algn="l" rtl="0">
              <a:lnSpc>
                <a:spcPct val="90000"/>
              </a:lnSpc>
              <a:spcBef>
                <a:spcPts val="281"/>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8pPr>
            <a:lvl9pPr marL="4114800" marR="0" lvl="8" indent="-342900" algn="l" rtl="0">
              <a:lnSpc>
                <a:spcPct val="90000"/>
              </a:lnSpc>
              <a:spcBef>
                <a:spcPts val="281"/>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9pPr>
          </a:lstStyle>
          <a:p>
            <a:pPr marL="0" indent="0">
              <a:spcBef>
                <a:spcPts val="0"/>
              </a:spcBef>
            </a:pPr>
            <a:r>
              <a:rPr lang="en-US" b="0" dirty="0"/>
              <a:t>Example ceiling-mounted cellular light network application</a:t>
            </a:r>
          </a:p>
          <a:p>
            <a:pPr marL="628650" lvl="1" indent="-171450">
              <a:spcBef>
                <a:spcPts val="0"/>
              </a:spcBef>
              <a:buFont typeface="Arial" panose="020B0604020202020204" pitchFamily="34" charset="0"/>
              <a:buChar char="•"/>
            </a:pPr>
            <a:r>
              <a:rPr lang="en-US" sz="1200" b="0" dirty="0"/>
              <a:t>Small cells, high density, many parallel streams, improved security</a:t>
            </a:r>
          </a:p>
          <a:p>
            <a:pPr marL="628650" lvl="1" indent="-171450">
              <a:spcBef>
                <a:spcPts val="0"/>
              </a:spcBef>
              <a:buFont typeface="Arial" panose="020B0604020202020204" pitchFamily="34" charset="0"/>
              <a:buChar char="•"/>
            </a:pPr>
            <a:r>
              <a:rPr lang="en-US" sz="1200" b="0" dirty="0"/>
              <a:t>Offloading for radio networks</a:t>
            </a:r>
          </a:p>
        </p:txBody>
      </p:sp>
    </p:spTree>
    <p:extLst>
      <p:ext uri="{BB962C8B-B14F-4D97-AF65-F5344CB8AC3E}">
        <p14:creationId xmlns:p14="http://schemas.microsoft.com/office/powerpoint/2010/main" val="3751090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7" name="Google Shape;147;p6"/>
          <p:cNvSpPr txBox="1">
            <a:spLocks noGrp="1"/>
          </p:cNvSpPr>
          <p:nvPr>
            <p:ph type="sldNum" idx="12"/>
          </p:nvPr>
        </p:nvSpPr>
        <p:spPr>
          <a:xfrm>
            <a:off x="8085143" y="4630107"/>
            <a:ext cx="601663" cy="274637"/>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800"/>
              <a:buNone/>
            </a:pPr>
            <a:fld id="{00000000-1234-1234-1234-123412341234}" type="slidenum">
              <a:rPr lang="en-US"/>
              <a:t>15</a:t>
            </a:fld>
            <a:endParaRPr/>
          </a:p>
        </p:txBody>
      </p:sp>
      <p:sp>
        <p:nvSpPr>
          <p:cNvPr id="5" name="Google Shape;160;p7">
            <a:extLst>
              <a:ext uri="{FF2B5EF4-FFF2-40B4-BE49-F238E27FC236}">
                <a16:creationId xmlns:a16="http://schemas.microsoft.com/office/drawing/2014/main" id="{207952B3-AD2D-6032-B4F6-3E48A284EB0A}"/>
              </a:ext>
            </a:extLst>
          </p:cNvPr>
          <p:cNvSpPr txBox="1">
            <a:spLocks/>
          </p:cNvSpPr>
          <p:nvPr/>
        </p:nvSpPr>
        <p:spPr>
          <a:xfrm>
            <a:off x="457200" y="3743940"/>
            <a:ext cx="8229600" cy="53788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563"/>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90000"/>
              </a:lnSpc>
              <a:spcBef>
                <a:spcPts val="45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342900" algn="l" rtl="0">
              <a:lnSpc>
                <a:spcPct val="100000"/>
              </a:lnSpc>
              <a:spcBef>
                <a:spcPts val="300"/>
              </a:spcBef>
              <a:spcAft>
                <a:spcPts val="0"/>
              </a:spcAft>
              <a:buClr>
                <a:srgbClr val="4AC9E3"/>
              </a:buClr>
              <a:buSzPts val="1800"/>
              <a:buFont typeface="Noto Sans Symbols"/>
              <a:buChar char="▪"/>
              <a:defRPr sz="1000" b="0" i="0" u="none" strike="noStrike" cap="none">
                <a:solidFill>
                  <a:schemeClr val="dk1"/>
                </a:solidFill>
                <a:latin typeface="Arial"/>
                <a:ea typeface="Arial"/>
                <a:cs typeface="Arial"/>
                <a:sym typeface="Arial"/>
              </a:defRPr>
            </a:lvl3pPr>
            <a:lvl4pPr marL="1828800" marR="0" lvl="3" indent="-342900" algn="l" rtl="0">
              <a:lnSpc>
                <a:spcPct val="100000"/>
              </a:lnSpc>
              <a:spcBef>
                <a:spcPts val="150"/>
              </a:spcBef>
              <a:spcAft>
                <a:spcPts val="0"/>
              </a:spcAft>
              <a:buClr>
                <a:schemeClr val="dk1"/>
              </a:buClr>
              <a:buSzPts val="1800"/>
              <a:buFont typeface="Merriweather Sans"/>
              <a:buChar char="﹣"/>
              <a:defRPr sz="900" b="0" i="0" u="none" strike="noStrike" cap="none">
                <a:solidFill>
                  <a:schemeClr val="dk1"/>
                </a:solidFill>
                <a:latin typeface="Arial"/>
                <a:ea typeface="Arial"/>
                <a:cs typeface="Arial"/>
                <a:sym typeface="Arial"/>
              </a:defRPr>
            </a:lvl4pPr>
            <a:lvl5pPr marL="2286000" marR="0" lvl="4" indent="-342900" algn="l" rtl="0">
              <a:lnSpc>
                <a:spcPct val="100000"/>
              </a:lnSpc>
              <a:spcBef>
                <a:spcPts val="150"/>
              </a:spcBef>
              <a:spcAft>
                <a:spcPts val="0"/>
              </a:spcAft>
              <a:buClr>
                <a:srgbClr val="4AC9E3"/>
              </a:buClr>
              <a:buSzPts val="1800"/>
              <a:buFont typeface="Merriweather Sans"/>
              <a:buChar char="･"/>
              <a:defRPr sz="900" b="0" i="0" u="none" strike="noStrike" cap="none">
                <a:solidFill>
                  <a:schemeClr val="dk1"/>
                </a:solidFill>
                <a:latin typeface="Arial"/>
                <a:ea typeface="Arial"/>
                <a:cs typeface="Arial"/>
                <a:sym typeface="Arial"/>
              </a:defRPr>
            </a:lvl5pPr>
            <a:lvl6pPr marL="2743200" marR="0" lvl="5" indent="-342900" algn="l" rtl="0">
              <a:lnSpc>
                <a:spcPct val="90000"/>
              </a:lnSpc>
              <a:spcBef>
                <a:spcPts val="281"/>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6pPr>
            <a:lvl7pPr marL="3200400" marR="0" lvl="6" indent="-342900" algn="l" rtl="0">
              <a:lnSpc>
                <a:spcPct val="90000"/>
              </a:lnSpc>
              <a:spcBef>
                <a:spcPts val="281"/>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7pPr>
            <a:lvl8pPr marL="3657600" marR="0" lvl="7" indent="-342900" algn="l" rtl="0">
              <a:lnSpc>
                <a:spcPct val="90000"/>
              </a:lnSpc>
              <a:spcBef>
                <a:spcPts val="281"/>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8pPr>
            <a:lvl9pPr marL="4114800" marR="0" lvl="8" indent="-342900" algn="l" rtl="0">
              <a:lnSpc>
                <a:spcPct val="90000"/>
              </a:lnSpc>
              <a:spcBef>
                <a:spcPts val="281"/>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9pPr>
          </a:lstStyle>
          <a:p>
            <a:pPr marL="0" indent="0">
              <a:spcBef>
                <a:spcPts val="0"/>
              </a:spcBef>
            </a:pPr>
            <a:r>
              <a:rPr lang="en-US" dirty="0"/>
              <a:t>IEEE 802.15 TG16t - Goals</a:t>
            </a:r>
          </a:p>
        </p:txBody>
      </p:sp>
      <p:sp>
        <p:nvSpPr>
          <p:cNvPr id="6" name="Google Shape;156;p7">
            <a:extLst>
              <a:ext uri="{FF2B5EF4-FFF2-40B4-BE49-F238E27FC236}">
                <a16:creationId xmlns:a16="http://schemas.microsoft.com/office/drawing/2014/main" id="{35D68986-2B11-12BD-86A8-78B6A8D63B3D}"/>
              </a:ext>
            </a:extLst>
          </p:cNvPr>
          <p:cNvSpPr txBox="1">
            <a:spLocks/>
          </p:cNvSpPr>
          <p:nvPr/>
        </p:nvSpPr>
        <p:spPr>
          <a:xfrm>
            <a:off x="457200" y="4036158"/>
            <a:ext cx="8024648" cy="388114"/>
          </a:xfrm>
          <a:prstGeom prst="rect">
            <a:avLst/>
          </a:prstGeom>
          <a:noFill/>
          <a:ln>
            <a:noFill/>
          </a:ln>
        </p:spPr>
        <p:txBody>
          <a:bodyPr spcFirstLastPara="1" wrap="square" lIns="0" tIns="0" rIns="0" bIns="0" numCol="1"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563"/>
              </a:spcBef>
              <a:spcAft>
                <a:spcPts val="0"/>
              </a:spcAft>
              <a:buClr>
                <a:srgbClr val="000000"/>
              </a:buClr>
              <a:buSzPts val="1400"/>
              <a:buFont typeface="Arial"/>
              <a:buNone/>
              <a:defRPr sz="1200" b="1" i="0" u="none" strike="noStrike" cap="none">
                <a:solidFill>
                  <a:schemeClr val="dk1"/>
                </a:solidFill>
                <a:latin typeface="Arial"/>
                <a:ea typeface="Arial"/>
                <a:cs typeface="Arial"/>
                <a:sym typeface="Arial"/>
              </a:defRPr>
            </a:lvl1pPr>
            <a:lvl2pPr marL="914400" marR="0" lvl="1" indent="-228600" algn="l" rtl="0">
              <a:lnSpc>
                <a:spcPct val="90000"/>
              </a:lnSpc>
              <a:spcBef>
                <a:spcPts val="45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92100" algn="l" rtl="0">
              <a:lnSpc>
                <a:spcPct val="100000"/>
              </a:lnSpc>
              <a:spcBef>
                <a:spcPts val="300"/>
              </a:spcBef>
              <a:spcAft>
                <a:spcPts val="0"/>
              </a:spcAft>
              <a:buClr>
                <a:srgbClr val="4AC9E3"/>
              </a:buClr>
              <a:buSzPts val="1000"/>
              <a:buFont typeface="Noto Sans Symbols"/>
              <a:buChar char="▪"/>
              <a:defRPr sz="1000" b="0" i="0" u="none" strike="noStrike" cap="none">
                <a:solidFill>
                  <a:schemeClr val="dk1"/>
                </a:solidFill>
                <a:latin typeface="Arial"/>
                <a:ea typeface="Arial"/>
                <a:cs typeface="Arial"/>
                <a:sym typeface="Arial"/>
              </a:defRPr>
            </a:lvl3pPr>
            <a:lvl4pPr marL="1828800" marR="0" lvl="3" indent="-285750" algn="l" rtl="0">
              <a:lnSpc>
                <a:spcPct val="100000"/>
              </a:lnSpc>
              <a:spcBef>
                <a:spcPts val="150"/>
              </a:spcBef>
              <a:spcAft>
                <a:spcPts val="0"/>
              </a:spcAft>
              <a:buClr>
                <a:schemeClr val="dk1"/>
              </a:buClr>
              <a:buSzPts val="900"/>
              <a:buFont typeface="Merriweather Sans"/>
              <a:buChar char="﹣"/>
              <a:defRPr sz="900" b="0" i="0" u="none" strike="noStrike" cap="none">
                <a:solidFill>
                  <a:schemeClr val="dk1"/>
                </a:solidFill>
                <a:latin typeface="Arial"/>
                <a:ea typeface="Arial"/>
                <a:cs typeface="Arial"/>
                <a:sym typeface="Arial"/>
              </a:defRPr>
            </a:lvl4pPr>
            <a:lvl5pPr marL="2286000" marR="0" lvl="4" indent="-285750" algn="l" rtl="0">
              <a:lnSpc>
                <a:spcPct val="100000"/>
              </a:lnSpc>
              <a:spcBef>
                <a:spcPts val="150"/>
              </a:spcBef>
              <a:spcAft>
                <a:spcPts val="0"/>
              </a:spcAft>
              <a:buClr>
                <a:srgbClr val="4AC9E3"/>
              </a:buClr>
              <a:buSzPts val="900"/>
              <a:buFont typeface="Merriweather Sans"/>
              <a:buChar char="･"/>
              <a:defRPr sz="900" b="0" i="0" u="none" strike="noStrike" cap="none">
                <a:solidFill>
                  <a:schemeClr val="dk1"/>
                </a:solidFill>
                <a:latin typeface="Arial"/>
                <a:ea typeface="Arial"/>
                <a:cs typeface="Arial"/>
                <a:sym typeface="Arial"/>
              </a:defRPr>
            </a:lvl5pPr>
            <a:lvl6pPr marL="2743200" marR="0" lvl="5" indent="-342900" algn="l" rtl="0">
              <a:lnSpc>
                <a:spcPct val="90000"/>
              </a:lnSpc>
              <a:spcBef>
                <a:spcPts val="281"/>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6pPr>
            <a:lvl7pPr marL="3200400" marR="0" lvl="6" indent="-342900" algn="l" rtl="0">
              <a:lnSpc>
                <a:spcPct val="90000"/>
              </a:lnSpc>
              <a:spcBef>
                <a:spcPts val="281"/>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7pPr>
            <a:lvl8pPr marL="3657600" marR="0" lvl="7" indent="-342900" algn="l" rtl="0">
              <a:lnSpc>
                <a:spcPct val="90000"/>
              </a:lnSpc>
              <a:spcBef>
                <a:spcPts val="281"/>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8pPr>
            <a:lvl9pPr marL="4114800" marR="0" lvl="8" indent="-342900" algn="l" rtl="0">
              <a:lnSpc>
                <a:spcPct val="90000"/>
              </a:lnSpc>
              <a:spcBef>
                <a:spcPts val="281"/>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9pPr>
          </a:lstStyle>
          <a:p>
            <a:pPr marL="0" indent="0">
              <a:spcBef>
                <a:spcPts val="0"/>
              </a:spcBef>
            </a:pPr>
            <a:r>
              <a:rPr lang="en-US" b="0" dirty="0"/>
              <a:t>Specify new PHY in licensed spectrum with channel bandwidths greater than or equal to 5 kHz and less than 100 kHz focusing on spectrum less than 2 GHz (this is an amendment to 802.16 (MAN), a.k.a. WiMAX)</a:t>
            </a:r>
            <a:endParaRPr lang="en-US" sz="1200" b="0" dirty="0"/>
          </a:p>
        </p:txBody>
      </p:sp>
      <p:sp>
        <p:nvSpPr>
          <p:cNvPr id="23" name="Google Shape;149;p6">
            <a:extLst>
              <a:ext uri="{FF2B5EF4-FFF2-40B4-BE49-F238E27FC236}">
                <a16:creationId xmlns:a16="http://schemas.microsoft.com/office/drawing/2014/main" id="{1D3D8BBE-D6FB-9405-10CA-6B71F56B5233}"/>
              </a:ext>
            </a:extLst>
          </p:cNvPr>
          <p:cNvSpPr txBox="1">
            <a:spLocks/>
          </p:cNvSpPr>
          <p:nvPr/>
        </p:nvSpPr>
        <p:spPr>
          <a:xfrm>
            <a:off x="457200" y="274640"/>
            <a:ext cx="6819900" cy="53788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00000"/>
              </a:buClr>
              <a:buSzPts val="1400"/>
              <a:buFont typeface="Arial"/>
              <a:buNone/>
              <a:defRPr sz="2000" b="1" i="0" u="none" strike="noStrike" cap="none">
                <a:solidFill>
                  <a:schemeClr val="dk1"/>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9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9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9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9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9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9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9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r>
              <a:rPr lang="en-US" dirty="0"/>
              <a:t>802.15.16 - </a:t>
            </a:r>
            <a:r>
              <a:rPr lang="en-US" sz="1600" b="0" dirty="0"/>
              <a:t>Standard for licensed narrowband communications</a:t>
            </a:r>
            <a:endParaRPr lang="en-US" b="0" dirty="0"/>
          </a:p>
        </p:txBody>
      </p:sp>
      <p:pic>
        <p:nvPicPr>
          <p:cNvPr id="3" name="Bild 4">
            <a:extLst>
              <a:ext uri="{FF2B5EF4-FFF2-40B4-BE49-F238E27FC236}">
                <a16:creationId xmlns:a16="http://schemas.microsoft.com/office/drawing/2014/main" id="{532A3A3E-370E-1DCF-1E06-BF613FAFF977}"/>
              </a:ext>
            </a:extLst>
          </p:cNvPr>
          <p:cNvPicPr>
            <a:picLocks noChangeAspect="1"/>
          </p:cNvPicPr>
          <p:nvPr/>
        </p:nvPicPr>
        <p:blipFill>
          <a:blip r:embed="rId3" cstate="print"/>
          <a:srcRect/>
          <a:stretch>
            <a:fillRect/>
          </a:stretch>
        </p:blipFill>
        <p:spPr bwMode="auto">
          <a:xfrm>
            <a:off x="2465225" y="950458"/>
            <a:ext cx="4008598" cy="2587647"/>
          </a:xfrm>
          <a:prstGeom prst="rect">
            <a:avLst/>
          </a:prstGeom>
          <a:noFill/>
        </p:spPr>
      </p:pic>
    </p:spTree>
    <p:extLst>
      <p:ext uri="{BB962C8B-B14F-4D97-AF65-F5344CB8AC3E}">
        <p14:creationId xmlns:p14="http://schemas.microsoft.com/office/powerpoint/2010/main" val="4266464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7"/>
          <p:cNvSpPr txBox="1">
            <a:spLocks noGrp="1"/>
          </p:cNvSpPr>
          <p:nvPr>
            <p:ph type="body" idx="1"/>
          </p:nvPr>
        </p:nvSpPr>
        <p:spPr>
          <a:xfrm>
            <a:off x="4683125" y="1434413"/>
            <a:ext cx="4089168" cy="3353177"/>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400"/>
              <a:buNone/>
            </a:pPr>
            <a:r>
              <a:rPr lang="en-US" dirty="0"/>
              <a:t>Vast flexibility and adaptability for applications such as:</a:t>
            </a:r>
          </a:p>
          <a:p>
            <a:pPr marL="0" lvl="0" indent="0" algn="l" rtl="0">
              <a:lnSpc>
                <a:spcPct val="90000"/>
              </a:lnSpc>
              <a:spcBef>
                <a:spcPts val="0"/>
              </a:spcBef>
              <a:spcAft>
                <a:spcPts val="0"/>
              </a:spcAft>
              <a:buSzPts val="1400"/>
              <a:buNone/>
            </a:pPr>
            <a:endParaRPr lang="en-US" b="0" dirty="0"/>
          </a:p>
          <a:p>
            <a:pPr marL="84531" lvl="2" indent="-83340"/>
            <a:r>
              <a:rPr lang="en-US" dirty="0"/>
              <a:t>Home Energy management</a:t>
            </a:r>
          </a:p>
          <a:p>
            <a:pPr marL="342884" lvl="4" indent="-114293"/>
            <a:r>
              <a:rPr lang="en-US" sz="1000" dirty="0"/>
              <a:t>Moderate data rates</a:t>
            </a:r>
          </a:p>
          <a:p>
            <a:pPr marL="342884" lvl="4" indent="-114293"/>
            <a:r>
              <a:rPr lang="en-US" sz="1000" dirty="0"/>
              <a:t>Low latency </a:t>
            </a:r>
          </a:p>
          <a:p>
            <a:pPr marL="342884" lvl="4" indent="-114293"/>
            <a:r>
              <a:rPr lang="en-US" sz="1000" dirty="0"/>
              <a:t>Small mesh networks</a:t>
            </a:r>
          </a:p>
          <a:p>
            <a:pPr marL="228591" lvl="4" indent="0">
              <a:buNone/>
            </a:pPr>
            <a:endParaRPr lang="en-US" sz="600" dirty="0"/>
          </a:p>
          <a:p>
            <a:pPr marL="84531" lvl="2" indent="-83340"/>
            <a:r>
              <a:rPr lang="en-US" dirty="0"/>
              <a:t>Field area network support</a:t>
            </a:r>
          </a:p>
          <a:p>
            <a:pPr marL="342884" lvl="4" indent="-114293" algn="l" rtl="0">
              <a:lnSpc>
                <a:spcPct val="100000"/>
              </a:lnSpc>
              <a:spcBef>
                <a:spcPts val="150"/>
              </a:spcBef>
              <a:spcAft>
                <a:spcPts val="0"/>
              </a:spcAft>
              <a:buSzPts val="900"/>
              <a:buChar char="･"/>
            </a:pPr>
            <a:r>
              <a:rPr lang="en-US" sz="1000" dirty="0"/>
              <a:t>Need for low to moderate data rates (1kbit/sec to 2.4 Mbit/sec)</a:t>
            </a:r>
          </a:p>
          <a:p>
            <a:pPr marL="342884" lvl="4" indent="-114293" algn="l" rtl="0">
              <a:lnSpc>
                <a:spcPct val="100000"/>
              </a:lnSpc>
              <a:spcBef>
                <a:spcPts val="150"/>
              </a:spcBef>
              <a:spcAft>
                <a:spcPts val="0"/>
              </a:spcAft>
              <a:buSzPts val="900"/>
              <a:buChar char="･"/>
            </a:pPr>
            <a:r>
              <a:rPr lang="en-US" sz="1000" dirty="0"/>
              <a:t>Networks may be very large with mesh topologies scaling to thousands of nodes with multiple border routers</a:t>
            </a:r>
          </a:p>
          <a:p>
            <a:pPr marL="342884" lvl="4" indent="-114293" algn="l" rtl="0">
              <a:lnSpc>
                <a:spcPct val="100000"/>
              </a:lnSpc>
              <a:spcBef>
                <a:spcPts val="150"/>
              </a:spcBef>
              <a:spcAft>
                <a:spcPts val="0"/>
              </a:spcAft>
              <a:buSzPts val="900"/>
              <a:buChar char="･"/>
            </a:pPr>
            <a:endParaRPr lang="en-US" sz="600" dirty="0"/>
          </a:p>
          <a:p>
            <a:pPr marL="84531" lvl="2" indent="-83340" defTabSz="914400" eaLnBrk="1" fontAlgn="auto" latinLnBrk="0" hangingPunct="1">
              <a:tabLst/>
              <a:defRPr/>
            </a:pPr>
            <a:r>
              <a:rPr lang="en-US" dirty="0"/>
              <a:t>UWB for precision location and communication</a:t>
            </a:r>
          </a:p>
          <a:p>
            <a:pPr marL="342884" marR="0" lvl="4" indent="-114293" algn="l" defTabSz="914400" rtl="0" eaLnBrk="1" fontAlgn="auto" latinLnBrk="0" hangingPunct="1">
              <a:lnSpc>
                <a:spcPct val="100000"/>
              </a:lnSpc>
              <a:spcBef>
                <a:spcPts val="150"/>
              </a:spcBef>
              <a:spcAft>
                <a:spcPts val="0"/>
              </a:spcAft>
              <a:buClr>
                <a:srgbClr val="4AC9E3"/>
              </a:buClr>
              <a:buSzPts val="900"/>
              <a:buFont typeface="Merriweather Sans"/>
              <a:buChar char="･"/>
              <a:tabLst/>
              <a:defRPr/>
            </a:pPr>
            <a:r>
              <a:rPr kumimoji="0" lang="en-US" sz="1000" b="0" i="0" u="none" strike="noStrike" kern="0" cap="none" spc="0" normalizeH="0" baseline="0" noProof="0" dirty="0">
                <a:ln>
                  <a:noFill/>
                </a:ln>
                <a:solidFill>
                  <a:srgbClr val="000000"/>
                </a:solidFill>
                <a:effectLst/>
                <a:uLnTx/>
                <a:uFillTx/>
                <a:latin typeface="Arial"/>
                <a:cs typeface="Arial"/>
                <a:sym typeface="Arial"/>
              </a:rPr>
              <a:t>Peer to peer ranging: one to a few with no infrastructure gateways or need for infrastructure (fixed) devices</a:t>
            </a:r>
          </a:p>
          <a:p>
            <a:pPr marL="342884" marR="0" lvl="4" indent="-114293" algn="l" defTabSz="914400" rtl="0" eaLnBrk="1" fontAlgn="auto" latinLnBrk="0" hangingPunct="1">
              <a:lnSpc>
                <a:spcPct val="100000"/>
              </a:lnSpc>
              <a:spcBef>
                <a:spcPts val="150"/>
              </a:spcBef>
              <a:spcAft>
                <a:spcPts val="0"/>
              </a:spcAft>
              <a:buClr>
                <a:srgbClr val="4AC9E3"/>
              </a:buClr>
              <a:buSzPts val="900"/>
              <a:buFont typeface="Merriweather Sans"/>
              <a:buChar char="･"/>
              <a:tabLst/>
              <a:defRPr/>
            </a:pPr>
            <a:r>
              <a:rPr kumimoji="0" lang="en-US" sz="1000" b="0" i="0" u="none" strike="noStrike" kern="0" cap="none" spc="0" normalizeH="0" baseline="0" noProof="0" dirty="0">
                <a:ln>
                  <a:noFill/>
                </a:ln>
                <a:solidFill>
                  <a:srgbClr val="000000"/>
                </a:solidFill>
                <a:effectLst/>
                <a:uLnTx/>
                <a:uFillTx/>
                <a:latin typeface="Arial"/>
                <a:cs typeface="Arial"/>
                <a:sym typeface="Arial"/>
              </a:rPr>
              <a:t>Infrastructure based (TDOA): Network of fixed anchors and mobile tags (phones or other devices)</a:t>
            </a:r>
          </a:p>
          <a:p>
            <a:pPr marL="342884" marR="0" lvl="4" indent="-114293" algn="l" defTabSz="914400" rtl="0" eaLnBrk="1" fontAlgn="auto" latinLnBrk="0" hangingPunct="1">
              <a:lnSpc>
                <a:spcPct val="100000"/>
              </a:lnSpc>
              <a:spcBef>
                <a:spcPts val="150"/>
              </a:spcBef>
              <a:spcAft>
                <a:spcPts val="0"/>
              </a:spcAft>
              <a:buClr>
                <a:srgbClr val="4AC9E3"/>
              </a:buClr>
              <a:buSzPts val="900"/>
              <a:buFont typeface="Merriweather Sans"/>
              <a:buChar char="･"/>
              <a:tabLst/>
              <a:defRPr/>
            </a:pPr>
            <a:r>
              <a:rPr lang="en-US" sz="1000" dirty="0">
                <a:solidFill>
                  <a:srgbClr val="000000"/>
                </a:solidFill>
              </a:rPr>
              <a:t>850 kbit/sec to ~50 Mbit/sec</a:t>
            </a:r>
          </a:p>
          <a:p>
            <a:pPr marL="342884" marR="0" lvl="4" indent="-114293" algn="l" defTabSz="914400" rtl="0" eaLnBrk="1" fontAlgn="auto" latinLnBrk="0" hangingPunct="1">
              <a:lnSpc>
                <a:spcPct val="100000"/>
              </a:lnSpc>
              <a:spcBef>
                <a:spcPts val="150"/>
              </a:spcBef>
              <a:spcAft>
                <a:spcPts val="0"/>
              </a:spcAft>
              <a:buClr>
                <a:srgbClr val="4AC9E3"/>
              </a:buClr>
              <a:buSzPts val="900"/>
              <a:buFont typeface="Merriweather Sans"/>
              <a:buChar char="･"/>
              <a:tabLst/>
              <a:defRPr/>
            </a:pPr>
            <a:r>
              <a:rPr lang="en-US" sz="1000" dirty="0">
                <a:solidFill>
                  <a:srgbClr val="000000"/>
                </a:solidFill>
              </a:rPr>
              <a:t>May combine ranging with data delivery </a:t>
            </a:r>
            <a:endParaRPr kumimoji="0" lang="en-US" sz="1000" b="0" i="0" u="none" strike="noStrike" kern="0" cap="none" spc="0" normalizeH="0" baseline="0" noProof="0" dirty="0">
              <a:ln>
                <a:noFill/>
              </a:ln>
              <a:solidFill>
                <a:srgbClr val="000000"/>
              </a:solidFill>
              <a:effectLst/>
              <a:uLnTx/>
              <a:uFillTx/>
              <a:latin typeface="Arial"/>
              <a:cs typeface="Arial"/>
              <a:sym typeface="Arial"/>
            </a:endParaRPr>
          </a:p>
          <a:p>
            <a:pPr marL="0" lvl="0" indent="0" algn="l" rtl="0">
              <a:lnSpc>
                <a:spcPct val="90000"/>
              </a:lnSpc>
              <a:spcBef>
                <a:spcPts val="0"/>
              </a:spcBef>
              <a:spcAft>
                <a:spcPts val="0"/>
              </a:spcAft>
              <a:buSzPts val="1400"/>
              <a:buNone/>
            </a:pPr>
            <a:endParaRPr lang="en-US" b="0" dirty="0"/>
          </a:p>
        </p:txBody>
      </p:sp>
      <p:sp>
        <p:nvSpPr>
          <p:cNvPr id="157" name="Google Shape;157;p7"/>
          <p:cNvSpPr txBox="1">
            <a:spLocks noGrp="1"/>
          </p:cNvSpPr>
          <p:nvPr>
            <p:ph type="sldNum" idx="12"/>
          </p:nvPr>
        </p:nvSpPr>
        <p:spPr>
          <a:xfrm>
            <a:off x="8085143" y="4630107"/>
            <a:ext cx="601663" cy="274637"/>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800"/>
              <a:buNone/>
            </a:pPr>
            <a:fld id="{00000000-1234-1234-1234-123412341234}" type="slidenum">
              <a:rPr lang="en-US"/>
              <a:t>16</a:t>
            </a:fld>
            <a:endParaRPr/>
          </a:p>
        </p:txBody>
      </p:sp>
      <p:pic>
        <p:nvPicPr>
          <p:cNvPr id="158" name="Google Shape;158;p7" descr="A close up of a cage&#10;&#10;Description automatically generated"/>
          <p:cNvPicPr preferRelativeResize="0">
            <a:picLocks noGrp="1"/>
          </p:cNvPicPr>
          <p:nvPr>
            <p:ph type="pic" idx="2"/>
          </p:nvPr>
        </p:nvPicPr>
        <p:blipFill rotWithShape="1">
          <a:blip r:embed="rId3">
            <a:alphaModFix/>
          </a:blip>
          <a:srcRect/>
          <a:stretch/>
        </p:blipFill>
        <p:spPr>
          <a:xfrm>
            <a:off x="457200" y="1635512"/>
            <a:ext cx="4005072" cy="2856057"/>
          </a:xfrm>
          <a:prstGeom prst="rect">
            <a:avLst/>
          </a:prstGeom>
          <a:solidFill>
            <a:srgbClr val="CCCCCC"/>
          </a:solidFill>
          <a:ln>
            <a:noFill/>
          </a:ln>
        </p:spPr>
      </p:pic>
      <p:sp>
        <p:nvSpPr>
          <p:cNvPr id="159" name="Google Shape;159;p7"/>
          <p:cNvSpPr txBox="1">
            <a:spLocks noGrp="1"/>
          </p:cNvSpPr>
          <p:nvPr>
            <p:ph type="title"/>
          </p:nvPr>
        </p:nvSpPr>
        <p:spPr>
          <a:xfrm>
            <a:off x="457200" y="274640"/>
            <a:ext cx="6819900" cy="53788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400"/>
              <a:buNone/>
            </a:pPr>
            <a:r>
              <a:rPr lang="en-US" dirty="0"/>
              <a:t>802.15.4 Standard</a:t>
            </a:r>
            <a:endParaRPr dirty="0"/>
          </a:p>
        </p:txBody>
      </p:sp>
      <p:sp>
        <p:nvSpPr>
          <p:cNvPr id="160" name="Google Shape;160;p7"/>
          <p:cNvSpPr txBox="1">
            <a:spLocks noGrp="1"/>
          </p:cNvSpPr>
          <p:nvPr>
            <p:ph type="body" idx="3"/>
          </p:nvPr>
        </p:nvSpPr>
        <p:spPr>
          <a:xfrm>
            <a:off x="457200" y="896528"/>
            <a:ext cx="8229600" cy="53788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400"/>
              <a:buNone/>
            </a:pPr>
            <a:r>
              <a:rPr lang="en-US" dirty="0"/>
              <a:t>A foundation for many diverse uses</a:t>
            </a:r>
            <a:endParaRPr dirty="0"/>
          </a:p>
        </p:txBody>
      </p:sp>
    </p:spTree>
    <p:extLst>
      <p:ext uri="{BB962C8B-B14F-4D97-AF65-F5344CB8AC3E}">
        <p14:creationId xmlns:p14="http://schemas.microsoft.com/office/powerpoint/2010/main" val="2343391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7" name="Google Shape;147;p6"/>
          <p:cNvSpPr txBox="1">
            <a:spLocks noGrp="1"/>
          </p:cNvSpPr>
          <p:nvPr>
            <p:ph type="sldNum" idx="12"/>
          </p:nvPr>
        </p:nvSpPr>
        <p:spPr>
          <a:xfrm>
            <a:off x="8085143" y="4630107"/>
            <a:ext cx="601663" cy="274637"/>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800"/>
              <a:buNone/>
            </a:pPr>
            <a:fld id="{00000000-1234-1234-1234-123412341234}" type="slidenum">
              <a:rPr lang="en-US"/>
              <a:t>17</a:t>
            </a:fld>
            <a:endParaRPr/>
          </a:p>
        </p:txBody>
      </p:sp>
      <p:sp>
        <p:nvSpPr>
          <p:cNvPr id="149" name="Google Shape;149;p6"/>
          <p:cNvSpPr txBox="1">
            <a:spLocks noGrp="1"/>
          </p:cNvSpPr>
          <p:nvPr>
            <p:ph type="title"/>
          </p:nvPr>
        </p:nvSpPr>
        <p:spPr>
          <a:xfrm>
            <a:off x="457200" y="274639"/>
            <a:ext cx="7261654" cy="524431"/>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400"/>
              <a:buNone/>
              <a:tabLst>
                <a:tab pos="457200" algn="l"/>
                <a:tab pos="2459038" algn="l"/>
              </a:tabLst>
            </a:pPr>
            <a:r>
              <a:rPr lang="en-US" dirty="0"/>
              <a:t>802.15.4 - </a:t>
            </a:r>
            <a:r>
              <a:rPr lang="en-US" sz="1600" b="0" dirty="0"/>
              <a:t>Supporting Standards</a:t>
            </a:r>
            <a:br>
              <a:rPr lang="en-US" sz="1600" dirty="0"/>
            </a:br>
            <a:br>
              <a:rPr lang="en-US" sz="1000" dirty="0"/>
            </a:br>
            <a:br>
              <a:rPr lang="en-US" sz="1600" dirty="0"/>
            </a:br>
            <a:endParaRPr sz="1600" b="0" dirty="0"/>
          </a:p>
        </p:txBody>
      </p:sp>
      <p:pic>
        <p:nvPicPr>
          <p:cNvPr id="7" name="Picture 6" descr="Diagram&#10;&#10;Description automatically generated">
            <a:extLst>
              <a:ext uri="{FF2B5EF4-FFF2-40B4-BE49-F238E27FC236}">
                <a16:creationId xmlns:a16="http://schemas.microsoft.com/office/drawing/2014/main" id="{3F080E53-133E-A9AF-59FB-AD4A116561FD}"/>
              </a:ext>
            </a:extLst>
          </p:cNvPr>
          <p:cNvPicPr>
            <a:picLocks noChangeAspect="1"/>
          </p:cNvPicPr>
          <p:nvPr/>
        </p:nvPicPr>
        <p:blipFill rotWithShape="1">
          <a:blip r:embed="rId3"/>
          <a:srcRect l="15491" t="36169" r="16085" b="13103"/>
          <a:stretch/>
        </p:blipFill>
        <p:spPr>
          <a:xfrm>
            <a:off x="572530" y="1011906"/>
            <a:ext cx="3251638" cy="3119688"/>
          </a:xfrm>
          <a:prstGeom prst="rect">
            <a:avLst/>
          </a:prstGeom>
        </p:spPr>
      </p:pic>
      <p:sp>
        <p:nvSpPr>
          <p:cNvPr id="2" name="Google Shape;149;p6">
            <a:extLst>
              <a:ext uri="{FF2B5EF4-FFF2-40B4-BE49-F238E27FC236}">
                <a16:creationId xmlns:a16="http://schemas.microsoft.com/office/drawing/2014/main" id="{95615867-B036-6A4F-15C5-9B2DEDF820F5}"/>
              </a:ext>
            </a:extLst>
          </p:cNvPr>
          <p:cNvSpPr txBox="1">
            <a:spLocks/>
          </p:cNvSpPr>
          <p:nvPr/>
        </p:nvSpPr>
        <p:spPr>
          <a:xfrm>
            <a:off x="280158" y="715203"/>
            <a:ext cx="4176512" cy="390652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00000"/>
              </a:buClr>
              <a:buSzPts val="1400"/>
              <a:buFont typeface="Arial"/>
              <a:buNone/>
              <a:defRPr sz="2000" b="1" i="0" u="none" strike="noStrike" cap="none">
                <a:solidFill>
                  <a:schemeClr val="dk1"/>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9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9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9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9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9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9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9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pPr>
              <a:tabLst>
                <a:tab pos="457200" algn="l"/>
                <a:tab pos="2459038" algn="l"/>
              </a:tabLst>
            </a:pPr>
            <a:r>
              <a:rPr lang="en-US" sz="1200" dirty="0"/>
              <a:t>802.15.9 - </a:t>
            </a:r>
            <a:r>
              <a:rPr lang="en-US" sz="1200" b="0" dirty="0"/>
              <a:t>Standard for Transport of Key Management Protocol (KMP) Datagrams</a:t>
            </a:r>
            <a:br>
              <a:rPr lang="en-US" sz="1600" b="0" dirty="0"/>
            </a:br>
            <a:br>
              <a:rPr lang="en-US" sz="1600" b="0" dirty="0"/>
            </a:br>
            <a:br>
              <a:rPr lang="en-US" sz="1600" b="0" dirty="0"/>
            </a:br>
            <a:br>
              <a:rPr lang="en-US" sz="1600" b="0" dirty="0"/>
            </a:br>
            <a:br>
              <a:rPr lang="en-US" sz="1600" b="0" dirty="0"/>
            </a:br>
            <a:br>
              <a:rPr lang="en-US" sz="1600" b="0" dirty="0"/>
            </a:br>
            <a:br>
              <a:rPr lang="en-US" sz="1600" b="0" dirty="0"/>
            </a:br>
            <a:br>
              <a:rPr lang="en-US" sz="1600" b="0" dirty="0"/>
            </a:br>
            <a:br>
              <a:rPr lang="en-US" sz="1600" b="0" dirty="0"/>
            </a:br>
            <a:br>
              <a:rPr lang="en-US" sz="1600" b="0" dirty="0"/>
            </a:br>
            <a:br>
              <a:rPr lang="en-US" sz="1600" b="0" dirty="0"/>
            </a:br>
            <a:br>
              <a:rPr lang="en-US" sz="1600" b="0" dirty="0"/>
            </a:br>
            <a:br>
              <a:rPr lang="en-US" sz="1600" b="0" dirty="0"/>
            </a:br>
            <a:br>
              <a:rPr lang="en-US" sz="1600" b="0" dirty="0"/>
            </a:br>
            <a:br>
              <a:rPr lang="en-US" sz="1600" b="0" dirty="0"/>
            </a:br>
            <a:r>
              <a:rPr lang="en-US" sz="1200" b="0" dirty="0"/>
              <a:t>The key transport mechanism sits between the MAC services and higher layers.</a:t>
            </a:r>
            <a:endParaRPr lang="en-US" sz="1600" b="0" dirty="0"/>
          </a:p>
        </p:txBody>
      </p:sp>
      <p:sp>
        <p:nvSpPr>
          <p:cNvPr id="5" name="Google Shape;149;p6">
            <a:extLst>
              <a:ext uri="{FF2B5EF4-FFF2-40B4-BE49-F238E27FC236}">
                <a16:creationId xmlns:a16="http://schemas.microsoft.com/office/drawing/2014/main" id="{CC4ACBFF-4ABE-0A6B-42FE-8F2B08D8F970}"/>
              </a:ext>
            </a:extLst>
          </p:cNvPr>
          <p:cNvSpPr txBox="1">
            <a:spLocks/>
          </p:cNvSpPr>
          <p:nvPr/>
        </p:nvSpPr>
        <p:spPr>
          <a:xfrm>
            <a:off x="4687330" y="715203"/>
            <a:ext cx="4176512" cy="435546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00000"/>
              </a:buClr>
              <a:buSzPts val="1400"/>
              <a:buFont typeface="Arial"/>
              <a:buNone/>
              <a:defRPr sz="2000" b="1" i="0" u="none" strike="noStrike" cap="none">
                <a:solidFill>
                  <a:schemeClr val="dk1"/>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9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9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9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9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9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9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9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pPr>
              <a:tabLst>
                <a:tab pos="457200" algn="l"/>
                <a:tab pos="1087438" algn="l"/>
              </a:tabLst>
            </a:pPr>
            <a:r>
              <a:rPr lang="en-US" sz="1200" dirty="0"/>
              <a:t>802.15.10 - </a:t>
            </a:r>
            <a:r>
              <a:rPr lang="en-US" sz="1200" b="0" dirty="0"/>
              <a:t>Recommended Practice for Routing Packets in IEEE 802.15.4 Dynamically Changing Wireless Networks</a:t>
            </a:r>
            <a:br>
              <a:rPr lang="en-US" sz="1600" b="0" dirty="0"/>
            </a:br>
            <a:br>
              <a:rPr lang="en-US" sz="1600" b="0" dirty="0"/>
            </a:br>
            <a:r>
              <a:rPr lang="en-US" sz="1600" b="0" dirty="0"/>
              <a:t>	</a:t>
            </a:r>
            <a:br>
              <a:rPr lang="en-US" sz="1600" b="0" dirty="0"/>
            </a:br>
            <a:br>
              <a:rPr lang="en-US" sz="1600" dirty="0"/>
            </a:br>
            <a:endParaRPr lang="en-US" sz="1600" b="0" dirty="0"/>
          </a:p>
        </p:txBody>
      </p:sp>
      <p:pic>
        <p:nvPicPr>
          <p:cNvPr id="6" name="Picture 5" descr="A picture containing text&#10;&#10;Description automatically generated">
            <a:extLst>
              <a:ext uri="{FF2B5EF4-FFF2-40B4-BE49-F238E27FC236}">
                <a16:creationId xmlns:a16="http://schemas.microsoft.com/office/drawing/2014/main" id="{99D8BDFA-D334-E04E-D726-81FD8C75FDA0}"/>
              </a:ext>
            </a:extLst>
          </p:cNvPr>
          <p:cNvPicPr>
            <a:picLocks noChangeAspect="1"/>
          </p:cNvPicPr>
          <p:nvPr/>
        </p:nvPicPr>
        <p:blipFill rotWithShape="1">
          <a:blip r:embed="rId4"/>
          <a:srcRect l="40564" t="3219" r="3847" b="65977"/>
          <a:stretch/>
        </p:blipFill>
        <p:spPr>
          <a:xfrm>
            <a:off x="6627402" y="2939099"/>
            <a:ext cx="2147946" cy="1593125"/>
          </a:xfrm>
          <a:prstGeom prst="rect">
            <a:avLst/>
          </a:prstGeom>
        </p:spPr>
      </p:pic>
      <p:sp>
        <p:nvSpPr>
          <p:cNvPr id="8" name="Google Shape;156;p7">
            <a:extLst>
              <a:ext uri="{FF2B5EF4-FFF2-40B4-BE49-F238E27FC236}">
                <a16:creationId xmlns:a16="http://schemas.microsoft.com/office/drawing/2014/main" id="{B0F5FE5B-7A8A-C8F7-2143-EAB7103B2582}"/>
              </a:ext>
            </a:extLst>
          </p:cNvPr>
          <p:cNvSpPr txBox="1">
            <a:spLocks/>
          </p:cNvSpPr>
          <p:nvPr/>
        </p:nvSpPr>
        <p:spPr>
          <a:xfrm>
            <a:off x="4717326" y="3631974"/>
            <a:ext cx="1923393" cy="252063"/>
          </a:xfrm>
          <a:prstGeom prst="rect">
            <a:avLst/>
          </a:prstGeom>
          <a:noFill/>
          <a:ln>
            <a:noFill/>
          </a:ln>
        </p:spPr>
        <p:txBody>
          <a:bodyPr spcFirstLastPara="1" wrap="square" lIns="0" tIns="0" rIns="0" bIns="0" numCol="1"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563"/>
              </a:spcBef>
              <a:spcAft>
                <a:spcPts val="0"/>
              </a:spcAft>
              <a:buClr>
                <a:srgbClr val="000000"/>
              </a:buClr>
              <a:buSzPts val="1400"/>
              <a:buFont typeface="Arial"/>
              <a:buNone/>
              <a:defRPr sz="1200" b="1" i="0" u="none" strike="noStrike" cap="none">
                <a:solidFill>
                  <a:schemeClr val="dk1"/>
                </a:solidFill>
                <a:latin typeface="Arial"/>
                <a:ea typeface="Arial"/>
                <a:cs typeface="Arial"/>
                <a:sym typeface="Arial"/>
              </a:defRPr>
            </a:lvl1pPr>
            <a:lvl2pPr marL="914400" marR="0" lvl="1" indent="-228600" algn="l" rtl="0">
              <a:lnSpc>
                <a:spcPct val="90000"/>
              </a:lnSpc>
              <a:spcBef>
                <a:spcPts val="45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92100" algn="l" rtl="0">
              <a:lnSpc>
                <a:spcPct val="100000"/>
              </a:lnSpc>
              <a:spcBef>
                <a:spcPts val="300"/>
              </a:spcBef>
              <a:spcAft>
                <a:spcPts val="0"/>
              </a:spcAft>
              <a:buClr>
                <a:srgbClr val="4AC9E3"/>
              </a:buClr>
              <a:buSzPts val="1000"/>
              <a:buFont typeface="Noto Sans Symbols"/>
              <a:buChar char="▪"/>
              <a:defRPr sz="1000" b="0" i="0" u="none" strike="noStrike" cap="none">
                <a:solidFill>
                  <a:schemeClr val="dk1"/>
                </a:solidFill>
                <a:latin typeface="Arial"/>
                <a:ea typeface="Arial"/>
                <a:cs typeface="Arial"/>
                <a:sym typeface="Arial"/>
              </a:defRPr>
            </a:lvl3pPr>
            <a:lvl4pPr marL="1828800" marR="0" lvl="3" indent="-285750" algn="l" rtl="0">
              <a:lnSpc>
                <a:spcPct val="100000"/>
              </a:lnSpc>
              <a:spcBef>
                <a:spcPts val="150"/>
              </a:spcBef>
              <a:spcAft>
                <a:spcPts val="0"/>
              </a:spcAft>
              <a:buClr>
                <a:schemeClr val="dk1"/>
              </a:buClr>
              <a:buSzPts val="900"/>
              <a:buFont typeface="Merriweather Sans"/>
              <a:buChar char="﹣"/>
              <a:defRPr sz="900" b="0" i="0" u="none" strike="noStrike" cap="none">
                <a:solidFill>
                  <a:schemeClr val="dk1"/>
                </a:solidFill>
                <a:latin typeface="Arial"/>
                <a:ea typeface="Arial"/>
                <a:cs typeface="Arial"/>
                <a:sym typeface="Arial"/>
              </a:defRPr>
            </a:lvl4pPr>
            <a:lvl5pPr marL="2286000" marR="0" lvl="4" indent="-285750" algn="l" rtl="0">
              <a:lnSpc>
                <a:spcPct val="100000"/>
              </a:lnSpc>
              <a:spcBef>
                <a:spcPts val="150"/>
              </a:spcBef>
              <a:spcAft>
                <a:spcPts val="0"/>
              </a:spcAft>
              <a:buClr>
                <a:srgbClr val="4AC9E3"/>
              </a:buClr>
              <a:buSzPts val="900"/>
              <a:buFont typeface="Merriweather Sans"/>
              <a:buChar char="･"/>
              <a:defRPr sz="900" b="0" i="0" u="none" strike="noStrike" cap="none">
                <a:solidFill>
                  <a:schemeClr val="dk1"/>
                </a:solidFill>
                <a:latin typeface="Arial"/>
                <a:ea typeface="Arial"/>
                <a:cs typeface="Arial"/>
                <a:sym typeface="Arial"/>
              </a:defRPr>
            </a:lvl5pPr>
            <a:lvl6pPr marL="2743200" marR="0" lvl="5" indent="-342900" algn="l" rtl="0">
              <a:lnSpc>
                <a:spcPct val="90000"/>
              </a:lnSpc>
              <a:spcBef>
                <a:spcPts val="281"/>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6pPr>
            <a:lvl7pPr marL="3200400" marR="0" lvl="6" indent="-342900" algn="l" rtl="0">
              <a:lnSpc>
                <a:spcPct val="90000"/>
              </a:lnSpc>
              <a:spcBef>
                <a:spcPts val="281"/>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7pPr>
            <a:lvl8pPr marL="3657600" marR="0" lvl="7" indent="-342900" algn="l" rtl="0">
              <a:lnSpc>
                <a:spcPct val="90000"/>
              </a:lnSpc>
              <a:spcBef>
                <a:spcPts val="281"/>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8pPr>
            <a:lvl9pPr marL="4114800" marR="0" lvl="8" indent="-342900" algn="l" rtl="0">
              <a:lnSpc>
                <a:spcPct val="90000"/>
              </a:lnSpc>
              <a:spcBef>
                <a:spcPts val="281"/>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9pPr>
          </a:lstStyle>
          <a:p>
            <a:pPr marL="0" indent="0" algn="ctr">
              <a:spcBef>
                <a:spcPts val="0"/>
              </a:spcBef>
            </a:pPr>
            <a:r>
              <a:rPr lang="en-US" sz="1050" b="0" dirty="0"/>
              <a:t>PAN with two L2R meshes</a:t>
            </a:r>
          </a:p>
        </p:txBody>
      </p:sp>
      <p:pic>
        <p:nvPicPr>
          <p:cNvPr id="9" name="Picture 8" descr="A picture containing text&#10;&#10;Description automatically generated">
            <a:extLst>
              <a:ext uri="{FF2B5EF4-FFF2-40B4-BE49-F238E27FC236}">
                <a16:creationId xmlns:a16="http://schemas.microsoft.com/office/drawing/2014/main" id="{3DC2EBC1-E966-8123-A6DB-126E470B4077}"/>
              </a:ext>
            </a:extLst>
          </p:cNvPr>
          <p:cNvPicPr>
            <a:picLocks noChangeAspect="1"/>
          </p:cNvPicPr>
          <p:nvPr/>
        </p:nvPicPr>
        <p:blipFill rotWithShape="1">
          <a:blip r:embed="rId4"/>
          <a:srcRect l="41909" t="36309" r="24203" b="39630"/>
          <a:stretch/>
        </p:blipFill>
        <p:spPr>
          <a:xfrm>
            <a:off x="4687330" y="1075289"/>
            <a:ext cx="1851578" cy="1759674"/>
          </a:xfrm>
          <a:prstGeom prst="rect">
            <a:avLst/>
          </a:prstGeom>
        </p:spPr>
      </p:pic>
      <p:sp>
        <p:nvSpPr>
          <p:cNvPr id="10" name="Google Shape;156;p7">
            <a:extLst>
              <a:ext uri="{FF2B5EF4-FFF2-40B4-BE49-F238E27FC236}">
                <a16:creationId xmlns:a16="http://schemas.microsoft.com/office/drawing/2014/main" id="{D3D8CDC5-E5CD-B334-CB82-A46AB2D9EB6A}"/>
              </a:ext>
            </a:extLst>
          </p:cNvPr>
          <p:cNvSpPr txBox="1">
            <a:spLocks/>
          </p:cNvSpPr>
          <p:nvPr/>
        </p:nvSpPr>
        <p:spPr>
          <a:xfrm>
            <a:off x="6443114" y="1837427"/>
            <a:ext cx="1923393" cy="252063"/>
          </a:xfrm>
          <a:prstGeom prst="rect">
            <a:avLst/>
          </a:prstGeom>
          <a:noFill/>
          <a:ln>
            <a:noFill/>
          </a:ln>
        </p:spPr>
        <p:txBody>
          <a:bodyPr spcFirstLastPara="1" wrap="square" lIns="0" tIns="0" rIns="0" bIns="0" numCol="1"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563"/>
              </a:spcBef>
              <a:spcAft>
                <a:spcPts val="0"/>
              </a:spcAft>
              <a:buClr>
                <a:srgbClr val="000000"/>
              </a:buClr>
              <a:buSzPts val="1400"/>
              <a:buFont typeface="Arial"/>
              <a:buNone/>
              <a:defRPr sz="1200" b="1" i="0" u="none" strike="noStrike" cap="none">
                <a:solidFill>
                  <a:schemeClr val="dk1"/>
                </a:solidFill>
                <a:latin typeface="Arial"/>
                <a:ea typeface="Arial"/>
                <a:cs typeface="Arial"/>
                <a:sym typeface="Arial"/>
              </a:defRPr>
            </a:lvl1pPr>
            <a:lvl2pPr marL="914400" marR="0" lvl="1" indent="-228600" algn="l" rtl="0">
              <a:lnSpc>
                <a:spcPct val="90000"/>
              </a:lnSpc>
              <a:spcBef>
                <a:spcPts val="45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92100" algn="l" rtl="0">
              <a:lnSpc>
                <a:spcPct val="100000"/>
              </a:lnSpc>
              <a:spcBef>
                <a:spcPts val="300"/>
              </a:spcBef>
              <a:spcAft>
                <a:spcPts val="0"/>
              </a:spcAft>
              <a:buClr>
                <a:srgbClr val="4AC9E3"/>
              </a:buClr>
              <a:buSzPts val="1000"/>
              <a:buFont typeface="Noto Sans Symbols"/>
              <a:buChar char="▪"/>
              <a:defRPr sz="1000" b="0" i="0" u="none" strike="noStrike" cap="none">
                <a:solidFill>
                  <a:schemeClr val="dk1"/>
                </a:solidFill>
                <a:latin typeface="Arial"/>
                <a:ea typeface="Arial"/>
                <a:cs typeface="Arial"/>
                <a:sym typeface="Arial"/>
              </a:defRPr>
            </a:lvl3pPr>
            <a:lvl4pPr marL="1828800" marR="0" lvl="3" indent="-285750" algn="l" rtl="0">
              <a:lnSpc>
                <a:spcPct val="100000"/>
              </a:lnSpc>
              <a:spcBef>
                <a:spcPts val="150"/>
              </a:spcBef>
              <a:spcAft>
                <a:spcPts val="0"/>
              </a:spcAft>
              <a:buClr>
                <a:schemeClr val="dk1"/>
              </a:buClr>
              <a:buSzPts val="900"/>
              <a:buFont typeface="Merriweather Sans"/>
              <a:buChar char="﹣"/>
              <a:defRPr sz="900" b="0" i="0" u="none" strike="noStrike" cap="none">
                <a:solidFill>
                  <a:schemeClr val="dk1"/>
                </a:solidFill>
                <a:latin typeface="Arial"/>
                <a:ea typeface="Arial"/>
                <a:cs typeface="Arial"/>
                <a:sym typeface="Arial"/>
              </a:defRPr>
            </a:lvl4pPr>
            <a:lvl5pPr marL="2286000" marR="0" lvl="4" indent="-285750" algn="l" rtl="0">
              <a:lnSpc>
                <a:spcPct val="100000"/>
              </a:lnSpc>
              <a:spcBef>
                <a:spcPts val="150"/>
              </a:spcBef>
              <a:spcAft>
                <a:spcPts val="0"/>
              </a:spcAft>
              <a:buClr>
                <a:srgbClr val="4AC9E3"/>
              </a:buClr>
              <a:buSzPts val="900"/>
              <a:buFont typeface="Merriweather Sans"/>
              <a:buChar char="･"/>
              <a:defRPr sz="900" b="0" i="0" u="none" strike="noStrike" cap="none">
                <a:solidFill>
                  <a:schemeClr val="dk1"/>
                </a:solidFill>
                <a:latin typeface="Arial"/>
                <a:ea typeface="Arial"/>
                <a:cs typeface="Arial"/>
                <a:sym typeface="Arial"/>
              </a:defRPr>
            </a:lvl5pPr>
            <a:lvl6pPr marL="2743200" marR="0" lvl="5" indent="-342900" algn="l" rtl="0">
              <a:lnSpc>
                <a:spcPct val="90000"/>
              </a:lnSpc>
              <a:spcBef>
                <a:spcPts val="281"/>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6pPr>
            <a:lvl7pPr marL="3200400" marR="0" lvl="6" indent="-342900" algn="l" rtl="0">
              <a:lnSpc>
                <a:spcPct val="90000"/>
              </a:lnSpc>
              <a:spcBef>
                <a:spcPts val="281"/>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7pPr>
            <a:lvl8pPr marL="3657600" marR="0" lvl="7" indent="-342900" algn="l" rtl="0">
              <a:lnSpc>
                <a:spcPct val="90000"/>
              </a:lnSpc>
              <a:spcBef>
                <a:spcPts val="281"/>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8pPr>
            <a:lvl9pPr marL="4114800" marR="0" lvl="8" indent="-342900" algn="l" rtl="0">
              <a:lnSpc>
                <a:spcPct val="90000"/>
              </a:lnSpc>
              <a:spcBef>
                <a:spcPts val="281"/>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9pPr>
          </a:lstStyle>
          <a:p>
            <a:pPr marL="0" indent="0" algn="ctr">
              <a:spcBef>
                <a:spcPts val="0"/>
              </a:spcBef>
            </a:pPr>
            <a:r>
              <a:rPr lang="en-US" sz="1050" b="0" dirty="0"/>
              <a:t>L2R System Architecture</a:t>
            </a:r>
          </a:p>
        </p:txBody>
      </p:sp>
    </p:spTree>
    <p:extLst>
      <p:ext uri="{BB962C8B-B14F-4D97-AF65-F5344CB8AC3E}">
        <p14:creationId xmlns:p14="http://schemas.microsoft.com/office/powerpoint/2010/main" val="336440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6"/>
          <p:cNvSpPr txBox="1">
            <a:spLocks noGrp="1"/>
          </p:cNvSpPr>
          <p:nvPr>
            <p:ph type="body" idx="1"/>
          </p:nvPr>
        </p:nvSpPr>
        <p:spPr>
          <a:xfrm>
            <a:off x="457200" y="1398347"/>
            <a:ext cx="4102174" cy="284862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400"/>
              <a:buNone/>
            </a:pPr>
            <a:r>
              <a:rPr lang="en-US" dirty="0"/>
              <a:t>A rich set of parts to assemble many different networks</a:t>
            </a:r>
            <a:endParaRPr dirty="0"/>
          </a:p>
          <a:p>
            <a:pPr marL="2381" lvl="1" indent="-2381" algn="l" rtl="0">
              <a:lnSpc>
                <a:spcPct val="90000"/>
              </a:lnSpc>
              <a:spcBef>
                <a:spcPts val="450"/>
              </a:spcBef>
              <a:spcAft>
                <a:spcPts val="0"/>
              </a:spcAft>
              <a:buSzPts val="1400"/>
              <a:buNone/>
            </a:pPr>
            <a:r>
              <a:rPr lang="en-US" dirty="0"/>
              <a:t>Multiple PHYs and a flexible, adaptable MAC</a:t>
            </a:r>
            <a:endParaRPr dirty="0"/>
          </a:p>
          <a:p>
            <a:pPr marL="84531" lvl="2" indent="-83340" algn="l" rtl="0">
              <a:lnSpc>
                <a:spcPct val="100000"/>
              </a:lnSpc>
              <a:spcBef>
                <a:spcPts val="300"/>
              </a:spcBef>
              <a:spcAft>
                <a:spcPts val="0"/>
              </a:spcAft>
              <a:buSzPts val="1000"/>
              <a:buChar char="▪"/>
            </a:pPr>
            <a:r>
              <a:rPr lang="en-US" dirty="0"/>
              <a:t>Different option sets for with different application focuses</a:t>
            </a:r>
          </a:p>
          <a:p>
            <a:pPr marL="84531" lvl="2" indent="-83340"/>
            <a:r>
              <a:rPr lang="en-US" dirty="0"/>
              <a:t>Simple MAC features for directed and broadcast frame exchange</a:t>
            </a:r>
          </a:p>
          <a:p>
            <a:pPr marL="84531" lvl="2" indent="-83340" algn="l" rtl="0">
              <a:lnSpc>
                <a:spcPct val="100000"/>
              </a:lnSpc>
              <a:spcBef>
                <a:spcPts val="300"/>
              </a:spcBef>
              <a:spcAft>
                <a:spcPts val="0"/>
              </a:spcAft>
              <a:buSzPts val="1000"/>
              <a:buChar char="▪"/>
            </a:pPr>
            <a:r>
              <a:rPr lang="en-US" dirty="0"/>
              <a:t>Foundation for MAC layer security</a:t>
            </a:r>
          </a:p>
          <a:p>
            <a:pPr marL="84531" lvl="2" indent="-83340" algn="l" rtl="0">
              <a:lnSpc>
                <a:spcPct val="100000"/>
              </a:lnSpc>
              <a:spcBef>
                <a:spcPts val="300"/>
              </a:spcBef>
              <a:spcAft>
                <a:spcPts val="0"/>
              </a:spcAft>
              <a:buSzPts val="1000"/>
              <a:buChar char="▪"/>
            </a:pPr>
            <a:r>
              <a:rPr lang="en-US" dirty="0"/>
              <a:t>Flexible frame formats (containers) </a:t>
            </a:r>
          </a:p>
          <a:p>
            <a:pPr marL="84531" lvl="2" indent="-83340" algn="l" rtl="0">
              <a:lnSpc>
                <a:spcPct val="100000"/>
              </a:lnSpc>
              <a:spcBef>
                <a:spcPts val="300"/>
              </a:spcBef>
              <a:spcAft>
                <a:spcPts val="0"/>
              </a:spcAft>
              <a:buSzPts val="1000"/>
              <a:buChar char="▪"/>
            </a:pPr>
            <a:r>
              <a:rPr lang="en-US" dirty="0"/>
              <a:t>Multiple channel access schemes</a:t>
            </a:r>
          </a:p>
          <a:p>
            <a:pPr marL="342884" lvl="4" indent="-114293"/>
            <a:r>
              <a:rPr lang="en-US" sz="1000" dirty="0"/>
              <a:t>Random access with listen before talk (CSMA-CA)</a:t>
            </a:r>
          </a:p>
          <a:p>
            <a:pPr marL="342884" lvl="4" indent="-114293"/>
            <a:r>
              <a:rPr lang="en-US" sz="1000" dirty="0"/>
              <a:t>Random access via Aloha</a:t>
            </a:r>
          </a:p>
          <a:p>
            <a:pPr marL="342884" lvl="4" indent="-114293"/>
            <a:r>
              <a:rPr lang="en-US" sz="1000" dirty="0"/>
              <a:t>Time-based access (multiple schemes)</a:t>
            </a:r>
          </a:p>
          <a:p>
            <a:pPr marL="84531" lvl="2" indent="-83340"/>
            <a:r>
              <a:rPr lang="en-US" dirty="0">
                <a:solidFill>
                  <a:srgbClr val="000000"/>
                </a:solidFill>
              </a:rPr>
              <a:t>Many options to support various needs</a:t>
            </a:r>
          </a:p>
          <a:p>
            <a:pPr marL="342884" lvl="4" indent="-114293"/>
            <a:r>
              <a:rPr lang="en-US" sz="1000" dirty="0"/>
              <a:t>Low power operation </a:t>
            </a:r>
          </a:p>
          <a:p>
            <a:pPr marL="342884" lvl="4" indent="-114293"/>
            <a:r>
              <a:rPr lang="en-US" sz="1000" dirty="0"/>
              <a:t>High precision ranging</a:t>
            </a:r>
          </a:p>
          <a:p>
            <a:pPr marL="342884" lvl="4" indent="-114293"/>
            <a:r>
              <a:rPr lang="en-US" sz="1000" dirty="0"/>
              <a:t>Control oriented communications</a:t>
            </a:r>
          </a:p>
          <a:p>
            <a:pPr marL="228588" lvl="3" indent="-142868">
              <a:buClr>
                <a:srgbClr val="000000"/>
              </a:buClr>
              <a:defRPr/>
            </a:pPr>
            <a:endParaRPr kumimoji="0" lang="en-US" b="0" i="0" u="none" strike="noStrike" kern="0" cap="none" spc="0" normalizeH="0" baseline="0" noProof="0" dirty="0">
              <a:ln>
                <a:noFill/>
              </a:ln>
              <a:solidFill>
                <a:srgbClr val="000000"/>
              </a:solidFill>
              <a:effectLst/>
              <a:uLnTx/>
              <a:uFillTx/>
              <a:latin typeface="Arial"/>
              <a:cs typeface="Arial"/>
              <a:sym typeface="Arial"/>
            </a:endParaRPr>
          </a:p>
          <a:p>
            <a:pPr marL="685788" lvl="4" indent="-142868">
              <a:buClr>
                <a:srgbClr val="000000"/>
              </a:buClr>
              <a:buFont typeface="Merriweather Sans"/>
              <a:buChar char="﹣"/>
              <a:defRPr/>
            </a:pPr>
            <a:endParaRPr kumimoji="0" lang="en-US" b="0" i="0" u="none" strike="noStrike" kern="0" cap="none" spc="0" normalizeH="0" baseline="0" noProof="0" dirty="0">
              <a:ln>
                <a:noFill/>
              </a:ln>
              <a:solidFill>
                <a:srgbClr val="000000"/>
              </a:solidFill>
              <a:effectLst/>
              <a:uLnTx/>
              <a:uFillTx/>
              <a:latin typeface="Arial"/>
              <a:cs typeface="Arial"/>
              <a:sym typeface="Arial"/>
            </a:endParaRPr>
          </a:p>
          <a:p>
            <a:pPr marL="0" lvl="3" indent="-228609">
              <a:buChar char="･"/>
            </a:pPr>
            <a:endParaRPr lang="en-US" dirty="0"/>
          </a:p>
          <a:p>
            <a:pPr marL="2381" lvl="1" indent="-2381" algn="l" rtl="0">
              <a:lnSpc>
                <a:spcPct val="90000"/>
              </a:lnSpc>
              <a:spcBef>
                <a:spcPts val="450"/>
              </a:spcBef>
              <a:spcAft>
                <a:spcPts val="0"/>
              </a:spcAft>
              <a:buSzPts val="1400"/>
              <a:buNone/>
            </a:pPr>
            <a:endParaRPr dirty="0"/>
          </a:p>
        </p:txBody>
      </p:sp>
      <p:sp>
        <p:nvSpPr>
          <p:cNvPr id="147" name="Google Shape;147;p6"/>
          <p:cNvSpPr txBox="1">
            <a:spLocks noGrp="1"/>
          </p:cNvSpPr>
          <p:nvPr>
            <p:ph type="sldNum" idx="12"/>
          </p:nvPr>
        </p:nvSpPr>
        <p:spPr>
          <a:xfrm>
            <a:off x="8085143" y="4630107"/>
            <a:ext cx="601663" cy="274637"/>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800"/>
              <a:buNone/>
            </a:pPr>
            <a:fld id="{00000000-1234-1234-1234-123412341234}" type="slidenum">
              <a:rPr lang="en-US"/>
              <a:t>18</a:t>
            </a:fld>
            <a:endParaRPr/>
          </a:p>
        </p:txBody>
      </p:sp>
      <p:sp>
        <p:nvSpPr>
          <p:cNvPr id="149" name="Google Shape;149;p6"/>
          <p:cNvSpPr txBox="1">
            <a:spLocks noGrp="1"/>
          </p:cNvSpPr>
          <p:nvPr>
            <p:ph type="title"/>
          </p:nvPr>
        </p:nvSpPr>
        <p:spPr>
          <a:xfrm>
            <a:off x="457200" y="274640"/>
            <a:ext cx="6819900" cy="53788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400"/>
              <a:buNone/>
            </a:pPr>
            <a:r>
              <a:rPr lang="en-US" dirty="0"/>
              <a:t>802.15.4 - </a:t>
            </a:r>
            <a:r>
              <a:rPr lang="en-US" sz="1600" b="0" dirty="0"/>
              <a:t>Standard for Ad-Hoc networks</a:t>
            </a:r>
            <a:endParaRPr b="0" dirty="0"/>
          </a:p>
        </p:txBody>
      </p:sp>
      <p:sp>
        <p:nvSpPr>
          <p:cNvPr id="150" name="Google Shape;150;p6"/>
          <p:cNvSpPr txBox="1">
            <a:spLocks noGrp="1"/>
          </p:cNvSpPr>
          <p:nvPr>
            <p:ph type="body" idx="3"/>
          </p:nvPr>
        </p:nvSpPr>
        <p:spPr>
          <a:xfrm>
            <a:off x="457200" y="896528"/>
            <a:ext cx="8229600" cy="53788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400"/>
              <a:buNone/>
            </a:pPr>
            <a:r>
              <a:rPr lang="en-US" dirty="0"/>
              <a:t>Is a well-equipped toolbox</a:t>
            </a:r>
          </a:p>
        </p:txBody>
      </p:sp>
      <p:pic>
        <p:nvPicPr>
          <p:cNvPr id="9" name="Picture 2">
            <a:extLst>
              <a:ext uri="{FF2B5EF4-FFF2-40B4-BE49-F238E27FC236}">
                <a16:creationId xmlns:a16="http://schemas.microsoft.com/office/drawing/2014/main" id="{FEF2CD88-D60C-40C9-B1FF-740F4E4723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5199057" y="770178"/>
            <a:ext cx="3095568" cy="4127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901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4"/>
          <p:cNvSpPr txBox="1">
            <a:spLocks noGrp="1"/>
          </p:cNvSpPr>
          <p:nvPr>
            <p:ph type="body" idx="1"/>
          </p:nvPr>
        </p:nvSpPr>
        <p:spPr>
          <a:xfrm>
            <a:off x="457200" y="1398347"/>
            <a:ext cx="8229600" cy="3233978"/>
          </a:xfrm>
          <a:prstGeom prst="rect">
            <a:avLst/>
          </a:prstGeom>
          <a:noFill/>
          <a:ln>
            <a:noFill/>
          </a:ln>
        </p:spPr>
        <p:txBody>
          <a:bodyPr spcFirstLastPara="1" wrap="square" lIns="0" tIns="0" rIns="0" bIns="0" anchor="t" anchorCtr="0">
            <a:noAutofit/>
          </a:bodyPr>
          <a:lstStyle/>
          <a:p>
            <a:pPr marL="0" indent="0">
              <a:spcBef>
                <a:spcPts val="0"/>
              </a:spcBef>
            </a:pPr>
            <a:r>
              <a:rPr lang="en-US" dirty="0"/>
              <a:t>An Ad-Hoc network can be many things</a:t>
            </a:r>
          </a:p>
          <a:p>
            <a:pPr marL="84531" lvl="2" indent="-83340" algn="l" rtl="0">
              <a:lnSpc>
                <a:spcPct val="100000"/>
              </a:lnSpc>
              <a:spcBef>
                <a:spcPts val="300"/>
              </a:spcBef>
              <a:spcAft>
                <a:spcPts val="0"/>
              </a:spcAft>
              <a:buSzPts val="1000"/>
              <a:buChar char="▪"/>
            </a:pPr>
            <a:r>
              <a:rPr lang="en-US" dirty="0"/>
              <a:t>Network Scale - from a few devices to many thousands</a:t>
            </a:r>
          </a:p>
          <a:p>
            <a:pPr marL="84531" lvl="2" indent="-83340" algn="l" rtl="0">
              <a:lnSpc>
                <a:spcPct val="100000"/>
              </a:lnSpc>
              <a:spcBef>
                <a:spcPts val="300"/>
              </a:spcBef>
              <a:spcAft>
                <a:spcPts val="0"/>
              </a:spcAft>
              <a:buSzPts val="1000"/>
              <a:buChar char="▪"/>
            </a:pPr>
            <a:r>
              <a:rPr lang="en-US" dirty="0"/>
              <a:t>May not be infrastructure based </a:t>
            </a:r>
          </a:p>
          <a:p>
            <a:pPr marL="84531" lvl="2" indent="-83340"/>
            <a:r>
              <a:rPr lang="en-US" dirty="0"/>
              <a:t>May be formed without a single control point </a:t>
            </a:r>
          </a:p>
          <a:p>
            <a:pPr marL="84531" lvl="2" indent="-83340"/>
            <a:r>
              <a:rPr lang="en-US" dirty="0"/>
              <a:t>Supports peer-to-peer communication </a:t>
            </a:r>
          </a:p>
          <a:p>
            <a:pPr marL="298832" lvl="4" indent="-82150" algn="l" rtl="0">
              <a:lnSpc>
                <a:spcPct val="100000"/>
              </a:lnSpc>
              <a:spcBef>
                <a:spcPts val="150"/>
              </a:spcBef>
              <a:spcAft>
                <a:spcPts val="0"/>
              </a:spcAft>
              <a:buSzPts val="900"/>
              <a:buChar char="･"/>
            </a:pPr>
            <a:r>
              <a:rPr lang="en-US" sz="1000" dirty="0"/>
              <a:t>May support single hop peer-wise communication</a:t>
            </a:r>
            <a:br>
              <a:rPr lang="en-US" sz="1000" dirty="0"/>
            </a:br>
            <a:r>
              <a:rPr lang="en-US" sz="1000" dirty="0"/>
              <a:t>(e.g. Phone to Phone)</a:t>
            </a:r>
          </a:p>
          <a:p>
            <a:pPr marL="298832" lvl="4" indent="-82150" algn="l" rtl="0">
              <a:lnSpc>
                <a:spcPct val="100000"/>
              </a:lnSpc>
              <a:spcBef>
                <a:spcPts val="150"/>
              </a:spcBef>
              <a:spcAft>
                <a:spcPts val="0"/>
              </a:spcAft>
              <a:buSzPts val="900"/>
              <a:buChar char="･"/>
            </a:pPr>
            <a:r>
              <a:rPr lang="en-US" sz="1000" dirty="0"/>
              <a:t>May support multi-hop peer to one or more peers (mesh)</a:t>
            </a:r>
          </a:p>
          <a:p>
            <a:pPr marL="84531" lvl="2" indent="-83340"/>
            <a:r>
              <a:rPr lang="en-US" dirty="0"/>
              <a:t>May be formed dynamically and change rapidly</a:t>
            </a:r>
          </a:p>
          <a:p>
            <a:pPr marL="84531" lvl="2" indent="-83340"/>
            <a:r>
              <a:rPr lang="en-US" dirty="0"/>
              <a:t>May be relatively static once formed</a:t>
            </a:r>
          </a:p>
          <a:p>
            <a:pPr marL="84531" lvl="2" indent="-83340"/>
            <a:endParaRPr lang="en-US" dirty="0"/>
          </a:p>
          <a:p>
            <a:pPr marL="84531" lvl="2" indent="-83340"/>
            <a:endParaRPr lang="en-US" dirty="0"/>
          </a:p>
          <a:p>
            <a:pPr marL="0" lvl="1" indent="-456009"/>
            <a:r>
              <a:rPr lang="en-US" dirty="0"/>
              <a:t>There are many different scales and types of</a:t>
            </a:r>
            <a:br>
              <a:rPr lang="en-US" dirty="0"/>
            </a:br>
            <a:r>
              <a:rPr lang="en-US" dirty="0"/>
              <a:t>Ad-Hoc network and many uses</a:t>
            </a:r>
          </a:p>
          <a:p>
            <a:pPr marL="0" lvl="1" indent="-456009"/>
            <a:endParaRPr lang="en-US" dirty="0"/>
          </a:p>
          <a:p>
            <a:pPr marL="457200" lvl="4" indent="0">
              <a:buNone/>
            </a:pPr>
            <a:r>
              <a:rPr lang="en-US" sz="1100" dirty="0"/>
              <a:t>… including RC Helicopter control on Mars</a:t>
            </a:r>
          </a:p>
          <a:p>
            <a:pPr marL="298832" lvl="4" indent="-82150" algn="l" rtl="0">
              <a:lnSpc>
                <a:spcPct val="100000"/>
              </a:lnSpc>
              <a:spcBef>
                <a:spcPts val="150"/>
              </a:spcBef>
              <a:spcAft>
                <a:spcPts val="0"/>
              </a:spcAft>
              <a:buSzPts val="900"/>
              <a:buChar char="･"/>
            </a:pPr>
            <a:endParaRPr lang="en-US" dirty="0"/>
          </a:p>
        </p:txBody>
      </p:sp>
      <p:sp>
        <p:nvSpPr>
          <p:cNvPr id="129" name="Google Shape;129;p4"/>
          <p:cNvSpPr txBox="1">
            <a:spLocks noGrp="1"/>
          </p:cNvSpPr>
          <p:nvPr>
            <p:ph type="sldNum" idx="12"/>
          </p:nvPr>
        </p:nvSpPr>
        <p:spPr>
          <a:xfrm>
            <a:off x="8085143" y="4630107"/>
            <a:ext cx="601663" cy="274637"/>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800"/>
              <a:buNone/>
            </a:pPr>
            <a:fld id="{00000000-1234-1234-1234-123412341234}" type="slidenum">
              <a:rPr lang="en-US"/>
              <a:t>19</a:t>
            </a:fld>
            <a:endParaRPr/>
          </a:p>
        </p:txBody>
      </p:sp>
      <p:sp>
        <p:nvSpPr>
          <p:cNvPr id="130" name="Google Shape;130;p4"/>
          <p:cNvSpPr txBox="1">
            <a:spLocks noGrp="1"/>
          </p:cNvSpPr>
          <p:nvPr>
            <p:ph type="title"/>
          </p:nvPr>
        </p:nvSpPr>
        <p:spPr>
          <a:xfrm>
            <a:off x="457200" y="274640"/>
            <a:ext cx="6819900" cy="37147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400"/>
              <a:buNone/>
            </a:pPr>
            <a:r>
              <a:rPr lang="en-US" dirty="0"/>
              <a:t>802.15.4 - </a:t>
            </a:r>
            <a:r>
              <a:rPr lang="en-US" sz="1600" b="0" dirty="0"/>
              <a:t>Ad-Hoc Networks</a:t>
            </a:r>
            <a:endParaRPr sz="1600" b="0" dirty="0"/>
          </a:p>
        </p:txBody>
      </p:sp>
      <p:pic>
        <p:nvPicPr>
          <p:cNvPr id="2" name="Picture 1">
            <a:extLst>
              <a:ext uri="{FF2B5EF4-FFF2-40B4-BE49-F238E27FC236}">
                <a16:creationId xmlns:a16="http://schemas.microsoft.com/office/drawing/2014/main" id="{FAD59469-DBE3-48EB-BCA9-666E48F504CB}"/>
              </a:ext>
            </a:extLst>
          </p:cNvPr>
          <p:cNvPicPr>
            <a:picLocks noChangeAspect="1"/>
          </p:cNvPicPr>
          <p:nvPr/>
        </p:nvPicPr>
        <p:blipFill>
          <a:blip r:embed="rId3"/>
          <a:stretch>
            <a:fillRect/>
          </a:stretch>
        </p:blipFill>
        <p:spPr>
          <a:xfrm>
            <a:off x="4118517" y="1590636"/>
            <a:ext cx="4831168" cy="2683982"/>
          </a:xfrm>
          <a:prstGeom prst="rect">
            <a:avLst/>
          </a:prstGeom>
        </p:spPr>
      </p:pic>
      <p:sp>
        <p:nvSpPr>
          <p:cNvPr id="5" name="Google Shape;150;p6">
            <a:extLst>
              <a:ext uri="{FF2B5EF4-FFF2-40B4-BE49-F238E27FC236}">
                <a16:creationId xmlns:a16="http://schemas.microsoft.com/office/drawing/2014/main" id="{23F019ED-29F3-4745-C8F5-9E24D2456622}"/>
              </a:ext>
            </a:extLst>
          </p:cNvPr>
          <p:cNvSpPr txBox="1">
            <a:spLocks/>
          </p:cNvSpPr>
          <p:nvPr/>
        </p:nvSpPr>
        <p:spPr>
          <a:xfrm>
            <a:off x="457200" y="896528"/>
            <a:ext cx="8229600" cy="53788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lnSpc>
                <a:spcPct val="90000"/>
              </a:lnSpc>
              <a:spcBef>
                <a:spcPts val="0"/>
              </a:spcBef>
              <a:spcAft>
                <a:spcPts val="0"/>
              </a:spcAft>
              <a:buSzPts val="1400"/>
              <a:buNone/>
            </a:pPr>
            <a:r>
              <a:rPr lang="en-US" sz="1600" dirty="0"/>
              <a:t>Support many network topologies and applications</a:t>
            </a:r>
          </a:p>
        </p:txBody>
      </p:sp>
    </p:spTree>
    <p:extLst>
      <p:ext uri="{BB962C8B-B14F-4D97-AF65-F5344CB8AC3E}">
        <p14:creationId xmlns:p14="http://schemas.microsoft.com/office/powerpoint/2010/main" val="2740701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4"/>
          <p:cNvSpPr txBox="1">
            <a:spLocks noGrp="1"/>
          </p:cNvSpPr>
          <p:nvPr>
            <p:ph type="body" idx="1"/>
          </p:nvPr>
        </p:nvSpPr>
        <p:spPr>
          <a:xfrm>
            <a:off x="457200" y="1704513"/>
            <a:ext cx="7053309" cy="2789110"/>
          </a:xfrm>
          <a:prstGeom prst="rect">
            <a:avLst/>
          </a:prstGeom>
          <a:noFill/>
          <a:ln>
            <a:noFill/>
          </a:ln>
        </p:spPr>
        <p:txBody>
          <a:bodyPr spcFirstLastPara="1" wrap="square" lIns="0" tIns="0" rIns="0" bIns="0" anchor="t" anchorCtr="0">
            <a:noAutofit/>
          </a:bodyPr>
          <a:lstStyle/>
          <a:p>
            <a:pPr marL="2381" lvl="1" indent="-2381"/>
            <a:r>
              <a:rPr lang="en-US" sz="1050" dirty="0"/>
              <a:t>Managing Director – Wireless IoT Standardization, PWC LLC</a:t>
            </a:r>
          </a:p>
          <a:p>
            <a:pPr marL="2381" lvl="1" indent="-2381"/>
            <a:r>
              <a:rPr lang="en-US" sz="1050" dirty="0"/>
              <a:t>IEEE 802.15 WG Chair &amp; 802 LMSC Executive Committee</a:t>
            </a:r>
          </a:p>
          <a:p>
            <a:pPr marL="2381" lvl="1" indent="-2381"/>
            <a:r>
              <a:rPr lang="en-US" sz="1050" dirty="0"/>
              <a:t>IEEE 802.15 TG4ab (NG-UWB) - Vice Chair</a:t>
            </a:r>
          </a:p>
          <a:p>
            <a:pPr marL="2381" lvl="1" indent="-2381"/>
            <a:r>
              <a:rPr lang="en-US" sz="1050" dirty="0"/>
              <a:t>IEEE 802.15 TG14 (UWB-AHN) - Chair (acting)</a:t>
            </a:r>
          </a:p>
          <a:p>
            <a:pPr marL="2381" lvl="1" indent="-2381"/>
            <a:r>
              <a:rPr lang="en-US" sz="1050" dirty="0"/>
              <a:t>CSA IEEE 802.15.4 PHY/MAC Advisory Group - Chair</a:t>
            </a:r>
          </a:p>
          <a:p>
            <a:pPr marL="2381" lvl="1" indent="-2381"/>
            <a:r>
              <a:rPr lang="en-US" sz="1050" dirty="0"/>
              <a:t>CSA </a:t>
            </a:r>
            <a:r>
              <a:rPr lang="en-US" sz="1050" dirty="0" err="1"/>
              <a:t>Aliro</a:t>
            </a:r>
            <a:r>
              <a:rPr lang="en-US" sz="1050" dirty="0"/>
              <a:t> CSG Certification Policy &amp; Procedure - Tiger Team Lead</a:t>
            </a:r>
          </a:p>
          <a:p>
            <a:pPr marL="2381" lvl="1" indent="-2381"/>
            <a:endParaRPr lang="en-US" sz="1200" dirty="0"/>
          </a:p>
        </p:txBody>
      </p:sp>
      <p:sp>
        <p:nvSpPr>
          <p:cNvPr id="129" name="Google Shape;129;p4"/>
          <p:cNvSpPr txBox="1">
            <a:spLocks noGrp="1"/>
          </p:cNvSpPr>
          <p:nvPr>
            <p:ph type="sldNum" idx="12"/>
          </p:nvPr>
        </p:nvSpPr>
        <p:spPr>
          <a:xfrm>
            <a:off x="8085144" y="4630108"/>
            <a:ext cx="601663" cy="274637"/>
          </a:xfrm>
          <a:prstGeom prst="rect">
            <a:avLst/>
          </a:prstGeom>
          <a:noFill/>
          <a:ln>
            <a:noFill/>
          </a:ln>
        </p:spPr>
        <p:txBody>
          <a:bodyPr spcFirstLastPara="1" wrap="square" lIns="0" tIns="0" rIns="0" bIns="0" anchor="ctr" anchorCtr="0">
            <a:noAutofit/>
          </a:bodyPr>
          <a:lstStyle/>
          <a:p>
            <a:fld id="{00000000-1234-1234-1234-123412341234}" type="slidenum">
              <a:rPr lang="en-US"/>
              <a:pPr/>
              <a:t>2</a:t>
            </a:fld>
            <a:endParaRPr/>
          </a:p>
        </p:txBody>
      </p:sp>
      <p:sp>
        <p:nvSpPr>
          <p:cNvPr id="130" name="Google Shape;130;p4"/>
          <p:cNvSpPr txBox="1">
            <a:spLocks noGrp="1"/>
          </p:cNvSpPr>
          <p:nvPr>
            <p:ph type="title"/>
          </p:nvPr>
        </p:nvSpPr>
        <p:spPr>
          <a:xfrm>
            <a:off x="457200" y="274640"/>
            <a:ext cx="6819900" cy="371475"/>
          </a:xfrm>
          <a:prstGeom prst="rect">
            <a:avLst/>
          </a:prstGeom>
          <a:noFill/>
          <a:ln>
            <a:noFill/>
          </a:ln>
        </p:spPr>
        <p:txBody>
          <a:bodyPr spcFirstLastPara="1" wrap="square" lIns="0" tIns="0" rIns="0" bIns="0" anchor="t" anchorCtr="0">
            <a:noAutofit/>
          </a:bodyPr>
          <a:lstStyle/>
          <a:p>
            <a:pPr>
              <a:tabLst>
                <a:tab pos="2290763" algn="l"/>
              </a:tabLst>
            </a:pPr>
            <a:r>
              <a:rPr lang="en-US" cap="all" dirty="0"/>
              <a:t>Clint Powell</a:t>
            </a:r>
            <a:endParaRPr dirty="0"/>
          </a:p>
        </p:txBody>
      </p:sp>
      <p:sp>
        <p:nvSpPr>
          <p:cNvPr id="131" name="Google Shape;131;p4"/>
          <p:cNvSpPr txBox="1">
            <a:spLocks noGrp="1"/>
          </p:cNvSpPr>
          <p:nvPr>
            <p:ph type="body" idx="2"/>
          </p:nvPr>
        </p:nvSpPr>
        <p:spPr>
          <a:xfrm>
            <a:off x="457200" y="808477"/>
            <a:ext cx="8229600" cy="798381"/>
          </a:xfrm>
          <a:prstGeom prst="rect">
            <a:avLst/>
          </a:prstGeom>
          <a:noFill/>
          <a:ln>
            <a:noFill/>
          </a:ln>
        </p:spPr>
        <p:txBody>
          <a:bodyPr spcFirstLastPara="1" wrap="square" lIns="0" tIns="0" rIns="0" bIns="0" anchor="t" anchorCtr="0">
            <a:noAutofit/>
          </a:bodyPr>
          <a:lstStyle/>
          <a:p>
            <a:pPr marL="0" indent="0">
              <a:spcBef>
                <a:spcPts val="0"/>
              </a:spcBef>
            </a:pPr>
            <a:r>
              <a:rPr lang="en-US" sz="1600" dirty="0"/>
              <a:t>Chair - IEEE 802.15 Work Group on Wireless Specialty Networks (WSNs)</a:t>
            </a:r>
          </a:p>
          <a:p>
            <a:pPr marL="2381" lvl="1" indent="-2381"/>
            <a:r>
              <a:rPr lang="en-US" sz="1200" dirty="0">
                <a:solidFill>
                  <a:srgbClr val="0000FF"/>
                </a:solidFill>
                <a:hlinkClick r:id="rId3">
                  <a:extLst>
                    <a:ext uri="{A12FA001-AC4F-418D-AE19-62706E023703}">
                      <ahyp:hlinkClr xmlns:ahyp="http://schemas.microsoft.com/office/drawing/2018/hyperlinkcolor" val="tx"/>
                    </a:ext>
                  </a:extLst>
                </a:hlinkClick>
              </a:rPr>
              <a:t>cpowell@ieee.org</a:t>
            </a:r>
            <a:endParaRPr lang="en-US" sz="1200" dirty="0">
              <a:solidFill>
                <a:srgbClr val="0000FF"/>
              </a:solidFill>
            </a:endParaRPr>
          </a:p>
          <a:p>
            <a:pPr marL="2381" lvl="1" indent="-2381">
              <a:tabLst>
                <a:tab pos="1376363" algn="l"/>
              </a:tabLst>
            </a:pPr>
            <a:r>
              <a:rPr lang="en-US" sz="1200" dirty="0"/>
              <a:t>Mobile/WhatsApp: 480 586-8457	Skype: </a:t>
            </a:r>
            <a:r>
              <a:rPr lang="en-US" sz="1200" dirty="0" err="1"/>
              <a:t>clintonpowell</a:t>
            </a:r>
            <a:endParaRPr lang="en-US" sz="1200" dirty="0"/>
          </a:p>
          <a:p>
            <a:pPr marL="0" indent="0">
              <a:spcBef>
                <a:spcPts val="0"/>
              </a:spcBef>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6"/>
          <p:cNvSpPr txBox="1">
            <a:spLocks noGrp="1"/>
          </p:cNvSpPr>
          <p:nvPr>
            <p:ph type="body" idx="1"/>
          </p:nvPr>
        </p:nvSpPr>
        <p:spPr>
          <a:xfrm>
            <a:off x="457206" y="1642946"/>
            <a:ext cx="8229594" cy="413174"/>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400"/>
              <a:buNone/>
            </a:pPr>
            <a:r>
              <a:rPr lang="en-GB" dirty="0"/>
              <a:t>802.15.4 PHY and MAC components are used as the underlying communications technology by many industry consortia including:</a:t>
            </a:r>
          </a:p>
          <a:p>
            <a:pPr marL="0" lvl="0" indent="0" algn="l" rtl="0">
              <a:lnSpc>
                <a:spcPct val="90000"/>
              </a:lnSpc>
              <a:spcBef>
                <a:spcPts val="0"/>
              </a:spcBef>
              <a:spcAft>
                <a:spcPts val="0"/>
              </a:spcAft>
              <a:buSzPts val="1400"/>
              <a:buNone/>
            </a:pPr>
            <a:endParaRPr lang="en-GB" dirty="0">
              <a:highlight>
                <a:srgbClr val="FFFF00"/>
              </a:highlight>
            </a:endParaRPr>
          </a:p>
        </p:txBody>
      </p:sp>
      <p:sp>
        <p:nvSpPr>
          <p:cNvPr id="147" name="Google Shape;147;p6"/>
          <p:cNvSpPr txBox="1">
            <a:spLocks noGrp="1"/>
          </p:cNvSpPr>
          <p:nvPr>
            <p:ph type="sldNum" idx="12"/>
          </p:nvPr>
        </p:nvSpPr>
        <p:spPr>
          <a:xfrm>
            <a:off x="8085143" y="4630107"/>
            <a:ext cx="601663" cy="274637"/>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800"/>
              <a:buNone/>
            </a:pPr>
            <a:fld id="{00000000-1234-1234-1234-123412341234}" type="slidenum">
              <a:rPr lang="en-US"/>
              <a:t>20</a:t>
            </a:fld>
            <a:endParaRPr/>
          </a:p>
        </p:txBody>
      </p:sp>
      <p:sp>
        <p:nvSpPr>
          <p:cNvPr id="149" name="Google Shape;149;p6"/>
          <p:cNvSpPr txBox="1">
            <a:spLocks noGrp="1"/>
          </p:cNvSpPr>
          <p:nvPr>
            <p:ph type="title"/>
          </p:nvPr>
        </p:nvSpPr>
        <p:spPr>
          <a:xfrm>
            <a:off x="457200" y="274640"/>
            <a:ext cx="6819900" cy="53788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400"/>
              <a:buNone/>
            </a:pPr>
            <a:r>
              <a:rPr lang="en-US" dirty="0"/>
              <a:t>802.15.4 Standard - </a:t>
            </a:r>
            <a:r>
              <a:rPr lang="en-US" sz="1600" b="0" dirty="0"/>
              <a:t>NB &amp; UWB at the Next Level</a:t>
            </a:r>
            <a:endParaRPr sz="1600" b="0" dirty="0"/>
          </a:p>
        </p:txBody>
      </p:sp>
      <p:sp>
        <p:nvSpPr>
          <p:cNvPr id="150" name="Google Shape;150;p6"/>
          <p:cNvSpPr txBox="1">
            <a:spLocks noGrp="1"/>
          </p:cNvSpPr>
          <p:nvPr>
            <p:ph type="body" idx="3"/>
          </p:nvPr>
        </p:nvSpPr>
        <p:spPr>
          <a:xfrm>
            <a:off x="457200" y="896528"/>
            <a:ext cx="8229600" cy="53788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400"/>
              <a:buNone/>
            </a:pPr>
            <a:r>
              <a:rPr lang="en-US" dirty="0"/>
              <a:t>Large Consortium Adoption</a:t>
            </a:r>
            <a:endParaRPr dirty="0"/>
          </a:p>
        </p:txBody>
      </p:sp>
      <p:sp>
        <p:nvSpPr>
          <p:cNvPr id="9" name="Google Shape;146;p6">
            <a:extLst>
              <a:ext uri="{FF2B5EF4-FFF2-40B4-BE49-F238E27FC236}">
                <a16:creationId xmlns:a16="http://schemas.microsoft.com/office/drawing/2014/main" id="{F7D6A963-8E0E-469A-B7AC-31322F3F51FD}"/>
              </a:ext>
            </a:extLst>
          </p:cNvPr>
          <p:cNvSpPr txBox="1">
            <a:spLocks/>
          </p:cNvSpPr>
          <p:nvPr/>
        </p:nvSpPr>
        <p:spPr>
          <a:xfrm>
            <a:off x="457203" y="2056120"/>
            <a:ext cx="8229594" cy="2422748"/>
          </a:xfrm>
          <a:prstGeom prst="rect">
            <a:avLst/>
          </a:prstGeom>
          <a:noFill/>
          <a:ln>
            <a:noFill/>
          </a:ln>
        </p:spPr>
        <p:txBody>
          <a:bodyPr spcFirstLastPara="1" wrap="square" lIns="0" tIns="0" rIns="0" bIns="0" numCol="2"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563"/>
              </a:spcBef>
              <a:spcAft>
                <a:spcPts val="0"/>
              </a:spcAft>
              <a:buClr>
                <a:srgbClr val="000000"/>
              </a:buClr>
              <a:buSzPts val="1400"/>
              <a:buFont typeface="Arial"/>
              <a:buNone/>
              <a:defRPr sz="1200" b="1" i="0" u="none" strike="noStrike" cap="none">
                <a:solidFill>
                  <a:schemeClr val="dk1"/>
                </a:solidFill>
                <a:latin typeface="Arial"/>
                <a:ea typeface="Arial"/>
                <a:cs typeface="Arial"/>
                <a:sym typeface="Arial"/>
              </a:defRPr>
            </a:lvl1pPr>
            <a:lvl2pPr marL="914400" marR="0" lvl="1" indent="-228600" algn="l" rtl="0">
              <a:lnSpc>
                <a:spcPct val="90000"/>
              </a:lnSpc>
              <a:spcBef>
                <a:spcPts val="45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92100" algn="l" rtl="0">
              <a:lnSpc>
                <a:spcPct val="100000"/>
              </a:lnSpc>
              <a:spcBef>
                <a:spcPts val="300"/>
              </a:spcBef>
              <a:spcAft>
                <a:spcPts val="0"/>
              </a:spcAft>
              <a:buClr>
                <a:srgbClr val="4AC9E3"/>
              </a:buClr>
              <a:buSzPts val="1000"/>
              <a:buFont typeface="Noto Sans Symbols"/>
              <a:buChar char="▪"/>
              <a:defRPr sz="1000" b="0" i="0" u="none" strike="noStrike" cap="none">
                <a:solidFill>
                  <a:schemeClr val="dk1"/>
                </a:solidFill>
                <a:latin typeface="Arial"/>
                <a:ea typeface="Arial"/>
                <a:cs typeface="Arial"/>
                <a:sym typeface="Arial"/>
              </a:defRPr>
            </a:lvl3pPr>
            <a:lvl4pPr marL="1828800" marR="0" lvl="3" indent="-285750" algn="l" rtl="0">
              <a:lnSpc>
                <a:spcPct val="100000"/>
              </a:lnSpc>
              <a:spcBef>
                <a:spcPts val="150"/>
              </a:spcBef>
              <a:spcAft>
                <a:spcPts val="0"/>
              </a:spcAft>
              <a:buClr>
                <a:schemeClr val="dk1"/>
              </a:buClr>
              <a:buSzPts val="900"/>
              <a:buFont typeface="Merriweather Sans"/>
              <a:buChar char="﹣"/>
              <a:defRPr sz="900" b="0" i="0" u="none" strike="noStrike" cap="none">
                <a:solidFill>
                  <a:schemeClr val="dk1"/>
                </a:solidFill>
                <a:latin typeface="Arial"/>
                <a:ea typeface="Arial"/>
                <a:cs typeface="Arial"/>
                <a:sym typeface="Arial"/>
              </a:defRPr>
            </a:lvl4pPr>
            <a:lvl5pPr marL="2286000" marR="0" lvl="4" indent="-285750" algn="l" rtl="0">
              <a:lnSpc>
                <a:spcPct val="100000"/>
              </a:lnSpc>
              <a:spcBef>
                <a:spcPts val="150"/>
              </a:spcBef>
              <a:spcAft>
                <a:spcPts val="0"/>
              </a:spcAft>
              <a:buClr>
                <a:srgbClr val="4AC9E3"/>
              </a:buClr>
              <a:buSzPts val="900"/>
              <a:buFont typeface="Merriweather Sans"/>
              <a:buChar char="･"/>
              <a:defRPr sz="900" b="0" i="0" u="none" strike="noStrike" cap="none">
                <a:solidFill>
                  <a:schemeClr val="dk1"/>
                </a:solidFill>
                <a:latin typeface="Arial"/>
                <a:ea typeface="Arial"/>
                <a:cs typeface="Arial"/>
                <a:sym typeface="Arial"/>
              </a:defRPr>
            </a:lvl5pPr>
            <a:lvl6pPr marL="2743200" marR="0" lvl="5" indent="-342900" algn="l" rtl="0">
              <a:lnSpc>
                <a:spcPct val="90000"/>
              </a:lnSpc>
              <a:spcBef>
                <a:spcPts val="281"/>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6pPr>
            <a:lvl7pPr marL="3200400" marR="0" lvl="6" indent="-342900" algn="l" rtl="0">
              <a:lnSpc>
                <a:spcPct val="90000"/>
              </a:lnSpc>
              <a:spcBef>
                <a:spcPts val="281"/>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7pPr>
            <a:lvl8pPr marL="3657600" marR="0" lvl="7" indent="-342900" algn="l" rtl="0">
              <a:lnSpc>
                <a:spcPct val="90000"/>
              </a:lnSpc>
              <a:spcBef>
                <a:spcPts val="281"/>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8pPr>
            <a:lvl9pPr marL="4114800" marR="0" lvl="8" indent="-342900" algn="l" rtl="0">
              <a:lnSpc>
                <a:spcPct val="90000"/>
              </a:lnSpc>
              <a:spcBef>
                <a:spcPts val="281"/>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9pPr>
          </a:lstStyle>
          <a:p>
            <a:pPr marL="342900" indent="-342900">
              <a:spcBef>
                <a:spcPts val="0"/>
              </a:spcBef>
              <a:buFont typeface="+mj-lt"/>
              <a:buAutoNum type="arabicPeriod"/>
              <a:tabLst>
                <a:tab pos="457200" algn="l"/>
              </a:tabLst>
            </a:pPr>
            <a:r>
              <a:rPr lang="en-US" sz="1800" dirty="0">
                <a:solidFill>
                  <a:schemeClr val="tx1"/>
                </a:solidFill>
                <a:latin typeface="Calibri" panose="020F0502020204030204" pitchFamily="34" charset="0"/>
                <a:ea typeface="Times New Roman" panose="02020603050405020304" pitchFamily="18" charset="0"/>
              </a:rPr>
              <a:t>CCC</a:t>
            </a:r>
            <a:endParaRPr lang="en-US" sz="1800" dirty="0">
              <a:solidFill>
                <a:schemeClr val="tx1"/>
              </a:solidFill>
              <a:latin typeface="Calibri" panose="020F0502020204030204" pitchFamily="34" charset="0"/>
              <a:ea typeface="Calibri" panose="020F0502020204030204" pitchFamily="34" charset="0"/>
            </a:endParaRPr>
          </a:p>
          <a:p>
            <a:pPr marL="342900" indent="-342900">
              <a:spcBef>
                <a:spcPts val="0"/>
              </a:spcBef>
              <a:buFont typeface="+mj-lt"/>
              <a:buAutoNum type="arabicPeriod"/>
              <a:tabLst>
                <a:tab pos="457200" algn="l"/>
              </a:tabLst>
            </a:pPr>
            <a:r>
              <a:rPr lang="en-US" sz="1800" dirty="0">
                <a:solidFill>
                  <a:schemeClr val="tx1"/>
                </a:solidFill>
                <a:latin typeface="Calibri" panose="020F0502020204030204" pitchFamily="34" charset="0"/>
                <a:ea typeface="Times New Roman" panose="02020603050405020304" pitchFamily="18" charset="0"/>
              </a:rPr>
              <a:t>CSA</a:t>
            </a:r>
          </a:p>
          <a:p>
            <a:pPr marL="342900" indent="-342900">
              <a:spcBef>
                <a:spcPts val="0"/>
              </a:spcBef>
              <a:buFont typeface="+mj-lt"/>
              <a:buAutoNum type="arabicPeriod"/>
              <a:tabLst>
                <a:tab pos="457200" algn="l"/>
              </a:tabLst>
            </a:pPr>
            <a:r>
              <a:rPr lang="en-US" sz="1800" dirty="0">
                <a:solidFill>
                  <a:schemeClr val="tx1"/>
                </a:solidFill>
                <a:latin typeface="Calibri" panose="020F0502020204030204" pitchFamily="34" charset="0"/>
                <a:ea typeface="Times New Roman" panose="02020603050405020304" pitchFamily="18" charset="0"/>
              </a:rPr>
              <a:t>ETSI TG28</a:t>
            </a:r>
            <a:endParaRPr lang="en-US" sz="1800" dirty="0">
              <a:solidFill>
                <a:schemeClr val="tx1"/>
              </a:solidFill>
              <a:latin typeface="Calibri" panose="020F0502020204030204" pitchFamily="34" charset="0"/>
              <a:ea typeface="Calibri" panose="020F0502020204030204" pitchFamily="34" charset="0"/>
            </a:endParaRPr>
          </a:p>
          <a:p>
            <a:pPr marL="342900" indent="-342900">
              <a:spcBef>
                <a:spcPts val="0"/>
              </a:spcBef>
              <a:buFont typeface="+mj-lt"/>
              <a:buAutoNum type="arabicPeriod"/>
              <a:tabLst>
                <a:tab pos="457200" algn="l"/>
              </a:tabLst>
            </a:pPr>
            <a:r>
              <a:rPr lang="en-US" sz="1800" dirty="0">
                <a:solidFill>
                  <a:schemeClr val="tx1"/>
                </a:solidFill>
                <a:latin typeface="Calibri" panose="020F0502020204030204" pitchFamily="34" charset="0"/>
                <a:ea typeface="Times New Roman" panose="02020603050405020304" pitchFamily="18" charset="0"/>
              </a:rPr>
              <a:t>ETSI TG34</a:t>
            </a:r>
          </a:p>
          <a:p>
            <a:pPr marL="342900" indent="-342900">
              <a:spcBef>
                <a:spcPts val="0"/>
              </a:spcBef>
              <a:buFont typeface="+mj-lt"/>
              <a:buAutoNum type="arabicPeriod"/>
              <a:tabLst>
                <a:tab pos="457200" algn="l"/>
              </a:tabLst>
            </a:pPr>
            <a:r>
              <a:rPr lang="en-US" sz="1800" dirty="0">
                <a:solidFill>
                  <a:schemeClr val="tx1"/>
                </a:solidFill>
                <a:latin typeface="Calibri" panose="020F0502020204030204" pitchFamily="34" charset="0"/>
                <a:ea typeface="Times New Roman" panose="02020603050405020304" pitchFamily="18" charset="0"/>
              </a:rPr>
              <a:t>FiRa</a:t>
            </a:r>
            <a:endParaRPr lang="en-US" sz="1800" dirty="0">
              <a:solidFill>
                <a:schemeClr val="tx1"/>
              </a:solidFill>
              <a:latin typeface="Calibri" panose="020F0502020204030204" pitchFamily="34" charset="0"/>
              <a:ea typeface="Calibri" panose="020F0502020204030204" pitchFamily="34" charset="0"/>
            </a:endParaRPr>
          </a:p>
          <a:p>
            <a:pPr marL="342900" indent="-342900">
              <a:spcBef>
                <a:spcPts val="0"/>
              </a:spcBef>
              <a:buFont typeface="+mj-lt"/>
              <a:buAutoNum type="arabicPeriod"/>
              <a:tabLst>
                <a:tab pos="457200" algn="l"/>
              </a:tabLst>
            </a:pPr>
            <a:r>
              <a:rPr lang="en-US" sz="1800" dirty="0">
                <a:solidFill>
                  <a:schemeClr val="tx1"/>
                </a:solidFill>
                <a:latin typeface="Calibri" panose="020F0502020204030204" pitchFamily="34" charset="0"/>
                <a:ea typeface="Times New Roman" panose="02020603050405020304" pitchFamily="18" charset="0"/>
              </a:rPr>
              <a:t>IEEE 1901.1+2</a:t>
            </a:r>
            <a:endParaRPr lang="en-US" sz="1800" dirty="0">
              <a:solidFill>
                <a:schemeClr val="tx1"/>
              </a:solidFill>
              <a:latin typeface="Calibri" panose="020F0502020204030204" pitchFamily="34" charset="0"/>
              <a:ea typeface="Calibri" panose="020F0502020204030204" pitchFamily="34" charset="0"/>
            </a:endParaRPr>
          </a:p>
          <a:p>
            <a:pPr marL="342900" indent="-342900">
              <a:spcBef>
                <a:spcPts val="0"/>
              </a:spcBef>
              <a:buFont typeface="+mj-lt"/>
              <a:buAutoNum type="arabicPeriod"/>
              <a:tabLst>
                <a:tab pos="457200" algn="l"/>
              </a:tabLst>
            </a:pPr>
            <a:r>
              <a:rPr lang="en-US" sz="1800" dirty="0">
                <a:solidFill>
                  <a:schemeClr val="tx1"/>
                </a:solidFill>
                <a:latin typeface="Calibri" panose="020F0502020204030204" pitchFamily="34" charset="0"/>
                <a:ea typeface="Times New Roman" panose="02020603050405020304" pitchFamily="18" charset="0"/>
              </a:rPr>
              <a:t>IETF: 6lo</a:t>
            </a:r>
          </a:p>
          <a:p>
            <a:pPr marL="342900" indent="-342900">
              <a:spcBef>
                <a:spcPts val="0"/>
              </a:spcBef>
              <a:buFont typeface="+mj-lt"/>
              <a:buAutoNum type="arabicPeriod"/>
              <a:tabLst>
                <a:tab pos="457200" algn="l"/>
              </a:tabLst>
            </a:pPr>
            <a:r>
              <a:rPr lang="en-US" sz="1800" dirty="0">
                <a:solidFill>
                  <a:schemeClr val="tx1"/>
                </a:solidFill>
                <a:latin typeface="Calibri" panose="020F0502020204030204" pitchFamily="34" charset="0"/>
                <a:ea typeface="Times New Roman" panose="02020603050405020304" pitchFamily="18" charset="0"/>
              </a:rPr>
              <a:t>IETF: 6tisch</a:t>
            </a:r>
          </a:p>
          <a:p>
            <a:pPr marL="342900" indent="-342900">
              <a:spcBef>
                <a:spcPts val="0"/>
              </a:spcBef>
              <a:buFont typeface="+mj-lt"/>
              <a:buAutoNum type="arabicPeriod"/>
              <a:tabLst>
                <a:tab pos="457200" algn="l"/>
              </a:tabLst>
            </a:pPr>
            <a:r>
              <a:rPr lang="en-US" sz="1800" dirty="0">
                <a:solidFill>
                  <a:schemeClr val="tx1"/>
                </a:solidFill>
                <a:latin typeface="Calibri" panose="020F0502020204030204" pitchFamily="34" charset="0"/>
                <a:ea typeface="Times New Roman" panose="02020603050405020304" pitchFamily="18" charset="0"/>
              </a:rPr>
              <a:t>IETF: Roll</a:t>
            </a:r>
            <a:endParaRPr lang="en-US" sz="1800" dirty="0">
              <a:solidFill>
                <a:schemeClr val="tx1"/>
              </a:solidFill>
              <a:latin typeface="Calibri" panose="020F0502020204030204" pitchFamily="34" charset="0"/>
              <a:ea typeface="Calibri" panose="020F0502020204030204" pitchFamily="34" charset="0"/>
            </a:endParaRPr>
          </a:p>
          <a:p>
            <a:pPr marL="342900" indent="-342900">
              <a:spcBef>
                <a:spcPts val="0"/>
              </a:spcBef>
              <a:buFont typeface="+mj-lt"/>
              <a:buAutoNum type="arabicPeriod"/>
              <a:tabLst>
                <a:tab pos="457200" algn="l"/>
              </a:tabLst>
            </a:pPr>
            <a:r>
              <a:rPr lang="en-US" sz="1800" dirty="0">
                <a:solidFill>
                  <a:schemeClr val="tx1"/>
                </a:solidFill>
                <a:latin typeface="Calibri" panose="020F0502020204030204" pitchFamily="34" charset="0"/>
                <a:ea typeface="Times New Roman" panose="02020603050405020304" pitchFamily="18" charset="0"/>
              </a:rPr>
              <a:t>ISA100</a:t>
            </a:r>
          </a:p>
          <a:p>
            <a:pPr marL="342900" indent="-342900">
              <a:spcBef>
                <a:spcPts val="0"/>
              </a:spcBef>
              <a:buFont typeface="+mj-lt"/>
              <a:buAutoNum type="arabicPeriod"/>
              <a:tabLst>
                <a:tab pos="457200" algn="l"/>
              </a:tabLst>
            </a:pPr>
            <a:r>
              <a:rPr lang="en-US" sz="1800" dirty="0">
                <a:solidFill>
                  <a:schemeClr val="tx1"/>
                </a:solidFill>
                <a:latin typeface="Calibri" panose="020F0502020204030204" pitchFamily="34" charset="0"/>
                <a:ea typeface="Times New Roman" panose="02020603050405020304" pitchFamily="18" charset="0"/>
              </a:rPr>
              <a:t>ISO/IEC JTC1/ SC31/WG4</a:t>
            </a:r>
          </a:p>
          <a:p>
            <a:pPr marL="342900" indent="-342900">
              <a:spcBef>
                <a:spcPts val="0"/>
              </a:spcBef>
              <a:buFont typeface="+mj-lt"/>
              <a:buAutoNum type="arabicPeriod"/>
              <a:tabLst>
                <a:tab pos="457200" algn="l"/>
              </a:tabLst>
            </a:pPr>
            <a:r>
              <a:rPr lang="en-US" sz="1800" dirty="0">
                <a:solidFill>
                  <a:schemeClr val="tx1"/>
                </a:solidFill>
                <a:latin typeface="Calibri" panose="020F0502020204030204" pitchFamily="34" charset="0"/>
                <a:ea typeface="Times New Roman" panose="02020603050405020304" pitchFamily="18" charset="0"/>
              </a:rPr>
              <a:t>JUTA</a:t>
            </a:r>
          </a:p>
          <a:p>
            <a:pPr marL="342900" indent="-342900">
              <a:spcBef>
                <a:spcPts val="0"/>
              </a:spcBef>
              <a:buFont typeface="+mj-lt"/>
              <a:buAutoNum type="arabicPeriod"/>
              <a:tabLst>
                <a:tab pos="457200" algn="l"/>
              </a:tabLst>
            </a:pPr>
            <a:r>
              <a:rPr lang="en-US" sz="1800" dirty="0" err="1">
                <a:solidFill>
                  <a:schemeClr val="tx1"/>
                </a:solidFill>
                <a:latin typeface="Calibri" panose="020F0502020204030204" pitchFamily="34" charset="0"/>
                <a:ea typeface="Times New Roman" panose="02020603050405020304" pitchFamily="18" charset="0"/>
              </a:rPr>
              <a:t>Omlox</a:t>
            </a:r>
            <a:endParaRPr lang="en-US" sz="1800" dirty="0">
              <a:solidFill>
                <a:schemeClr val="tx1"/>
              </a:solidFill>
              <a:latin typeface="Calibri" panose="020F0502020204030204" pitchFamily="34" charset="0"/>
              <a:ea typeface="Times New Roman" panose="02020603050405020304" pitchFamily="18" charset="0"/>
            </a:endParaRPr>
          </a:p>
          <a:p>
            <a:pPr marL="342900" indent="-342900">
              <a:spcBef>
                <a:spcPts val="0"/>
              </a:spcBef>
              <a:buFont typeface="+mj-lt"/>
              <a:buAutoNum type="arabicPeriod"/>
              <a:tabLst>
                <a:tab pos="457200" algn="l"/>
              </a:tabLst>
            </a:pPr>
            <a:r>
              <a:rPr lang="en-US" sz="1800" dirty="0">
                <a:solidFill>
                  <a:schemeClr val="tx1"/>
                </a:solidFill>
                <a:latin typeface="Calibri" panose="020F0502020204030204" pitchFamily="34" charset="0"/>
                <a:ea typeface="Times New Roman" panose="02020603050405020304" pitchFamily="18" charset="0"/>
              </a:rPr>
              <a:t>Thread Group</a:t>
            </a:r>
          </a:p>
          <a:p>
            <a:pPr marL="342900" indent="-342900">
              <a:spcBef>
                <a:spcPts val="0"/>
              </a:spcBef>
              <a:buFont typeface="+mj-lt"/>
              <a:buAutoNum type="arabicPeriod"/>
              <a:tabLst>
                <a:tab pos="457200" algn="l"/>
              </a:tabLst>
            </a:pPr>
            <a:r>
              <a:rPr lang="en-US" sz="1800" dirty="0">
                <a:solidFill>
                  <a:schemeClr val="tx1"/>
                </a:solidFill>
                <a:latin typeface="Calibri" panose="020F0502020204030204" pitchFamily="34" charset="0"/>
                <a:ea typeface="Times New Roman" panose="02020603050405020304" pitchFamily="18" charset="0"/>
              </a:rPr>
              <a:t>TIA TR-51</a:t>
            </a:r>
          </a:p>
          <a:p>
            <a:pPr marL="342900" indent="-342900">
              <a:spcBef>
                <a:spcPts val="0"/>
              </a:spcBef>
              <a:buFont typeface="+mj-lt"/>
              <a:buAutoNum type="arabicPeriod"/>
              <a:tabLst>
                <a:tab pos="457200" algn="l"/>
              </a:tabLst>
            </a:pPr>
            <a:r>
              <a:rPr lang="en-US" sz="1800" dirty="0">
                <a:solidFill>
                  <a:schemeClr val="tx1"/>
                </a:solidFill>
                <a:latin typeface="Calibri" panose="020F0502020204030204" pitchFamily="34" charset="0"/>
                <a:ea typeface="Times New Roman" panose="02020603050405020304" pitchFamily="18" charset="0"/>
              </a:rPr>
              <a:t>UWB Alliance</a:t>
            </a:r>
            <a:endParaRPr lang="en-US" sz="1800" dirty="0">
              <a:solidFill>
                <a:schemeClr val="tx1"/>
              </a:solidFill>
              <a:latin typeface="Calibri" panose="020F0502020204030204" pitchFamily="34" charset="0"/>
              <a:ea typeface="Calibri" panose="020F0502020204030204" pitchFamily="34" charset="0"/>
            </a:endParaRPr>
          </a:p>
          <a:p>
            <a:pPr marL="342900" indent="-342900">
              <a:spcBef>
                <a:spcPts val="0"/>
              </a:spcBef>
              <a:buFont typeface="+mj-lt"/>
              <a:buAutoNum type="arabicPeriod"/>
              <a:tabLst>
                <a:tab pos="457200" algn="l"/>
              </a:tabLst>
            </a:pPr>
            <a:r>
              <a:rPr lang="en-US" sz="1800" dirty="0">
                <a:solidFill>
                  <a:schemeClr val="tx1"/>
                </a:solidFill>
                <a:latin typeface="Calibri" panose="020F0502020204030204" pitchFamily="34" charset="0"/>
                <a:ea typeface="Times New Roman" panose="02020603050405020304" pitchFamily="18" charset="0"/>
              </a:rPr>
              <a:t>WIA</a:t>
            </a:r>
          </a:p>
          <a:p>
            <a:pPr marL="342900" indent="-342900">
              <a:spcBef>
                <a:spcPts val="0"/>
              </a:spcBef>
              <a:buFont typeface="+mj-lt"/>
              <a:buAutoNum type="arabicPeriod"/>
              <a:tabLst>
                <a:tab pos="457200" algn="l"/>
              </a:tabLst>
            </a:pPr>
            <a:r>
              <a:rPr lang="en-US" sz="1800" dirty="0">
                <a:solidFill>
                  <a:schemeClr val="tx1"/>
                </a:solidFill>
                <a:latin typeface="Calibri" panose="020F0502020204030204" pitchFamily="34" charset="0"/>
                <a:ea typeface="Times New Roman" panose="02020603050405020304" pitchFamily="18" charset="0"/>
              </a:rPr>
              <a:t>Wi-SUN Alliance</a:t>
            </a:r>
            <a:endParaRPr lang="en-US" sz="1800" dirty="0">
              <a:solidFill>
                <a:schemeClr val="tx1"/>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5722307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7"/>
          <p:cNvSpPr txBox="1">
            <a:spLocks noGrp="1"/>
          </p:cNvSpPr>
          <p:nvPr>
            <p:ph type="body" idx="1"/>
          </p:nvPr>
        </p:nvSpPr>
        <p:spPr>
          <a:xfrm>
            <a:off x="4683130" y="1635513"/>
            <a:ext cx="4003675" cy="2856058"/>
          </a:xfrm>
          <a:prstGeom prst="rect">
            <a:avLst/>
          </a:prstGeom>
          <a:noFill/>
          <a:ln>
            <a:noFill/>
          </a:ln>
        </p:spPr>
        <p:txBody>
          <a:bodyPr spcFirstLastPara="1" wrap="square" lIns="0" tIns="0" rIns="0" bIns="0" anchor="t" anchorCtr="0">
            <a:noAutofit/>
          </a:bodyPr>
          <a:lstStyle/>
          <a:p>
            <a:pPr marL="171450" lvl="0" indent="-171450" algn="l" rtl="0">
              <a:lnSpc>
                <a:spcPct val="90000"/>
              </a:lnSpc>
              <a:spcBef>
                <a:spcPts val="0"/>
              </a:spcBef>
              <a:spcAft>
                <a:spcPts val="1200"/>
              </a:spcAft>
              <a:buSzPts val="1400"/>
              <a:buFont typeface="Arial" panose="020B0604020202020204" pitchFamily="34" charset="0"/>
              <a:buChar char="•"/>
            </a:pPr>
            <a:r>
              <a:rPr lang="en-US" dirty="0">
                <a:solidFill>
                  <a:schemeClr val="tx1"/>
                </a:solidFill>
              </a:rPr>
              <a:t>Field Area Networks for Smart Energy &amp; Smart Cities</a:t>
            </a:r>
          </a:p>
          <a:p>
            <a:pPr marL="171450" lvl="0" indent="-171450" algn="l" rtl="0">
              <a:lnSpc>
                <a:spcPct val="90000"/>
              </a:lnSpc>
              <a:spcBef>
                <a:spcPts val="0"/>
              </a:spcBef>
              <a:spcAft>
                <a:spcPts val="1200"/>
              </a:spcAft>
              <a:buSzPts val="1400"/>
              <a:buFont typeface="Arial" panose="020B0604020202020204" pitchFamily="34" charset="0"/>
              <a:buChar char="•"/>
            </a:pPr>
            <a:r>
              <a:rPr lang="en-US" dirty="0">
                <a:solidFill>
                  <a:schemeClr val="tx1"/>
                </a:solidFill>
              </a:rPr>
              <a:t>Home Energy Management</a:t>
            </a:r>
          </a:p>
          <a:p>
            <a:pPr marL="171450" lvl="0" indent="-171450" algn="l" rtl="0">
              <a:lnSpc>
                <a:spcPct val="90000"/>
              </a:lnSpc>
              <a:spcBef>
                <a:spcPts val="0"/>
              </a:spcBef>
              <a:spcAft>
                <a:spcPts val="1200"/>
              </a:spcAft>
              <a:buSzPts val="1400"/>
              <a:buFont typeface="Arial" panose="020B0604020202020204" pitchFamily="34" charset="0"/>
              <a:buChar char="•"/>
            </a:pPr>
            <a:r>
              <a:rPr lang="en-US" dirty="0">
                <a:solidFill>
                  <a:schemeClr val="tx1"/>
                </a:solidFill>
              </a:rPr>
              <a:t>Industrial Controls</a:t>
            </a:r>
          </a:p>
          <a:p>
            <a:pPr marL="171450" lvl="0" indent="-171450" algn="l" rtl="0">
              <a:lnSpc>
                <a:spcPct val="90000"/>
              </a:lnSpc>
              <a:spcBef>
                <a:spcPts val="0"/>
              </a:spcBef>
              <a:spcAft>
                <a:spcPts val="1200"/>
              </a:spcAft>
              <a:buSzPts val="1400"/>
              <a:buFont typeface="Arial" panose="020B0604020202020204" pitchFamily="34" charset="0"/>
              <a:buChar char="•"/>
            </a:pPr>
            <a:r>
              <a:rPr lang="en-US" dirty="0">
                <a:solidFill>
                  <a:schemeClr val="tx1"/>
                </a:solidFill>
              </a:rPr>
              <a:t>Consumer Entertainment</a:t>
            </a:r>
          </a:p>
          <a:p>
            <a:pPr marL="171450" lvl="0" indent="-171450" algn="l" rtl="0">
              <a:lnSpc>
                <a:spcPct val="90000"/>
              </a:lnSpc>
              <a:spcBef>
                <a:spcPts val="0"/>
              </a:spcBef>
              <a:spcAft>
                <a:spcPts val="1200"/>
              </a:spcAft>
              <a:buSzPts val="1400"/>
              <a:buFont typeface="Arial" panose="020B0604020202020204" pitchFamily="34" charset="0"/>
              <a:buChar char="•"/>
            </a:pPr>
            <a:r>
              <a:rPr lang="en-US" dirty="0">
                <a:solidFill>
                  <a:schemeClr val="tx1"/>
                </a:solidFill>
              </a:rPr>
              <a:t>Smart Home Control</a:t>
            </a:r>
          </a:p>
          <a:p>
            <a:pPr marL="171450" lvl="0" indent="-171450" algn="l" rtl="0">
              <a:lnSpc>
                <a:spcPct val="90000"/>
              </a:lnSpc>
              <a:spcBef>
                <a:spcPts val="0"/>
              </a:spcBef>
              <a:spcAft>
                <a:spcPts val="1200"/>
              </a:spcAft>
              <a:buSzPts val="1400"/>
              <a:buFont typeface="Arial" panose="020B0604020202020204" pitchFamily="34" charset="0"/>
              <a:buChar char="•"/>
            </a:pPr>
            <a:r>
              <a:rPr lang="en-US" dirty="0">
                <a:solidFill>
                  <a:schemeClr val="tx1"/>
                </a:solidFill>
              </a:rPr>
              <a:t>Wireless Gaming Controls</a:t>
            </a:r>
          </a:p>
          <a:p>
            <a:pPr marL="171450" lvl="0" indent="-171450" algn="l" rtl="0">
              <a:lnSpc>
                <a:spcPct val="90000"/>
              </a:lnSpc>
              <a:spcBef>
                <a:spcPts val="0"/>
              </a:spcBef>
              <a:spcAft>
                <a:spcPts val="1200"/>
              </a:spcAft>
              <a:buSzPts val="1400"/>
              <a:buFont typeface="Arial" panose="020B0604020202020204" pitchFamily="34" charset="0"/>
              <a:buChar char="•"/>
            </a:pPr>
            <a:r>
              <a:rPr lang="en-US" dirty="0">
                <a:solidFill>
                  <a:schemeClr val="tx1"/>
                </a:solidFill>
              </a:rPr>
              <a:t>Smart Agriculture</a:t>
            </a:r>
          </a:p>
          <a:p>
            <a:pPr marL="171450" lvl="0" indent="-171450" algn="l" rtl="0">
              <a:lnSpc>
                <a:spcPct val="90000"/>
              </a:lnSpc>
              <a:spcBef>
                <a:spcPts val="0"/>
              </a:spcBef>
              <a:spcAft>
                <a:spcPts val="1200"/>
              </a:spcAft>
              <a:buSzPts val="1400"/>
              <a:buFont typeface="Arial" panose="020B0604020202020204" pitchFamily="34" charset="0"/>
              <a:buChar char="•"/>
            </a:pPr>
            <a:endParaRPr lang="en-US" dirty="0">
              <a:solidFill>
                <a:schemeClr val="tx1"/>
              </a:solidFill>
            </a:endParaRPr>
          </a:p>
        </p:txBody>
      </p:sp>
      <p:sp>
        <p:nvSpPr>
          <p:cNvPr id="157" name="Google Shape;157;p7"/>
          <p:cNvSpPr txBox="1">
            <a:spLocks noGrp="1"/>
          </p:cNvSpPr>
          <p:nvPr>
            <p:ph type="sldNum" idx="12"/>
          </p:nvPr>
        </p:nvSpPr>
        <p:spPr>
          <a:xfrm>
            <a:off x="8085143" y="4630107"/>
            <a:ext cx="601663" cy="274637"/>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800"/>
              <a:buNone/>
            </a:pPr>
            <a:fld id="{00000000-1234-1234-1234-123412341234}" type="slidenum">
              <a:rPr lang="en-US"/>
              <a:t>21</a:t>
            </a:fld>
            <a:endParaRPr/>
          </a:p>
        </p:txBody>
      </p:sp>
      <p:sp>
        <p:nvSpPr>
          <p:cNvPr id="159" name="Google Shape;159;p7"/>
          <p:cNvSpPr txBox="1">
            <a:spLocks noGrp="1"/>
          </p:cNvSpPr>
          <p:nvPr>
            <p:ph type="title"/>
          </p:nvPr>
        </p:nvSpPr>
        <p:spPr>
          <a:xfrm>
            <a:off x="457200" y="274640"/>
            <a:ext cx="6819900" cy="53788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400"/>
              <a:buNone/>
            </a:pPr>
            <a:r>
              <a:rPr lang="en-US" dirty="0"/>
              <a:t>Growth of 802.15.4 NB Ad-Hoc Networks</a:t>
            </a:r>
            <a:endParaRPr dirty="0"/>
          </a:p>
        </p:txBody>
      </p:sp>
      <p:sp>
        <p:nvSpPr>
          <p:cNvPr id="160" name="Google Shape;160;p7"/>
          <p:cNvSpPr txBox="1">
            <a:spLocks noGrp="1"/>
          </p:cNvSpPr>
          <p:nvPr>
            <p:ph type="body" idx="3"/>
          </p:nvPr>
        </p:nvSpPr>
        <p:spPr>
          <a:xfrm>
            <a:off x="457200" y="896528"/>
            <a:ext cx="8229600" cy="53788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400"/>
              <a:buNone/>
            </a:pPr>
            <a:r>
              <a:rPr lang="en-US" dirty="0"/>
              <a:t>Hundreds of Millions (to Billions) of Deployed 802.15.4 NB Devices</a:t>
            </a:r>
            <a:endParaRPr dirty="0"/>
          </a:p>
        </p:txBody>
      </p:sp>
      <p:pic>
        <p:nvPicPr>
          <p:cNvPr id="2050" name="Picture 2">
            <a:extLst>
              <a:ext uri="{FF2B5EF4-FFF2-40B4-BE49-F238E27FC236}">
                <a16:creationId xmlns:a16="http://schemas.microsoft.com/office/drawing/2014/main" id="{0776B98E-9DAD-44DC-939B-043D014DC3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228" y="1434413"/>
            <a:ext cx="4130321" cy="27546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6"/>
          <p:cNvSpPr txBox="1">
            <a:spLocks noGrp="1"/>
          </p:cNvSpPr>
          <p:nvPr>
            <p:ph type="body" idx="1"/>
          </p:nvPr>
        </p:nvSpPr>
        <p:spPr>
          <a:xfrm>
            <a:off x="457200" y="1294267"/>
            <a:ext cx="3326751" cy="326286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400"/>
              <a:buNone/>
            </a:pPr>
            <a:r>
              <a:rPr lang="en-US" dirty="0"/>
              <a:t>Support for multiple industries</a:t>
            </a:r>
          </a:p>
          <a:p>
            <a:pPr marL="84531" lvl="2" indent="-83340"/>
            <a:r>
              <a:rPr lang="en-US" dirty="0"/>
              <a:t>Manufacturing</a:t>
            </a:r>
          </a:p>
          <a:p>
            <a:pPr marL="298832" lvl="4" indent="-82150"/>
            <a:r>
              <a:rPr lang="en-US" sz="1000" dirty="0"/>
              <a:t>Locating and Tracking assets and people </a:t>
            </a:r>
          </a:p>
          <a:p>
            <a:pPr marL="84531" lvl="2" indent="-83340"/>
            <a:r>
              <a:rPr lang="en-US" dirty="0"/>
              <a:t>Automotive</a:t>
            </a:r>
          </a:p>
          <a:p>
            <a:pPr marL="298832" lvl="4" indent="-82150"/>
            <a:r>
              <a:rPr lang="en-US" sz="1000" dirty="0"/>
              <a:t>Secure entry</a:t>
            </a:r>
          </a:p>
          <a:p>
            <a:pPr marL="298832" lvl="4" indent="-82150"/>
            <a:r>
              <a:rPr lang="en-US" sz="1000" dirty="0"/>
              <a:t>Occupancy detection (“no child left behind”)</a:t>
            </a:r>
          </a:p>
          <a:p>
            <a:pPr marL="84531" lvl="2" indent="-83340"/>
            <a:r>
              <a:rPr lang="en-US" dirty="0"/>
              <a:t>Security, Public Safety, and Convenience</a:t>
            </a:r>
          </a:p>
          <a:p>
            <a:pPr marL="298832" lvl="4" indent="-82150"/>
            <a:r>
              <a:rPr lang="en-US" sz="1000" dirty="0"/>
              <a:t>Secure entry</a:t>
            </a:r>
          </a:p>
          <a:p>
            <a:pPr marL="298832" lvl="4" indent="-82150"/>
            <a:r>
              <a:rPr lang="en-US" sz="1000" dirty="0"/>
              <a:t>Presence detection </a:t>
            </a:r>
          </a:p>
          <a:p>
            <a:pPr marL="298832" lvl="4" indent="-82150"/>
            <a:r>
              <a:rPr lang="en-US" sz="1000" dirty="0"/>
              <a:t>Personnel location and tracking</a:t>
            </a:r>
          </a:p>
          <a:p>
            <a:pPr marL="84531" lvl="2" indent="-83340"/>
            <a:r>
              <a:rPr lang="en-US" dirty="0"/>
              <a:t>Healthcare</a:t>
            </a:r>
          </a:p>
          <a:p>
            <a:pPr marL="298832" lvl="4" indent="-82150"/>
            <a:r>
              <a:rPr lang="en-US" sz="1000" dirty="0"/>
              <a:t>Locating patients, personnel and equipment</a:t>
            </a:r>
          </a:p>
          <a:p>
            <a:pPr marL="298832" lvl="4" indent="-82150"/>
            <a:r>
              <a:rPr lang="en-US" sz="1000" dirty="0"/>
              <a:t>Contact tracing (infectious disease control)</a:t>
            </a:r>
          </a:p>
          <a:p>
            <a:pPr marL="84531" lvl="2" indent="-83340"/>
            <a:r>
              <a:rPr lang="en-US" dirty="0"/>
              <a:t>Consumer </a:t>
            </a:r>
          </a:p>
          <a:p>
            <a:pPr marL="298832" lvl="4" indent="-82150"/>
            <a:r>
              <a:rPr lang="en-US" sz="1000" dirty="0"/>
              <a:t>Locating and finding things</a:t>
            </a:r>
          </a:p>
          <a:p>
            <a:pPr marL="298832" lvl="4" indent="-82150"/>
            <a:r>
              <a:rPr lang="en-US" sz="1000" dirty="0"/>
              <a:t>Enhancing Virtual Reality and Augmented Reality</a:t>
            </a:r>
          </a:p>
          <a:p>
            <a:pPr marL="298832" lvl="4" indent="-82150"/>
            <a:r>
              <a:rPr lang="en-US" sz="1000" dirty="0"/>
              <a:t>Secure access to vehicles &amp; buildings from your phone</a:t>
            </a:r>
          </a:p>
        </p:txBody>
      </p:sp>
      <p:sp>
        <p:nvSpPr>
          <p:cNvPr id="147" name="Google Shape;147;p6"/>
          <p:cNvSpPr txBox="1">
            <a:spLocks noGrp="1"/>
          </p:cNvSpPr>
          <p:nvPr>
            <p:ph type="sldNum" idx="12"/>
          </p:nvPr>
        </p:nvSpPr>
        <p:spPr>
          <a:xfrm>
            <a:off x="8085143" y="4630107"/>
            <a:ext cx="601663" cy="274637"/>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800"/>
              <a:buNone/>
            </a:pPr>
            <a:fld id="{00000000-1234-1234-1234-123412341234}" type="slidenum">
              <a:rPr lang="en-US"/>
              <a:t>22</a:t>
            </a:fld>
            <a:endParaRPr/>
          </a:p>
        </p:txBody>
      </p:sp>
      <p:sp>
        <p:nvSpPr>
          <p:cNvPr id="149" name="Google Shape;149;p6"/>
          <p:cNvSpPr txBox="1">
            <a:spLocks noGrp="1"/>
          </p:cNvSpPr>
          <p:nvPr>
            <p:ph type="title"/>
          </p:nvPr>
        </p:nvSpPr>
        <p:spPr>
          <a:xfrm>
            <a:off x="457200" y="274640"/>
            <a:ext cx="6819900" cy="53788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400"/>
              <a:buNone/>
            </a:pPr>
            <a:r>
              <a:rPr lang="en-US" dirty="0"/>
              <a:t>802.15.4 UWB Ad-Hoc Networks</a:t>
            </a:r>
            <a:endParaRPr dirty="0"/>
          </a:p>
        </p:txBody>
      </p:sp>
      <p:sp>
        <p:nvSpPr>
          <p:cNvPr id="150" name="Google Shape;150;p6"/>
          <p:cNvSpPr txBox="1">
            <a:spLocks noGrp="1"/>
          </p:cNvSpPr>
          <p:nvPr>
            <p:ph type="body" idx="3"/>
          </p:nvPr>
        </p:nvSpPr>
        <p:spPr>
          <a:xfrm>
            <a:off x="457200" y="896528"/>
            <a:ext cx="8229600" cy="53788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400"/>
              <a:buNone/>
            </a:pPr>
            <a:r>
              <a:rPr lang="en-US" dirty="0"/>
              <a:t>Industry Adoption</a:t>
            </a:r>
          </a:p>
        </p:txBody>
      </p:sp>
      <p:pic>
        <p:nvPicPr>
          <p:cNvPr id="4" name="Picture 3">
            <a:extLst>
              <a:ext uri="{FF2B5EF4-FFF2-40B4-BE49-F238E27FC236}">
                <a16:creationId xmlns:a16="http://schemas.microsoft.com/office/drawing/2014/main" id="{2F6596DA-047F-4191-9667-4D6A1BF957FF}"/>
              </a:ext>
            </a:extLst>
          </p:cNvPr>
          <p:cNvPicPr>
            <a:picLocks noChangeAspect="1"/>
          </p:cNvPicPr>
          <p:nvPr/>
        </p:nvPicPr>
        <p:blipFill>
          <a:blip r:embed="rId3"/>
          <a:stretch>
            <a:fillRect/>
          </a:stretch>
        </p:blipFill>
        <p:spPr>
          <a:xfrm>
            <a:off x="4873339" y="420329"/>
            <a:ext cx="3337400" cy="2028168"/>
          </a:xfrm>
          <a:prstGeom prst="rect">
            <a:avLst/>
          </a:prstGeom>
        </p:spPr>
      </p:pic>
      <p:pic>
        <p:nvPicPr>
          <p:cNvPr id="2" name="Picture 1">
            <a:extLst>
              <a:ext uri="{FF2B5EF4-FFF2-40B4-BE49-F238E27FC236}">
                <a16:creationId xmlns:a16="http://schemas.microsoft.com/office/drawing/2014/main" id="{6D8F0685-A294-2D0B-EF43-0551D6C36435}"/>
              </a:ext>
            </a:extLst>
          </p:cNvPr>
          <p:cNvPicPr>
            <a:picLocks noChangeAspect="1"/>
          </p:cNvPicPr>
          <p:nvPr/>
        </p:nvPicPr>
        <p:blipFill rotWithShape="1">
          <a:blip r:embed="rId4"/>
          <a:srcRect l="5494" t="8870" r="2076" b="7908"/>
          <a:stretch/>
        </p:blipFill>
        <p:spPr>
          <a:xfrm>
            <a:off x="4250724" y="2796430"/>
            <a:ext cx="4582631" cy="1825315"/>
          </a:xfrm>
          <a:prstGeom prst="rect">
            <a:avLst/>
          </a:prstGeom>
        </p:spPr>
      </p:pic>
      <p:sp>
        <p:nvSpPr>
          <p:cNvPr id="3" name="Google Shape;160;p7">
            <a:extLst>
              <a:ext uri="{FF2B5EF4-FFF2-40B4-BE49-F238E27FC236}">
                <a16:creationId xmlns:a16="http://schemas.microsoft.com/office/drawing/2014/main" id="{FE829846-D829-18BF-1B0C-2347BD163606}"/>
              </a:ext>
            </a:extLst>
          </p:cNvPr>
          <p:cNvSpPr txBox="1">
            <a:spLocks/>
          </p:cNvSpPr>
          <p:nvPr/>
        </p:nvSpPr>
        <p:spPr>
          <a:xfrm>
            <a:off x="5036388" y="2668170"/>
            <a:ext cx="3174351" cy="23979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563"/>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90000"/>
              </a:lnSpc>
              <a:spcBef>
                <a:spcPts val="45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342900" algn="l" rtl="0">
              <a:lnSpc>
                <a:spcPct val="100000"/>
              </a:lnSpc>
              <a:spcBef>
                <a:spcPts val="300"/>
              </a:spcBef>
              <a:spcAft>
                <a:spcPts val="0"/>
              </a:spcAft>
              <a:buClr>
                <a:srgbClr val="4AC9E3"/>
              </a:buClr>
              <a:buSzPts val="1800"/>
              <a:buFont typeface="Noto Sans Symbols"/>
              <a:buChar char="▪"/>
              <a:defRPr sz="1000" b="0" i="0" u="none" strike="noStrike" cap="none">
                <a:solidFill>
                  <a:schemeClr val="dk1"/>
                </a:solidFill>
                <a:latin typeface="Arial"/>
                <a:ea typeface="Arial"/>
                <a:cs typeface="Arial"/>
                <a:sym typeface="Arial"/>
              </a:defRPr>
            </a:lvl3pPr>
            <a:lvl4pPr marL="1828800" marR="0" lvl="3" indent="-342900" algn="l" rtl="0">
              <a:lnSpc>
                <a:spcPct val="100000"/>
              </a:lnSpc>
              <a:spcBef>
                <a:spcPts val="150"/>
              </a:spcBef>
              <a:spcAft>
                <a:spcPts val="0"/>
              </a:spcAft>
              <a:buClr>
                <a:schemeClr val="dk1"/>
              </a:buClr>
              <a:buSzPts val="1800"/>
              <a:buFont typeface="Merriweather Sans"/>
              <a:buChar char="﹣"/>
              <a:defRPr sz="900" b="0" i="0" u="none" strike="noStrike" cap="none">
                <a:solidFill>
                  <a:schemeClr val="dk1"/>
                </a:solidFill>
                <a:latin typeface="Arial"/>
                <a:ea typeface="Arial"/>
                <a:cs typeface="Arial"/>
                <a:sym typeface="Arial"/>
              </a:defRPr>
            </a:lvl4pPr>
            <a:lvl5pPr marL="2286000" marR="0" lvl="4" indent="-342900" algn="l" rtl="0">
              <a:lnSpc>
                <a:spcPct val="100000"/>
              </a:lnSpc>
              <a:spcBef>
                <a:spcPts val="150"/>
              </a:spcBef>
              <a:spcAft>
                <a:spcPts val="0"/>
              </a:spcAft>
              <a:buClr>
                <a:srgbClr val="4AC9E3"/>
              </a:buClr>
              <a:buSzPts val="1800"/>
              <a:buFont typeface="Merriweather Sans"/>
              <a:buChar char="･"/>
              <a:defRPr sz="900" b="0" i="0" u="none" strike="noStrike" cap="none">
                <a:solidFill>
                  <a:schemeClr val="dk1"/>
                </a:solidFill>
                <a:latin typeface="Arial"/>
                <a:ea typeface="Arial"/>
                <a:cs typeface="Arial"/>
                <a:sym typeface="Arial"/>
              </a:defRPr>
            </a:lvl5pPr>
            <a:lvl6pPr marL="2743200" marR="0" lvl="5" indent="-342900" algn="l" rtl="0">
              <a:lnSpc>
                <a:spcPct val="90000"/>
              </a:lnSpc>
              <a:spcBef>
                <a:spcPts val="281"/>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6pPr>
            <a:lvl7pPr marL="3200400" marR="0" lvl="6" indent="-342900" algn="l" rtl="0">
              <a:lnSpc>
                <a:spcPct val="90000"/>
              </a:lnSpc>
              <a:spcBef>
                <a:spcPts val="281"/>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7pPr>
            <a:lvl8pPr marL="3657600" marR="0" lvl="7" indent="-342900" algn="l" rtl="0">
              <a:lnSpc>
                <a:spcPct val="90000"/>
              </a:lnSpc>
              <a:spcBef>
                <a:spcPts val="281"/>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8pPr>
            <a:lvl9pPr marL="4114800" marR="0" lvl="8" indent="-342900" algn="l" rtl="0">
              <a:lnSpc>
                <a:spcPct val="90000"/>
              </a:lnSpc>
              <a:spcBef>
                <a:spcPts val="281"/>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9pPr>
          </a:lstStyle>
          <a:p>
            <a:pPr marL="0" indent="0">
              <a:spcBef>
                <a:spcPts val="0"/>
              </a:spcBef>
            </a:pPr>
            <a:r>
              <a:rPr lang="en-US" sz="1200" dirty="0"/>
              <a:t>Explosive Growth of 802.15.4 UWB continues</a:t>
            </a:r>
          </a:p>
        </p:txBody>
      </p:sp>
    </p:spTree>
    <p:extLst>
      <p:ext uri="{BB962C8B-B14F-4D97-AF65-F5344CB8AC3E}">
        <p14:creationId xmlns:p14="http://schemas.microsoft.com/office/powerpoint/2010/main" val="28877304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5">
          <a:extLst>
            <a:ext uri="{FF2B5EF4-FFF2-40B4-BE49-F238E27FC236}">
              <a16:creationId xmlns:a16="http://schemas.microsoft.com/office/drawing/2014/main" id="{5B0CC1B6-4F4F-1F1E-3E0A-020FEF90211C}"/>
            </a:ext>
          </a:extLst>
        </p:cNvPr>
        <p:cNvGrpSpPr/>
        <p:nvPr/>
      </p:nvGrpSpPr>
      <p:grpSpPr>
        <a:xfrm>
          <a:off x="0" y="0"/>
          <a:ext cx="0" cy="0"/>
          <a:chOff x="0" y="0"/>
          <a:chExt cx="0" cy="0"/>
        </a:xfrm>
      </p:grpSpPr>
      <p:sp>
        <p:nvSpPr>
          <p:cNvPr id="157" name="Google Shape;157;p7">
            <a:extLst>
              <a:ext uri="{FF2B5EF4-FFF2-40B4-BE49-F238E27FC236}">
                <a16:creationId xmlns:a16="http://schemas.microsoft.com/office/drawing/2014/main" id="{2BDCDCC4-E01B-2DB4-ACC7-D689CBDE3546}"/>
              </a:ext>
            </a:extLst>
          </p:cNvPr>
          <p:cNvSpPr txBox="1">
            <a:spLocks noGrp="1"/>
          </p:cNvSpPr>
          <p:nvPr>
            <p:ph type="sldNum" idx="12"/>
          </p:nvPr>
        </p:nvSpPr>
        <p:spPr>
          <a:xfrm>
            <a:off x="8085143" y="4630107"/>
            <a:ext cx="601663" cy="274637"/>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800"/>
              <a:buNone/>
            </a:pPr>
            <a:fld id="{00000000-1234-1234-1234-123412341234}" type="slidenum">
              <a:rPr lang="en-US"/>
              <a:t>23</a:t>
            </a:fld>
            <a:endParaRPr/>
          </a:p>
        </p:txBody>
      </p:sp>
      <p:sp>
        <p:nvSpPr>
          <p:cNvPr id="159" name="Google Shape;159;p7">
            <a:extLst>
              <a:ext uri="{FF2B5EF4-FFF2-40B4-BE49-F238E27FC236}">
                <a16:creationId xmlns:a16="http://schemas.microsoft.com/office/drawing/2014/main" id="{EB88D639-3EF6-79A0-5B0A-E7B0FB6E8369}"/>
              </a:ext>
            </a:extLst>
          </p:cNvPr>
          <p:cNvSpPr txBox="1">
            <a:spLocks noGrp="1"/>
          </p:cNvSpPr>
          <p:nvPr>
            <p:ph type="title"/>
          </p:nvPr>
        </p:nvSpPr>
        <p:spPr>
          <a:xfrm>
            <a:off x="457200" y="274640"/>
            <a:ext cx="6819900" cy="53788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400"/>
              <a:buNone/>
            </a:pPr>
            <a:r>
              <a:rPr lang="en-US" dirty="0"/>
              <a:t>Future Projects</a:t>
            </a:r>
            <a:endParaRPr dirty="0"/>
          </a:p>
        </p:txBody>
      </p:sp>
      <p:sp>
        <p:nvSpPr>
          <p:cNvPr id="160" name="Google Shape;160;p7">
            <a:extLst>
              <a:ext uri="{FF2B5EF4-FFF2-40B4-BE49-F238E27FC236}">
                <a16:creationId xmlns:a16="http://schemas.microsoft.com/office/drawing/2014/main" id="{09ED6A51-CA37-1AF0-816A-AD0DB4E4E143}"/>
              </a:ext>
            </a:extLst>
          </p:cNvPr>
          <p:cNvSpPr txBox="1">
            <a:spLocks noGrp="1"/>
          </p:cNvSpPr>
          <p:nvPr>
            <p:ph type="body" idx="3"/>
          </p:nvPr>
        </p:nvSpPr>
        <p:spPr>
          <a:xfrm>
            <a:off x="457200" y="896528"/>
            <a:ext cx="8229600" cy="3065872"/>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400"/>
            </a:pPr>
            <a:r>
              <a:rPr lang="en-US" sz="1800" dirty="0">
                <a:effectLst/>
                <a:latin typeface="Calibri" panose="020F0502020204030204" pitchFamily="34" charset="0"/>
                <a:ea typeface="MS Mincho" panose="02020609040205080304" pitchFamily="49" charset="-128"/>
              </a:rPr>
              <a:t>Endless Possibilities</a:t>
            </a:r>
          </a:p>
          <a:p>
            <a:pPr marL="742950" lvl="1" indent="-285750">
              <a:spcBef>
                <a:spcPts val="0"/>
              </a:spcBef>
              <a:buFont typeface="Arial" panose="020B0604020202020204" pitchFamily="34" charset="0"/>
              <a:buChar char="•"/>
            </a:pPr>
            <a:r>
              <a:rPr lang="en-US" sz="1800" dirty="0">
                <a:effectLst/>
                <a:latin typeface="Calibri" panose="020F0502020204030204" pitchFamily="34" charset="0"/>
                <a:ea typeface="MS Mincho" panose="02020609040205080304" pitchFamily="49" charset="-128"/>
              </a:rPr>
              <a:t>Applications of AI/LLM in Wireless Specialty Networks?</a:t>
            </a:r>
          </a:p>
          <a:p>
            <a:pPr marL="1200150" lvl="2" indent="-285750">
              <a:spcBef>
                <a:spcPts val="0"/>
              </a:spcBef>
              <a:buFont typeface="Arial" panose="020B0604020202020204" pitchFamily="34" charset="0"/>
              <a:buChar char="•"/>
            </a:pPr>
            <a:r>
              <a:rPr lang="en-US" sz="1800" dirty="0">
                <a:effectLst/>
                <a:latin typeface="Calibri" panose="020F0502020204030204" pitchFamily="34" charset="0"/>
                <a:ea typeface="MS Mincho" panose="02020609040205080304" pitchFamily="49" charset="-128"/>
              </a:rPr>
              <a:t>Environment aware adaptive protocols (PHY and MAC)</a:t>
            </a:r>
          </a:p>
          <a:p>
            <a:pPr marL="742950" lvl="1" indent="-285750">
              <a:spcBef>
                <a:spcPts val="0"/>
              </a:spcBef>
              <a:buFont typeface="Arial" panose="020B0604020202020204" pitchFamily="34" charset="0"/>
              <a:buChar char="•"/>
            </a:pPr>
            <a:r>
              <a:rPr lang="en-US" sz="1800" dirty="0">
                <a:latin typeface="Calibri" panose="020F0502020204030204" pitchFamily="34" charset="0"/>
                <a:ea typeface="MS Mincho" panose="02020609040205080304" pitchFamily="49" charset="-128"/>
              </a:rPr>
              <a:t>Integration of Security, Cryptography with PHY and MAC?</a:t>
            </a:r>
          </a:p>
          <a:p>
            <a:pPr marL="1200150" lvl="2" indent="-285750">
              <a:spcBef>
                <a:spcPts val="0"/>
              </a:spcBef>
            </a:pPr>
            <a:r>
              <a:rPr lang="en-US" sz="1800" dirty="0">
                <a:latin typeface="Calibri" panose="020F0502020204030204" pitchFamily="34" charset="0"/>
                <a:ea typeface="MS Mincho" panose="02020609040205080304" pitchFamily="49" charset="-128"/>
              </a:rPr>
              <a:t>Identification/Determination of Intent for Secure Access</a:t>
            </a:r>
          </a:p>
          <a:p>
            <a:pPr marL="742950" lvl="1" indent="-285750">
              <a:spcBef>
                <a:spcPts val="0"/>
              </a:spcBef>
              <a:buFont typeface="Arial" panose="020B0604020202020204" pitchFamily="34" charset="0"/>
              <a:buChar char="•"/>
            </a:pPr>
            <a:r>
              <a:rPr lang="en-US" sz="1800" dirty="0">
                <a:latin typeface="Calibri" panose="020F0502020204030204" pitchFamily="34" charset="0"/>
                <a:ea typeface="MS Mincho" panose="02020609040205080304" pitchFamily="49" charset="-128"/>
              </a:rPr>
              <a:t>Other Ideas from Current and Future Participants like You</a:t>
            </a:r>
          </a:p>
        </p:txBody>
      </p:sp>
    </p:spTree>
    <p:extLst>
      <p:ext uri="{BB962C8B-B14F-4D97-AF65-F5344CB8AC3E}">
        <p14:creationId xmlns:p14="http://schemas.microsoft.com/office/powerpoint/2010/main" val="3356182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7" name="Google Shape;157;p7"/>
          <p:cNvSpPr txBox="1">
            <a:spLocks noGrp="1"/>
          </p:cNvSpPr>
          <p:nvPr>
            <p:ph type="sldNum" idx="12"/>
          </p:nvPr>
        </p:nvSpPr>
        <p:spPr>
          <a:xfrm>
            <a:off x="8085143" y="4630107"/>
            <a:ext cx="601663" cy="274637"/>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800"/>
              <a:buNone/>
            </a:pPr>
            <a:fld id="{00000000-1234-1234-1234-123412341234}" type="slidenum">
              <a:rPr lang="en-US"/>
              <a:t>24</a:t>
            </a:fld>
            <a:endParaRPr/>
          </a:p>
        </p:txBody>
      </p:sp>
      <p:sp>
        <p:nvSpPr>
          <p:cNvPr id="159" name="Google Shape;159;p7"/>
          <p:cNvSpPr txBox="1">
            <a:spLocks noGrp="1"/>
          </p:cNvSpPr>
          <p:nvPr>
            <p:ph type="title"/>
          </p:nvPr>
        </p:nvSpPr>
        <p:spPr>
          <a:xfrm>
            <a:off x="457200" y="274640"/>
            <a:ext cx="6819900" cy="53788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400"/>
              <a:buNone/>
            </a:pPr>
            <a:r>
              <a:rPr lang="en-US" dirty="0"/>
              <a:t>Final Remarks</a:t>
            </a:r>
            <a:endParaRPr dirty="0"/>
          </a:p>
        </p:txBody>
      </p:sp>
      <p:sp>
        <p:nvSpPr>
          <p:cNvPr id="160" name="Google Shape;160;p7"/>
          <p:cNvSpPr txBox="1">
            <a:spLocks noGrp="1"/>
          </p:cNvSpPr>
          <p:nvPr>
            <p:ph type="body" idx="3"/>
          </p:nvPr>
        </p:nvSpPr>
        <p:spPr>
          <a:xfrm>
            <a:off x="457200" y="896528"/>
            <a:ext cx="8229600" cy="2036142"/>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400"/>
              <a:buNone/>
            </a:pPr>
            <a:r>
              <a:rPr lang="en-US" sz="1800" dirty="0">
                <a:effectLst/>
                <a:latin typeface="Calibri" panose="020F0502020204030204" pitchFamily="34" charset="0"/>
                <a:ea typeface="MS Mincho" panose="02020609040205080304" pitchFamily="49" charset="-128"/>
              </a:rPr>
              <a:t>IEEE 802.15 covers a wide breadth and depth of wireless technologies that are implemented in products that you may not even realize are using 802.15.</a:t>
            </a:r>
          </a:p>
          <a:p>
            <a:pPr marL="0" lvl="0" indent="0" algn="l" rtl="0">
              <a:lnSpc>
                <a:spcPct val="90000"/>
              </a:lnSpc>
              <a:spcBef>
                <a:spcPts val="0"/>
              </a:spcBef>
              <a:spcAft>
                <a:spcPts val="0"/>
              </a:spcAft>
              <a:buSzPts val="1400"/>
              <a:buNone/>
            </a:pPr>
            <a:endParaRPr lang="en-US" sz="1800" dirty="0">
              <a:latin typeface="Calibri" panose="020F0502020204030204" pitchFamily="34" charset="0"/>
              <a:ea typeface="MS Mincho" panose="02020609040205080304" pitchFamily="49" charset="-128"/>
            </a:endParaRPr>
          </a:p>
          <a:p>
            <a:pPr marL="0" lvl="0" indent="0" algn="l" rtl="0">
              <a:lnSpc>
                <a:spcPct val="90000"/>
              </a:lnSpc>
              <a:spcBef>
                <a:spcPts val="0"/>
              </a:spcBef>
              <a:spcAft>
                <a:spcPts val="0"/>
              </a:spcAft>
              <a:buSzPts val="1400"/>
              <a:buNone/>
            </a:pPr>
            <a:r>
              <a:rPr lang="en-US" dirty="0"/>
              <a:t>And remember,</a:t>
            </a:r>
          </a:p>
          <a:p>
            <a:pPr marL="0" indent="0">
              <a:spcBef>
                <a:spcPts val="0"/>
              </a:spcBef>
            </a:pPr>
            <a:endParaRPr lang="en-US" dirty="0"/>
          </a:p>
          <a:p>
            <a:pPr marL="1371600" lvl="3" indent="0">
              <a:spcBef>
                <a:spcPts val="0"/>
              </a:spcBef>
              <a:buNone/>
            </a:pPr>
            <a:r>
              <a:rPr lang="en-US" sz="1600" dirty="0"/>
              <a:t>“… if it’s not Wi-Fi or Cellular it’s probably 802.15”</a:t>
            </a:r>
          </a:p>
        </p:txBody>
      </p:sp>
    </p:spTree>
    <p:extLst>
      <p:ext uri="{BB962C8B-B14F-4D97-AF65-F5344CB8AC3E}">
        <p14:creationId xmlns:p14="http://schemas.microsoft.com/office/powerpoint/2010/main" val="42777947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8692E-D46F-A6D5-C715-A2AA0AA04C95}"/>
              </a:ext>
            </a:extLst>
          </p:cNvPr>
          <p:cNvSpPr>
            <a:spLocks noGrp="1"/>
          </p:cNvSpPr>
          <p:nvPr>
            <p:ph type="ctrTitle"/>
          </p:nvPr>
        </p:nvSpPr>
        <p:spPr/>
        <p:txBody>
          <a:bodyPr/>
          <a:lstStyle/>
          <a:p>
            <a:r>
              <a:rPr lang="en-US" dirty="0"/>
              <a:t>ADDITIONAL RESOURCES</a:t>
            </a:r>
          </a:p>
        </p:txBody>
      </p:sp>
      <p:sp>
        <p:nvSpPr>
          <p:cNvPr id="3" name="Text Placeholder 4">
            <a:extLst>
              <a:ext uri="{FF2B5EF4-FFF2-40B4-BE49-F238E27FC236}">
                <a16:creationId xmlns:a16="http://schemas.microsoft.com/office/drawing/2014/main" id="{6361871C-58B9-5E95-33E4-EEE34B1870F4}"/>
              </a:ext>
            </a:extLst>
          </p:cNvPr>
          <p:cNvSpPr txBox="1">
            <a:spLocks/>
          </p:cNvSpPr>
          <p:nvPr/>
        </p:nvSpPr>
        <p:spPr>
          <a:xfrm>
            <a:off x="3845504" y="3252669"/>
            <a:ext cx="5068887" cy="610877"/>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spcAft>
                <a:spcPts val="600"/>
              </a:spcAft>
              <a:buSzPts val="1400"/>
            </a:pPr>
            <a:r>
              <a:rPr lang="en-US" b="1" dirty="0">
                <a:solidFill>
                  <a:schemeClr val="bg1"/>
                </a:solidFill>
              </a:rPr>
              <a:t>IEEE 802.15 (WSN) WG - Homepage</a:t>
            </a:r>
          </a:p>
          <a:p>
            <a:pPr>
              <a:lnSpc>
                <a:spcPct val="90000"/>
              </a:lnSpc>
              <a:spcAft>
                <a:spcPts val="600"/>
              </a:spcAft>
              <a:buSzPts val="1400"/>
            </a:pPr>
            <a:r>
              <a:rPr lang="en-US" b="1" dirty="0">
                <a:hlinkClick r:id="rId2"/>
              </a:rPr>
              <a:t>https://ieee802.org/15</a:t>
            </a:r>
            <a:endParaRPr lang="en-US" b="1" dirty="0"/>
          </a:p>
          <a:p>
            <a:endParaRPr lang="en-US" dirty="0"/>
          </a:p>
        </p:txBody>
      </p:sp>
    </p:spTree>
    <p:extLst>
      <p:ext uri="{BB962C8B-B14F-4D97-AF65-F5344CB8AC3E}">
        <p14:creationId xmlns:p14="http://schemas.microsoft.com/office/powerpoint/2010/main" val="898425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3"/>
          <p:cNvSpPr txBox="1">
            <a:spLocks noGrp="1"/>
          </p:cNvSpPr>
          <p:nvPr>
            <p:ph type="title"/>
          </p:nvPr>
        </p:nvSpPr>
        <p:spPr>
          <a:xfrm>
            <a:off x="457200" y="274640"/>
            <a:ext cx="6819900" cy="371475"/>
          </a:xfrm>
          <a:prstGeom prst="rect">
            <a:avLst/>
          </a:prstGeom>
          <a:noFill/>
          <a:ln>
            <a:noFill/>
          </a:ln>
        </p:spPr>
        <p:txBody>
          <a:bodyPr spcFirstLastPara="1" wrap="square" lIns="0" tIns="0" rIns="0" bIns="0" anchor="t" anchorCtr="0">
            <a:noAutofit/>
          </a:bodyPr>
          <a:lstStyle/>
          <a:p>
            <a:r>
              <a:rPr lang="en-US" cap="all" dirty="0"/>
              <a:t>Disclaimer</a:t>
            </a:r>
          </a:p>
        </p:txBody>
      </p:sp>
      <p:sp>
        <p:nvSpPr>
          <p:cNvPr id="122" name="Google Shape;122;p3"/>
          <p:cNvSpPr txBox="1">
            <a:spLocks noGrp="1"/>
          </p:cNvSpPr>
          <p:nvPr>
            <p:ph type="body" idx="1"/>
          </p:nvPr>
        </p:nvSpPr>
        <p:spPr>
          <a:xfrm>
            <a:off x="457200" y="1376150"/>
            <a:ext cx="8229600" cy="3262312"/>
          </a:xfrm>
          <a:prstGeom prst="rect">
            <a:avLst/>
          </a:prstGeom>
          <a:noFill/>
          <a:ln>
            <a:noFill/>
          </a:ln>
        </p:spPr>
        <p:txBody>
          <a:bodyPr spcFirstLastPara="1" wrap="square" lIns="0" tIns="0" rIns="0" bIns="0" anchor="t" anchorCtr="0">
            <a:noAutofit/>
          </a:bodyPr>
          <a:lstStyle/>
          <a:p>
            <a:pPr marL="0" indent="0">
              <a:spcBef>
                <a:spcPts val="0"/>
              </a:spcBef>
            </a:pPr>
            <a:r>
              <a:rPr lang="en-US" sz="1600" dirty="0"/>
              <a:t>This presentation should be considered as the personal view of the presenter, not as a formal position, explanation, or interpretation of IEEE.</a:t>
            </a:r>
          </a:p>
          <a:p>
            <a:pPr marL="0" indent="0">
              <a:spcBef>
                <a:spcPts val="0"/>
              </a:spcBef>
            </a:pPr>
            <a:endParaRPr lang="en-US" sz="1600" dirty="0"/>
          </a:p>
          <a:p>
            <a:pPr marL="0" indent="0">
              <a:spcBef>
                <a:spcPts val="0"/>
              </a:spcBef>
            </a:pPr>
            <a:r>
              <a:rPr lang="en-US" sz="1600" dirty="0"/>
              <a:t>Per IEEE-SA Standards Board Bylaws</a:t>
            </a:r>
          </a:p>
          <a:p>
            <a:pPr marL="0" indent="0">
              <a:spcBef>
                <a:spcPts val="0"/>
              </a:spcBef>
            </a:pPr>
            <a:r>
              <a:rPr lang="en-US" sz="1400" dirty="0"/>
              <a:t>“At  lectures,  symposia,  seminars,  or  educational  courses,  an  individual  presenting information  on  IEEE  standards  shall  make it  clear  that  his  or her views should be considered the personal views of that individual rather than the formal position of IEEE.”</a:t>
            </a:r>
          </a:p>
        </p:txBody>
      </p:sp>
      <p:sp>
        <p:nvSpPr>
          <p:cNvPr id="2" name="Slide Number Placeholder 1">
            <a:extLst>
              <a:ext uri="{FF2B5EF4-FFF2-40B4-BE49-F238E27FC236}">
                <a16:creationId xmlns:a16="http://schemas.microsoft.com/office/drawing/2014/main" id="{E266F91F-2F48-41EF-85B2-DB4B9C908F8A}"/>
              </a:ext>
            </a:extLst>
          </p:cNvPr>
          <p:cNvSpPr>
            <a:spLocks noGrp="1"/>
          </p:cNvSpPr>
          <p:nvPr>
            <p:ph type="sldNum" idx="12"/>
          </p:nvPr>
        </p:nvSpPr>
        <p:spPr/>
        <p:txBody>
          <a:bodyPr/>
          <a:lstStyle/>
          <a:p>
            <a:fld id="{00000000-1234-1234-1234-123412341234}" type="slidenum">
              <a:rPr lang="en-US" smtClean="0"/>
              <a:pPr/>
              <a:t>3</a:t>
            </a:fld>
            <a:endParaRPr lang="en-US"/>
          </a:p>
        </p:txBody>
      </p:sp>
    </p:spTree>
    <p:extLst>
      <p:ext uri="{BB962C8B-B14F-4D97-AF65-F5344CB8AC3E}">
        <p14:creationId xmlns:p14="http://schemas.microsoft.com/office/powerpoint/2010/main" val="599844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
          <p:cNvSpPr txBox="1">
            <a:spLocks noGrp="1"/>
          </p:cNvSpPr>
          <p:nvPr>
            <p:ph type="ctrTitle"/>
          </p:nvPr>
        </p:nvSpPr>
        <p:spPr>
          <a:xfrm>
            <a:off x="3940097" y="1107645"/>
            <a:ext cx="4561352" cy="1790700"/>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SzPts val="1400"/>
              <a:buNone/>
            </a:pPr>
            <a:r>
              <a:rPr lang="en-US" dirty="0"/>
              <a:t>IEEE 802.15 WG on</a:t>
            </a:r>
            <a:br>
              <a:rPr lang="en-US" dirty="0"/>
            </a:br>
            <a:r>
              <a:rPr lang="en-US" dirty="0"/>
              <a:t>Wireless Specialty Networks (WSNs)</a:t>
            </a:r>
            <a:endParaRPr dirty="0"/>
          </a:p>
        </p:txBody>
      </p:sp>
      <p:sp>
        <p:nvSpPr>
          <p:cNvPr id="115" name="Google Shape;115;p2"/>
          <p:cNvSpPr txBox="1">
            <a:spLocks noGrp="1"/>
          </p:cNvSpPr>
          <p:nvPr>
            <p:ph type="sldNum" idx="12"/>
          </p:nvPr>
        </p:nvSpPr>
        <p:spPr>
          <a:xfrm>
            <a:off x="8085143" y="4630107"/>
            <a:ext cx="601663" cy="274637"/>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800"/>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7" name="Google Shape;157;p7"/>
          <p:cNvSpPr txBox="1">
            <a:spLocks noGrp="1"/>
          </p:cNvSpPr>
          <p:nvPr>
            <p:ph type="sldNum" idx="12"/>
          </p:nvPr>
        </p:nvSpPr>
        <p:spPr>
          <a:xfrm>
            <a:off x="8085143" y="4630107"/>
            <a:ext cx="601663" cy="274637"/>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800"/>
              <a:buNone/>
            </a:pPr>
            <a:fld id="{00000000-1234-1234-1234-123412341234}" type="slidenum">
              <a:rPr lang="en-US"/>
              <a:t>5</a:t>
            </a:fld>
            <a:endParaRPr/>
          </a:p>
        </p:txBody>
      </p:sp>
      <p:sp>
        <p:nvSpPr>
          <p:cNvPr id="159" name="Google Shape;159;p7"/>
          <p:cNvSpPr txBox="1">
            <a:spLocks noGrp="1"/>
          </p:cNvSpPr>
          <p:nvPr>
            <p:ph type="title"/>
          </p:nvPr>
        </p:nvSpPr>
        <p:spPr>
          <a:xfrm>
            <a:off x="457199" y="274640"/>
            <a:ext cx="7627943" cy="53788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400"/>
              <a:buNone/>
              <a:tabLst>
                <a:tab pos="461963" algn="l"/>
              </a:tabLst>
            </a:pPr>
            <a:r>
              <a:rPr lang="en-US" dirty="0"/>
              <a:t>IEEE 802.15 WG Org Chart (of Active Projects) &amp; Membership</a:t>
            </a:r>
            <a:endParaRPr dirty="0"/>
          </a:p>
        </p:txBody>
      </p:sp>
      <p:pic>
        <p:nvPicPr>
          <p:cNvPr id="2" name="Picture 1">
            <a:extLst>
              <a:ext uri="{FF2B5EF4-FFF2-40B4-BE49-F238E27FC236}">
                <a16:creationId xmlns:a16="http://schemas.microsoft.com/office/drawing/2014/main" id="{6EEA06D0-1273-989B-504B-A31EE9D0DE68}"/>
              </a:ext>
            </a:extLst>
          </p:cNvPr>
          <p:cNvPicPr>
            <a:picLocks noChangeAspect="1"/>
          </p:cNvPicPr>
          <p:nvPr/>
        </p:nvPicPr>
        <p:blipFill>
          <a:blip r:embed="rId3"/>
          <a:stretch>
            <a:fillRect/>
          </a:stretch>
        </p:blipFill>
        <p:spPr>
          <a:xfrm>
            <a:off x="1058858" y="741549"/>
            <a:ext cx="6959600" cy="3533486"/>
          </a:xfrm>
          <a:prstGeom prst="rect">
            <a:avLst/>
          </a:prstGeom>
        </p:spPr>
      </p:pic>
      <p:sp>
        <p:nvSpPr>
          <p:cNvPr id="3" name="Rectangle 3">
            <a:extLst>
              <a:ext uri="{FF2B5EF4-FFF2-40B4-BE49-F238E27FC236}">
                <a16:creationId xmlns:a16="http://schemas.microsoft.com/office/drawing/2014/main" id="{0BD3B234-12F3-E815-E34E-62F26A66C46E}"/>
              </a:ext>
            </a:extLst>
          </p:cNvPr>
          <p:cNvSpPr txBox="1">
            <a:spLocks noChangeArrowheads="1"/>
          </p:cNvSpPr>
          <p:nvPr/>
        </p:nvSpPr>
        <p:spPr bwMode="auto">
          <a:xfrm>
            <a:off x="5363481" y="3931656"/>
            <a:ext cx="2290440" cy="881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860425" indent="-635000" algn="l" fontAlgn="b">
              <a:lnSpc>
                <a:spcPct val="80000"/>
              </a:lnSpc>
              <a:spcBef>
                <a:spcPts val="0"/>
              </a:spcBef>
              <a:spcAft>
                <a:spcPts val="600"/>
              </a:spcAft>
              <a:tabLst>
                <a:tab pos="1944688" algn="l"/>
              </a:tabLst>
              <a:defRPr/>
            </a:pPr>
            <a:r>
              <a:rPr lang="en-US" sz="900" b="1" u="sng" kern="1200" dirty="0">
                <a:solidFill>
                  <a:srgbClr val="0000FF"/>
                </a:solidFill>
                <a:latin typeface="Arial Rounded MT Bold" pitchFamily="34" charset="0"/>
                <a:cs typeface="Arial" charset="0"/>
              </a:rPr>
              <a:t>802.15 WG Membership</a:t>
            </a:r>
          </a:p>
          <a:p>
            <a:pPr marL="860425" indent="-635000" algn="l" fontAlgn="b">
              <a:lnSpc>
                <a:spcPct val="80000"/>
              </a:lnSpc>
              <a:spcBef>
                <a:spcPts val="0"/>
              </a:spcBef>
              <a:spcAft>
                <a:spcPts val="600"/>
              </a:spcAft>
              <a:tabLst>
                <a:tab pos="1828800" algn="l"/>
              </a:tabLst>
              <a:defRPr/>
            </a:pPr>
            <a:r>
              <a:rPr lang="en-US" sz="900" kern="1200" dirty="0">
                <a:latin typeface="Arial Rounded MT Bold" pitchFamily="34" charset="0"/>
                <a:cs typeface="Arial" charset="0"/>
              </a:rPr>
              <a:t>Voting members:	115</a:t>
            </a:r>
          </a:p>
          <a:p>
            <a:pPr marL="860425" indent="-635000" algn="l" fontAlgn="b">
              <a:lnSpc>
                <a:spcPct val="80000"/>
              </a:lnSpc>
              <a:spcBef>
                <a:spcPts val="0"/>
              </a:spcBef>
              <a:spcAft>
                <a:spcPts val="600"/>
              </a:spcAft>
              <a:tabLst>
                <a:tab pos="1828800" algn="l"/>
              </a:tabLst>
              <a:defRPr/>
            </a:pPr>
            <a:r>
              <a:rPr lang="en-US" sz="900" kern="1200" dirty="0">
                <a:latin typeface="Arial Rounded MT Bold" pitchFamily="34" charset="0"/>
                <a:cs typeface="Arial" charset="0"/>
              </a:rPr>
              <a:t>Nearly voting members:	12</a:t>
            </a:r>
          </a:p>
          <a:p>
            <a:pPr marL="860425" indent="-635000" algn="l" fontAlgn="b">
              <a:lnSpc>
                <a:spcPct val="80000"/>
              </a:lnSpc>
              <a:spcBef>
                <a:spcPts val="0"/>
              </a:spcBef>
              <a:spcAft>
                <a:spcPts val="600"/>
              </a:spcAft>
              <a:tabLst>
                <a:tab pos="1828800" algn="l"/>
              </a:tabLst>
              <a:defRPr/>
            </a:pPr>
            <a:r>
              <a:rPr lang="en-US" sz="900" kern="1200" dirty="0">
                <a:latin typeface="Arial Rounded MT Bold" pitchFamily="34" charset="0"/>
                <a:cs typeface="Arial" charset="0"/>
              </a:rPr>
              <a:t>Aspirant voting members:	22</a:t>
            </a:r>
          </a:p>
        </p:txBody>
      </p:sp>
    </p:spTree>
    <p:extLst>
      <p:ext uri="{BB962C8B-B14F-4D97-AF65-F5344CB8AC3E}">
        <p14:creationId xmlns:p14="http://schemas.microsoft.com/office/powerpoint/2010/main" val="1397261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7" name="Google Shape;157;p7"/>
          <p:cNvSpPr txBox="1">
            <a:spLocks noGrp="1"/>
          </p:cNvSpPr>
          <p:nvPr>
            <p:ph type="sldNum" idx="12"/>
          </p:nvPr>
        </p:nvSpPr>
        <p:spPr>
          <a:xfrm>
            <a:off x="8085143" y="4630107"/>
            <a:ext cx="601663" cy="274637"/>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800"/>
              <a:buNone/>
            </a:pPr>
            <a:fld id="{00000000-1234-1234-1234-123412341234}" type="slidenum">
              <a:rPr lang="en-US"/>
              <a:t>6</a:t>
            </a:fld>
            <a:endParaRPr/>
          </a:p>
        </p:txBody>
      </p:sp>
      <p:sp>
        <p:nvSpPr>
          <p:cNvPr id="159" name="Google Shape;159;p7"/>
          <p:cNvSpPr txBox="1">
            <a:spLocks noGrp="1"/>
          </p:cNvSpPr>
          <p:nvPr>
            <p:ph type="title"/>
          </p:nvPr>
        </p:nvSpPr>
        <p:spPr>
          <a:xfrm>
            <a:off x="457200" y="274640"/>
            <a:ext cx="7330966" cy="53788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400"/>
              <a:buNone/>
            </a:pPr>
            <a:r>
              <a:rPr lang="en-US" dirty="0"/>
              <a:t>IEEE 802.15 Standards Projects Pipeline (a defined process)</a:t>
            </a:r>
            <a:endParaRPr dirty="0"/>
          </a:p>
        </p:txBody>
      </p:sp>
      <p:pic>
        <p:nvPicPr>
          <p:cNvPr id="2" name="Picture 1">
            <a:extLst>
              <a:ext uri="{FF2B5EF4-FFF2-40B4-BE49-F238E27FC236}">
                <a16:creationId xmlns:a16="http://schemas.microsoft.com/office/drawing/2014/main" id="{8BE0D238-222F-6EF4-FD02-592BDB264000}"/>
              </a:ext>
            </a:extLst>
          </p:cNvPr>
          <p:cNvPicPr>
            <a:picLocks noChangeAspect="1"/>
          </p:cNvPicPr>
          <p:nvPr/>
        </p:nvPicPr>
        <p:blipFill>
          <a:blip r:embed="rId3"/>
          <a:stretch>
            <a:fillRect/>
          </a:stretch>
        </p:blipFill>
        <p:spPr>
          <a:xfrm>
            <a:off x="1153049" y="665703"/>
            <a:ext cx="6837902" cy="3964404"/>
          </a:xfrm>
          <a:prstGeom prst="rect">
            <a:avLst/>
          </a:prstGeom>
        </p:spPr>
      </p:pic>
    </p:spTree>
    <p:extLst>
      <p:ext uri="{BB962C8B-B14F-4D97-AF65-F5344CB8AC3E}">
        <p14:creationId xmlns:p14="http://schemas.microsoft.com/office/powerpoint/2010/main" val="2555003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7" name="Google Shape;157;p7"/>
          <p:cNvSpPr txBox="1">
            <a:spLocks noGrp="1"/>
          </p:cNvSpPr>
          <p:nvPr>
            <p:ph type="sldNum" idx="12"/>
          </p:nvPr>
        </p:nvSpPr>
        <p:spPr>
          <a:xfrm>
            <a:off x="8002763" y="4633158"/>
            <a:ext cx="601663" cy="274637"/>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800"/>
              <a:buNone/>
            </a:pPr>
            <a:fld id="{00000000-1234-1234-1234-123412341234}" type="slidenum">
              <a:rPr lang="en-US"/>
              <a:t>7</a:t>
            </a:fld>
            <a:endParaRPr/>
          </a:p>
        </p:txBody>
      </p:sp>
      <p:sp>
        <p:nvSpPr>
          <p:cNvPr id="159" name="Google Shape;159;p7"/>
          <p:cNvSpPr txBox="1">
            <a:spLocks noGrp="1"/>
          </p:cNvSpPr>
          <p:nvPr>
            <p:ph type="title"/>
          </p:nvPr>
        </p:nvSpPr>
        <p:spPr>
          <a:xfrm>
            <a:off x="457200" y="274640"/>
            <a:ext cx="6819900" cy="53788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400"/>
              <a:buNone/>
            </a:pPr>
            <a:r>
              <a:rPr lang="en-US" dirty="0"/>
              <a:t>IEEE 802.15 Standards &amp; their Applications</a:t>
            </a:r>
            <a:endParaRPr dirty="0"/>
          </a:p>
        </p:txBody>
      </p:sp>
      <p:pic>
        <p:nvPicPr>
          <p:cNvPr id="3" name="Picture 2">
            <a:extLst>
              <a:ext uri="{FF2B5EF4-FFF2-40B4-BE49-F238E27FC236}">
                <a16:creationId xmlns:a16="http://schemas.microsoft.com/office/drawing/2014/main" id="{29712813-39ED-41D3-275C-6635A817DF32}"/>
              </a:ext>
            </a:extLst>
          </p:cNvPr>
          <p:cNvPicPr>
            <a:picLocks noChangeAspect="1"/>
          </p:cNvPicPr>
          <p:nvPr/>
        </p:nvPicPr>
        <p:blipFill>
          <a:blip r:embed="rId3"/>
          <a:stretch>
            <a:fillRect/>
          </a:stretch>
        </p:blipFill>
        <p:spPr>
          <a:xfrm>
            <a:off x="5577341" y="663323"/>
            <a:ext cx="1691898" cy="919220"/>
          </a:xfrm>
          <a:prstGeom prst="rect">
            <a:avLst/>
          </a:prstGeom>
        </p:spPr>
      </p:pic>
      <p:pic>
        <p:nvPicPr>
          <p:cNvPr id="4" name="図 5">
            <a:extLst>
              <a:ext uri="{FF2B5EF4-FFF2-40B4-BE49-F238E27FC236}">
                <a16:creationId xmlns:a16="http://schemas.microsoft.com/office/drawing/2014/main" id="{E7B9E07D-E527-1A44-801A-45BC0D81AD0A}"/>
              </a:ext>
            </a:extLst>
          </p:cNvPr>
          <p:cNvPicPr>
            <a:picLocks noChangeAspect="1"/>
          </p:cNvPicPr>
          <p:nvPr/>
        </p:nvPicPr>
        <p:blipFill>
          <a:blip r:embed="rId4" cstate="print"/>
          <a:stretch>
            <a:fillRect/>
          </a:stretch>
        </p:blipFill>
        <p:spPr>
          <a:xfrm>
            <a:off x="7635380" y="2402311"/>
            <a:ext cx="1257587" cy="980501"/>
          </a:xfrm>
          <a:prstGeom prst="rect">
            <a:avLst/>
          </a:prstGeom>
        </p:spPr>
      </p:pic>
      <p:pic>
        <p:nvPicPr>
          <p:cNvPr id="7" name="Content Placeholder 4">
            <a:extLst>
              <a:ext uri="{FF2B5EF4-FFF2-40B4-BE49-F238E27FC236}">
                <a16:creationId xmlns:a16="http://schemas.microsoft.com/office/drawing/2014/main" id="{A6ACB030-F5A6-5D2F-48F8-A69235052D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00722" y="790546"/>
            <a:ext cx="1312189" cy="599641"/>
          </a:xfrm>
          <a:prstGeom prst="rect">
            <a:avLst/>
          </a:prstGeom>
          <a:noFill/>
          <a:ln>
            <a:noFill/>
          </a:ln>
        </p:spPr>
      </p:pic>
      <p:pic>
        <p:nvPicPr>
          <p:cNvPr id="8" name="Content Placeholder 4" descr="A picture containing diagram&#10;&#10;Description automatically generated">
            <a:extLst>
              <a:ext uri="{FF2B5EF4-FFF2-40B4-BE49-F238E27FC236}">
                <a16:creationId xmlns:a16="http://schemas.microsoft.com/office/drawing/2014/main" id="{333FE1E4-C81E-CF13-EF61-3ABE810BC365}"/>
              </a:ext>
            </a:extLst>
          </p:cNvPr>
          <p:cNvPicPr>
            <a:picLocks noChangeAspect="1"/>
          </p:cNvPicPr>
          <p:nvPr/>
        </p:nvPicPr>
        <p:blipFill>
          <a:blip r:embed="rId6">
            <a:extLst>
              <a:ext uri="{28A0092B-C50C-407E-A947-70E740481C1C}">
                <a14:useLocalDpi xmlns:a14="http://schemas.microsoft.com/office/drawing/2010/main" val="0"/>
              </a:ext>
            </a:extLst>
          </a:blip>
          <a:srcRect l="6727" r="11343"/>
          <a:stretch/>
        </p:blipFill>
        <p:spPr>
          <a:xfrm>
            <a:off x="1883903" y="4075705"/>
            <a:ext cx="1188044" cy="621252"/>
          </a:xfrm>
          <a:prstGeom prst="rect">
            <a:avLst/>
          </a:prstGeom>
        </p:spPr>
      </p:pic>
      <p:pic>
        <p:nvPicPr>
          <p:cNvPr id="9" name="Picture 8">
            <a:extLst>
              <a:ext uri="{FF2B5EF4-FFF2-40B4-BE49-F238E27FC236}">
                <a16:creationId xmlns:a16="http://schemas.microsoft.com/office/drawing/2014/main" id="{6236535F-73C1-7036-1385-0EE06B8E338B}"/>
              </a:ext>
            </a:extLst>
          </p:cNvPr>
          <p:cNvPicPr>
            <a:picLocks noChangeAspect="1" noChangeArrowheads="1"/>
          </p:cNvPicPr>
          <p:nvPr/>
        </p:nvPicPr>
        <p:blipFill>
          <a:blip r:embed="rId7" cstate="print"/>
          <a:srcRect t="13144"/>
          <a:stretch/>
        </p:blipFill>
        <p:spPr bwMode="auto">
          <a:xfrm>
            <a:off x="223099" y="3717717"/>
            <a:ext cx="1160133" cy="628183"/>
          </a:xfrm>
          <a:prstGeom prst="rect">
            <a:avLst/>
          </a:prstGeom>
          <a:noFill/>
          <a:ln w="9525">
            <a:noFill/>
            <a:miter lim="800000"/>
            <a:headEnd/>
            <a:tailEnd/>
          </a:ln>
        </p:spPr>
      </p:pic>
      <p:pic>
        <p:nvPicPr>
          <p:cNvPr id="10" name="Picture 9">
            <a:extLst>
              <a:ext uri="{FF2B5EF4-FFF2-40B4-BE49-F238E27FC236}">
                <a16:creationId xmlns:a16="http://schemas.microsoft.com/office/drawing/2014/main" id="{836D0BD6-A8A8-89AC-B997-CE70F1533150}"/>
              </a:ext>
            </a:extLst>
          </p:cNvPr>
          <p:cNvPicPr>
            <a:picLocks noChangeAspect="1" noChangeArrowheads="1"/>
          </p:cNvPicPr>
          <p:nvPr/>
        </p:nvPicPr>
        <p:blipFill>
          <a:blip r:embed="rId8" cstate="print"/>
          <a:srcRect b="12396"/>
          <a:stretch/>
        </p:blipFill>
        <p:spPr bwMode="auto">
          <a:xfrm>
            <a:off x="550201" y="2730419"/>
            <a:ext cx="1110188" cy="736896"/>
          </a:xfrm>
          <a:prstGeom prst="rect">
            <a:avLst/>
          </a:prstGeom>
          <a:noFill/>
          <a:ln w="9525">
            <a:noFill/>
            <a:miter lim="800000"/>
            <a:headEnd/>
            <a:tailEnd/>
          </a:ln>
        </p:spPr>
      </p:pic>
      <p:pic>
        <p:nvPicPr>
          <p:cNvPr id="11" name="Picture 10" descr="Warehouse Management">
            <a:extLst>
              <a:ext uri="{FF2B5EF4-FFF2-40B4-BE49-F238E27FC236}">
                <a16:creationId xmlns:a16="http://schemas.microsoft.com/office/drawing/2014/main" id="{9AFB5234-BAAF-A868-E3CC-3DD5F57D83AE}"/>
              </a:ext>
            </a:extLst>
          </p:cNvPr>
          <p:cNvPicPr>
            <a:picLocks noChangeAspect="1" noChangeArrowheads="1"/>
          </p:cNvPicPr>
          <p:nvPr/>
        </p:nvPicPr>
        <p:blipFill>
          <a:blip r:embed="rId9" cstate="print"/>
          <a:srcRect/>
          <a:stretch>
            <a:fillRect/>
          </a:stretch>
        </p:blipFill>
        <p:spPr bwMode="auto">
          <a:xfrm>
            <a:off x="305593" y="786691"/>
            <a:ext cx="977081" cy="649472"/>
          </a:xfrm>
          <a:prstGeom prst="rect">
            <a:avLst/>
          </a:prstGeom>
          <a:noFill/>
        </p:spPr>
      </p:pic>
      <p:pic>
        <p:nvPicPr>
          <p:cNvPr id="12" name="Picture 11">
            <a:extLst>
              <a:ext uri="{FF2B5EF4-FFF2-40B4-BE49-F238E27FC236}">
                <a16:creationId xmlns:a16="http://schemas.microsoft.com/office/drawing/2014/main" id="{E3CDC363-3143-638B-D916-4383BCEB36EB}"/>
              </a:ext>
            </a:extLst>
          </p:cNvPr>
          <p:cNvPicPr>
            <a:picLocks noChangeAspect="1" noChangeArrowheads="1"/>
          </p:cNvPicPr>
          <p:nvPr/>
        </p:nvPicPr>
        <p:blipFill>
          <a:blip r:embed="rId10" cstate="print"/>
          <a:srcRect/>
          <a:stretch>
            <a:fillRect/>
          </a:stretch>
        </p:blipFill>
        <p:spPr bwMode="auto">
          <a:xfrm>
            <a:off x="381285" y="1775982"/>
            <a:ext cx="1039724" cy="663992"/>
          </a:xfrm>
          <a:prstGeom prst="rect">
            <a:avLst/>
          </a:prstGeom>
          <a:noFill/>
          <a:ln w="9525">
            <a:noFill/>
            <a:miter lim="800000"/>
            <a:headEnd/>
            <a:tailEnd/>
          </a:ln>
        </p:spPr>
      </p:pic>
      <p:grpSp>
        <p:nvGrpSpPr>
          <p:cNvPr id="13" name="Group 12">
            <a:extLst>
              <a:ext uri="{FF2B5EF4-FFF2-40B4-BE49-F238E27FC236}">
                <a16:creationId xmlns:a16="http://schemas.microsoft.com/office/drawing/2014/main" id="{0F2BA5C6-93DF-1597-F66C-EABAA9E5B13B}"/>
              </a:ext>
            </a:extLst>
          </p:cNvPr>
          <p:cNvGrpSpPr>
            <a:grpSpLocks noChangeAspect="1"/>
          </p:cNvGrpSpPr>
          <p:nvPr/>
        </p:nvGrpSpPr>
        <p:grpSpPr>
          <a:xfrm>
            <a:off x="8113213" y="3596830"/>
            <a:ext cx="528092" cy="1036328"/>
            <a:chOff x="8756083" y="1726475"/>
            <a:chExt cx="1396105" cy="2798307"/>
          </a:xfrm>
        </p:grpSpPr>
        <p:pic>
          <p:nvPicPr>
            <p:cNvPr id="14" name="Picture 13">
              <a:extLst>
                <a:ext uri="{FF2B5EF4-FFF2-40B4-BE49-F238E27FC236}">
                  <a16:creationId xmlns:a16="http://schemas.microsoft.com/office/drawing/2014/main" id="{BFFE85D4-D09D-94DD-9397-CC729CFE4742}"/>
                </a:ext>
              </a:extLst>
            </p:cNvPr>
            <p:cNvPicPr>
              <a:picLocks noChangeAspect="1"/>
            </p:cNvPicPr>
            <p:nvPr/>
          </p:nvPicPr>
          <p:blipFill>
            <a:blip r:embed="rId11"/>
            <a:stretch>
              <a:fillRect/>
            </a:stretch>
          </p:blipFill>
          <p:spPr>
            <a:xfrm>
              <a:off x="8756083" y="1726475"/>
              <a:ext cx="1396105" cy="2798307"/>
            </a:xfrm>
            <a:prstGeom prst="rect">
              <a:avLst/>
            </a:prstGeom>
          </p:spPr>
        </p:pic>
        <p:sp>
          <p:nvSpPr>
            <p:cNvPr id="15" name="TextBox 14">
              <a:extLst>
                <a:ext uri="{FF2B5EF4-FFF2-40B4-BE49-F238E27FC236}">
                  <a16:creationId xmlns:a16="http://schemas.microsoft.com/office/drawing/2014/main" id="{89139D53-C0E9-09C2-92E0-218E6D8E3513}"/>
                </a:ext>
              </a:extLst>
            </p:cNvPr>
            <p:cNvSpPr txBox="1"/>
            <p:nvPr/>
          </p:nvSpPr>
          <p:spPr>
            <a:xfrm>
              <a:off x="9222488" y="3698943"/>
              <a:ext cx="463295" cy="475439"/>
            </a:xfrm>
            <a:prstGeom prst="rect">
              <a:avLst/>
            </a:prstGeom>
            <a:noFill/>
          </p:spPr>
          <p:txBody>
            <a:bodyPr wrap="square" rtlCol="0">
              <a:spAutoFit/>
            </a:bodyPr>
            <a:lstStyle/>
            <a:p>
              <a:r>
                <a:rPr lang="en-US" sz="900" dirty="0"/>
                <a:t> </a:t>
              </a:r>
            </a:p>
          </p:txBody>
        </p:sp>
      </p:grpSp>
      <p:grpSp>
        <p:nvGrpSpPr>
          <p:cNvPr id="165" name="Group 164">
            <a:extLst>
              <a:ext uri="{FF2B5EF4-FFF2-40B4-BE49-F238E27FC236}">
                <a16:creationId xmlns:a16="http://schemas.microsoft.com/office/drawing/2014/main" id="{77075AC6-39F9-1E28-12CE-9B130809552C}"/>
              </a:ext>
            </a:extLst>
          </p:cNvPr>
          <p:cNvGrpSpPr/>
          <p:nvPr/>
        </p:nvGrpSpPr>
        <p:grpSpPr>
          <a:xfrm>
            <a:off x="2759126" y="1838175"/>
            <a:ext cx="3418002" cy="2200749"/>
            <a:chOff x="2841506" y="1838175"/>
            <a:chExt cx="3418002" cy="2200749"/>
          </a:xfrm>
        </p:grpSpPr>
        <p:pic>
          <p:nvPicPr>
            <p:cNvPr id="5" name="Graphic 4" descr="Map compass with solid fill">
              <a:extLst>
                <a:ext uri="{FF2B5EF4-FFF2-40B4-BE49-F238E27FC236}">
                  <a16:creationId xmlns:a16="http://schemas.microsoft.com/office/drawing/2014/main" id="{B0B46C2E-4C62-639D-6138-9F592F0E66A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841506" y="1838175"/>
              <a:ext cx="3418002" cy="2200749"/>
            </a:xfrm>
            <a:prstGeom prst="rect">
              <a:avLst/>
            </a:prstGeom>
          </p:spPr>
        </p:pic>
        <p:pic>
          <p:nvPicPr>
            <p:cNvPr id="6" name="Picture 5" descr="Massive planets orbiting a bright space">
              <a:extLst>
                <a:ext uri="{FF2B5EF4-FFF2-40B4-BE49-F238E27FC236}">
                  <a16:creationId xmlns:a16="http://schemas.microsoft.com/office/drawing/2014/main" id="{D0C4EEBF-9AEA-45D9-6664-0D915A0FF24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450248" y="2315479"/>
              <a:ext cx="2198418" cy="12368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7" name="Picture 16" descr="A picture containing text, clipart, dishware&#10;&#10;Description automatically generated">
              <a:extLst>
                <a:ext uri="{FF2B5EF4-FFF2-40B4-BE49-F238E27FC236}">
                  <a16:creationId xmlns:a16="http://schemas.microsoft.com/office/drawing/2014/main" id="{0E07B520-06F4-BF15-2658-C7C9CCEFA9A8}"/>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034195" y="2688517"/>
              <a:ext cx="1014413" cy="500063"/>
            </a:xfrm>
            <a:prstGeom prst="rect">
              <a:avLst/>
            </a:prstGeom>
          </p:spPr>
        </p:pic>
      </p:grpSp>
      <p:sp>
        <p:nvSpPr>
          <p:cNvPr id="18" name="TextBox 17">
            <a:extLst>
              <a:ext uri="{FF2B5EF4-FFF2-40B4-BE49-F238E27FC236}">
                <a16:creationId xmlns:a16="http://schemas.microsoft.com/office/drawing/2014/main" id="{DEBF9827-1024-8CA8-E190-8999DB3F6C3E}"/>
              </a:ext>
            </a:extLst>
          </p:cNvPr>
          <p:cNvSpPr txBox="1"/>
          <p:nvPr/>
        </p:nvSpPr>
        <p:spPr>
          <a:xfrm>
            <a:off x="184954" y="2458776"/>
            <a:ext cx="1366415" cy="230832"/>
          </a:xfrm>
          <a:prstGeom prst="rect">
            <a:avLst/>
          </a:prstGeom>
          <a:noFill/>
        </p:spPr>
        <p:txBody>
          <a:bodyPr wrap="square" rtlCol="0">
            <a:spAutoFit/>
          </a:bodyPr>
          <a:lstStyle/>
          <a:p>
            <a:pPr algn="ctr"/>
            <a:r>
              <a:rPr lang="en-US" sz="900" dirty="0"/>
              <a:t>Industrial Networks</a:t>
            </a:r>
          </a:p>
        </p:txBody>
      </p:sp>
      <p:sp>
        <p:nvSpPr>
          <p:cNvPr id="19" name="TextBox 18">
            <a:extLst>
              <a:ext uri="{FF2B5EF4-FFF2-40B4-BE49-F238E27FC236}">
                <a16:creationId xmlns:a16="http://schemas.microsoft.com/office/drawing/2014/main" id="{F16752F6-CCF5-B38F-F847-108E8992F477}"/>
              </a:ext>
            </a:extLst>
          </p:cNvPr>
          <p:cNvSpPr txBox="1"/>
          <p:nvPr/>
        </p:nvSpPr>
        <p:spPr>
          <a:xfrm>
            <a:off x="3887091" y="1439777"/>
            <a:ext cx="1366415" cy="230832"/>
          </a:xfrm>
          <a:prstGeom prst="rect">
            <a:avLst/>
          </a:prstGeom>
          <a:noFill/>
        </p:spPr>
        <p:txBody>
          <a:bodyPr wrap="square" rtlCol="0">
            <a:spAutoFit/>
          </a:bodyPr>
          <a:lstStyle/>
          <a:p>
            <a:pPr algn="ctr"/>
            <a:r>
              <a:rPr lang="en-US" sz="900" dirty="0"/>
              <a:t>Automotive</a:t>
            </a:r>
          </a:p>
        </p:txBody>
      </p:sp>
      <p:sp>
        <p:nvSpPr>
          <p:cNvPr id="20" name="TextBox 19">
            <a:extLst>
              <a:ext uri="{FF2B5EF4-FFF2-40B4-BE49-F238E27FC236}">
                <a16:creationId xmlns:a16="http://schemas.microsoft.com/office/drawing/2014/main" id="{0F528F85-9321-948D-AA8C-061D81D5C218}"/>
              </a:ext>
            </a:extLst>
          </p:cNvPr>
          <p:cNvSpPr txBox="1"/>
          <p:nvPr/>
        </p:nvSpPr>
        <p:spPr>
          <a:xfrm>
            <a:off x="1794717" y="4709141"/>
            <a:ext cx="1366415" cy="230832"/>
          </a:xfrm>
          <a:prstGeom prst="rect">
            <a:avLst/>
          </a:prstGeom>
          <a:noFill/>
        </p:spPr>
        <p:txBody>
          <a:bodyPr wrap="square" rtlCol="0">
            <a:spAutoFit/>
          </a:bodyPr>
          <a:lstStyle/>
          <a:p>
            <a:pPr algn="ctr"/>
            <a:r>
              <a:rPr lang="en-US" sz="900" dirty="0"/>
              <a:t>Consumer Devices</a:t>
            </a:r>
          </a:p>
        </p:txBody>
      </p:sp>
      <p:pic>
        <p:nvPicPr>
          <p:cNvPr id="21" name="Picture 20" descr="next-46-att-telehealth">
            <a:extLst>
              <a:ext uri="{FF2B5EF4-FFF2-40B4-BE49-F238E27FC236}">
                <a16:creationId xmlns:a16="http://schemas.microsoft.com/office/drawing/2014/main" id="{A73A139E-33FA-5C09-13FF-6846078AF2A0}"/>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761449" y="3829454"/>
            <a:ext cx="925449" cy="117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id="{17B3F701-EAAB-1A65-5CA4-65D05DCFBEEE}"/>
              </a:ext>
            </a:extLst>
          </p:cNvPr>
          <p:cNvSpPr txBox="1"/>
          <p:nvPr/>
        </p:nvSpPr>
        <p:spPr>
          <a:xfrm>
            <a:off x="7476296" y="3588876"/>
            <a:ext cx="721955" cy="230832"/>
          </a:xfrm>
          <a:prstGeom prst="rect">
            <a:avLst/>
          </a:prstGeom>
          <a:noFill/>
        </p:spPr>
        <p:txBody>
          <a:bodyPr wrap="square" rtlCol="0">
            <a:spAutoFit/>
          </a:bodyPr>
          <a:lstStyle/>
          <a:p>
            <a:pPr algn="ctr"/>
            <a:r>
              <a:rPr lang="en-US" sz="900" dirty="0"/>
              <a:t>Medical</a:t>
            </a:r>
          </a:p>
        </p:txBody>
      </p:sp>
      <p:pic>
        <p:nvPicPr>
          <p:cNvPr id="23" name="Picture 22">
            <a:extLst>
              <a:ext uri="{FF2B5EF4-FFF2-40B4-BE49-F238E27FC236}">
                <a16:creationId xmlns:a16="http://schemas.microsoft.com/office/drawing/2014/main" id="{B844B2F3-41F3-CEDD-E924-DBF23CC8B250}"/>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588108" y="4401190"/>
            <a:ext cx="838406" cy="62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a16="http://schemas.microsoft.com/office/drawing/2014/main" id="{A98A8D4B-E5EB-DB35-1198-6D25E4F39EFA}"/>
              </a:ext>
            </a:extLst>
          </p:cNvPr>
          <p:cNvSpPr txBox="1"/>
          <p:nvPr/>
        </p:nvSpPr>
        <p:spPr>
          <a:xfrm>
            <a:off x="5327676" y="4048253"/>
            <a:ext cx="1366415" cy="230832"/>
          </a:xfrm>
          <a:prstGeom prst="rect">
            <a:avLst/>
          </a:prstGeom>
          <a:noFill/>
        </p:spPr>
        <p:txBody>
          <a:bodyPr wrap="square" rtlCol="0">
            <a:spAutoFit/>
          </a:bodyPr>
          <a:lstStyle/>
          <a:p>
            <a:pPr algn="ctr"/>
            <a:r>
              <a:rPr lang="en-US" sz="900" dirty="0"/>
              <a:t>Optical Communications</a:t>
            </a:r>
          </a:p>
        </p:txBody>
      </p:sp>
      <p:sp>
        <p:nvSpPr>
          <p:cNvPr id="25" name="TextBox 24">
            <a:extLst>
              <a:ext uri="{FF2B5EF4-FFF2-40B4-BE49-F238E27FC236}">
                <a16:creationId xmlns:a16="http://schemas.microsoft.com/office/drawing/2014/main" id="{8D5EC9E6-839F-EAF0-2B9E-0B32FB39F441}"/>
              </a:ext>
            </a:extLst>
          </p:cNvPr>
          <p:cNvSpPr txBox="1"/>
          <p:nvPr/>
        </p:nvSpPr>
        <p:spPr>
          <a:xfrm>
            <a:off x="6704025" y="2491817"/>
            <a:ext cx="1048211" cy="784830"/>
          </a:xfrm>
          <a:prstGeom prst="rect">
            <a:avLst/>
          </a:prstGeom>
          <a:noFill/>
        </p:spPr>
        <p:txBody>
          <a:bodyPr wrap="square" rtlCol="0">
            <a:spAutoFit/>
          </a:bodyPr>
          <a:lstStyle/>
          <a:p>
            <a:pPr algn="ctr"/>
            <a:r>
              <a:rPr lang="en-US" sz="900" dirty="0"/>
              <a:t>Multi-media networks</a:t>
            </a:r>
            <a:br>
              <a:rPr lang="en-US" sz="900" dirty="0"/>
            </a:br>
            <a:r>
              <a:rPr lang="en-US" sz="900" dirty="0"/>
              <a:t>&amp;</a:t>
            </a:r>
          </a:p>
          <a:p>
            <a:pPr algn="ctr"/>
            <a:r>
              <a:rPr lang="en-US" sz="900" dirty="0"/>
              <a:t>High Speed</a:t>
            </a:r>
            <a:br>
              <a:rPr lang="en-US" sz="900" dirty="0"/>
            </a:br>
            <a:r>
              <a:rPr lang="en-US" sz="900" dirty="0"/>
              <a:t>Interconnect</a:t>
            </a:r>
          </a:p>
        </p:txBody>
      </p:sp>
      <p:pic>
        <p:nvPicPr>
          <p:cNvPr id="26" name="Picture 25">
            <a:extLst>
              <a:ext uri="{FF2B5EF4-FFF2-40B4-BE49-F238E27FC236}">
                <a16:creationId xmlns:a16="http://schemas.microsoft.com/office/drawing/2014/main" id="{959B390C-1C9A-73E8-9133-B595BD0564BC}"/>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447015" y="786691"/>
            <a:ext cx="1066025" cy="653079"/>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9BAF4442-C48B-FAB6-D904-B76ABEE8E5EB}"/>
              </a:ext>
            </a:extLst>
          </p:cNvPr>
          <p:cNvSpPr txBox="1"/>
          <p:nvPr/>
        </p:nvSpPr>
        <p:spPr>
          <a:xfrm>
            <a:off x="674918" y="1439777"/>
            <a:ext cx="1366415" cy="230832"/>
          </a:xfrm>
          <a:prstGeom prst="rect">
            <a:avLst/>
          </a:prstGeom>
          <a:noFill/>
        </p:spPr>
        <p:txBody>
          <a:bodyPr wrap="square" rtlCol="0">
            <a:spAutoFit/>
          </a:bodyPr>
          <a:lstStyle/>
          <a:p>
            <a:pPr algn="ctr"/>
            <a:r>
              <a:rPr lang="en-US" sz="900" dirty="0"/>
              <a:t>Locating and Tracking</a:t>
            </a:r>
          </a:p>
        </p:txBody>
      </p:sp>
      <p:pic>
        <p:nvPicPr>
          <p:cNvPr id="28" name="Bild 4">
            <a:extLst>
              <a:ext uri="{FF2B5EF4-FFF2-40B4-BE49-F238E27FC236}">
                <a16:creationId xmlns:a16="http://schemas.microsoft.com/office/drawing/2014/main" id="{F9B24AE0-7E6B-CC50-3C0F-F8AFD0C60F63}"/>
              </a:ext>
            </a:extLst>
          </p:cNvPr>
          <p:cNvPicPr>
            <a:picLocks noChangeAspect="1"/>
          </p:cNvPicPr>
          <p:nvPr/>
        </p:nvPicPr>
        <p:blipFill>
          <a:blip r:embed="rId19" cstate="print"/>
          <a:srcRect/>
          <a:stretch>
            <a:fillRect/>
          </a:stretch>
        </p:blipFill>
        <p:spPr bwMode="auto">
          <a:xfrm>
            <a:off x="7322592" y="1108163"/>
            <a:ext cx="1530127" cy="987734"/>
          </a:xfrm>
          <a:prstGeom prst="rect">
            <a:avLst/>
          </a:prstGeom>
          <a:noFill/>
        </p:spPr>
      </p:pic>
      <p:sp>
        <p:nvSpPr>
          <p:cNvPr id="29" name="TextBox 28">
            <a:extLst>
              <a:ext uri="{FF2B5EF4-FFF2-40B4-BE49-F238E27FC236}">
                <a16:creationId xmlns:a16="http://schemas.microsoft.com/office/drawing/2014/main" id="{9FCC024E-6D88-E815-5B95-106E6B43F1D1}"/>
              </a:ext>
            </a:extLst>
          </p:cNvPr>
          <p:cNvSpPr txBox="1"/>
          <p:nvPr/>
        </p:nvSpPr>
        <p:spPr>
          <a:xfrm>
            <a:off x="6422055" y="1813722"/>
            <a:ext cx="1366415" cy="230832"/>
          </a:xfrm>
          <a:prstGeom prst="rect">
            <a:avLst/>
          </a:prstGeom>
          <a:noFill/>
        </p:spPr>
        <p:txBody>
          <a:bodyPr wrap="square" rtlCol="0">
            <a:spAutoFit/>
          </a:bodyPr>
          <a:lstStyle/>
          <a:p>
            <a:pPr algn="ctr"/>
            <a:r>
              <a:rPr lang="en-US" sz="900" dirty="0"/>
              <a:t>FAN/MAN/RAN</a:t>
            </a:r>
          </a:p>
        </p:txBody>
      </p:sp>
      <p:pic>
        <p:nvPicPr>
          <p:cNvPr id="30" name="Picture 29">
            <a:extLst>
              <a:ext uri="{FF2B5EF4-FFF2-40B4-BE49-F238E27FC236}">
                <a16:creationId xmlns:a16="http://schemas.microsoft.com/office/drawing/2014/main" id="{A87010D8-6357-EA56-1F57-F73B5EF532A4}"/>
              </a:ext>
            </a:extLst>
          </p:cNvPr>
          <p:cNvPicPr>
            <a:picLocks noChangeAspect="1" noChangeArrowheads="1"/>
          </p:cNvPicPr>
          <p:nvPr/>
        </p:nvPicPr>
        <p:blipFill>
          <a:blip r:embed="rId20" cstate="print"/>
          <a:srcRect/>
          <a:stretch>
            <a:fillRect/>
          </a:stretch>
        </p:blipFill>
        <p:spPr bwMode="auto">
          <a:xfrm>
            <a:off x="2739588" y="733959"/>
            <a:ext cx="922622" cy="711188"/>
          </a:xfrm>
          <a:prstGeom prst="rect">
            <a:avLst/>
          </a:prstGeom>
          <a:noFill/>
          <a:ln w="9525">
            <a:noFill/>
            <a:miter lim="800000"/>
            <a:headEnd/>
            <a:tailEnd/>
          </a:ln>
        </p:spPr>
      </p:pic>
      <p:sp>
        <p:nvSpPr>
          <p:cNvPr id="31" name="TextBox 30">
            <a:extLst>
              <a:ext uri="{FF2B5EF4-FFF2-40B4-BE49-F238E27FC236}">
                <a16:creationId xmlns:a16="http://schemas.microsoft.com/office/drawing/2014/main" id="{20B7075E-4157-3AB7-B70F-6609D9ED27B2}"/>
              </a:ext>
            </a:extLst>
          </p:cNvPr>
          <p:cNvSpPr txBox="1"/>
          <p:nvPr/>
        </p:nvSpPr>
        <p:spPr>
          <a:xfrm>
            <a:off x="2673895" y="1439777"/>
            <a:ext cx="1075812" cy="369332"/>
          </a:xfrm>
          <a:prstGeom prst="rect">
            <a:avLst/>
          </a:prstGeom>
          <a:noFill/>
        </p:spPr>
        <p:txBody>
          <a:bodyPr wrap="square" rtlCol="0">
            <a:spAutoFit/>
          </a:bodyPr>
          <a:lstStyle/>
          <a:p>
            <a:pPr algn="ctr"/>
            <a:r>
              <a:rPr lang="en-US" sz="900" dirty="0"/>
              <a:t>Ultra-low Power Sensors</a:t>
            </a:r>
          </a:p>
        </p:txBody>
      </p:sp>
      <p:sp>
        <p:nvSpPr>
          <p:cNvPr id="128" name="Rectangle 127">
            <a:extLst>
              <a:ext uri="{FF2B5EF4-FFF2-40B4-BE49-F238E27FC236}">
                <a16:creationId xmlns:a16="http://schemas.microsoft.com/office/drawing/2014/main" id="{A691D660-F1EB-FD5A-CA1A-581BABF1409E}"/>
              </a:ext>
            </a:extLst>
          </p:cNvPr>
          <p:cNvSpPr/>
          <p:nvPr/>
        </p:nvSpPr>
        <p:spPr>
          <a:xfrm>
            <a:off x="5523987" y="580536"/>
            <a:ext cx="3453744" cy="1708469"/>
          </a:xfrm>
          <a:prstGeom prst="rect">
            <a:avLst/>
          </a:prstGeom>
          <a:noFill/>
          <a:ln>
            <a:solidFill>
              <a:srgbClr val="BF7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Box 128">
            <a:extLst>
              <a:ext uri="{FF2B5EF4-FFF2-40B4-BE49-F238E27FC236}">
                <a16:creationId xmlns:a16="http://schemas.microsoft.com/office/drawing/2014/main" id="{9F886FBD-D2EB-7BD6-D8BF-0F5A6B4807DD}"/>
              </a:ext>
            </a:extLst>
          </p:cNvPr>
          <p:cNvSpPr txBox="1"/>
          <p:nvPr/>
        </p:nvSpPr>
        <p:spPr>
          <a:xfrm>
            <a:off x="5564875" y="1712886"/>
            <a:ext cx="979755" cy="523220"/>
          </a:xfrm>
          <a:prstGeom prst="rect">
            <a:avLst/>
          </a:prstGeom>
          <a:noFill/>
        </p:spPr>
        <p:txBody>
          <a:bodyPr wrap="none" rtlCol="0">
            <a:spAutoFit/>
          </a:bodyPr>
          <a:lstStyle/>
          <a:p>
            <a:pPr algn="ctr"/>
            <a:r>
              <a:rPr lang="en-US" b="1" dirty="0">
                <a:solidFill>
                  <a:schemeClr val="accent5">
                    <a:lumMod val="75000"/>
                  </a:schemeClr>
                </a:solidFill>
              </a:rPr>
              <a:t>802.15.16</a:t>
            </a:r>
          </a:p>
          <a:p>
            <a:pPr algn="ctr"/>
            <a:r>
              <a:rPr lang="en-US" b="1" dirty="0">
                <a:solidFill>
                  <a:schemeClr val="accent5">
                    <a:lumMod val="75000"/>
                  </a:schemeClr>
                </a:solidFill>
              </a:rPr>
              <a:t>802.15.4</a:t>
            </a:r>
          </a:p>
        </p:txBody>
      </p:sp>
      <p:sp>
        <p:nvSpPr>
          <p:cNvPr id="130" name="Rectangle 129">
            <a:extLst>
              <a:ext uri="{FF2B5EF4-FFF2-40B4-BE49-F238E27FC236}">
                <a16:creationId xmlns:a16="http://schemas.microsoft.com/office/drawing/2014/main" id="{9E2A5445-638F-83A0-F8AE-6D73473403DC}"/>
              </a:ext>
            </a:extLst>
          </p:cNvPr>
          <p:cNvSpPr/>
          <p:nvPr/>
        </p:nvSpPr>
        <p:spPr>
          <a:xfrm>
            <a:off x="6008027" y="2402311"/>
            <a:ext cx="2969703" cy="97291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F8BBD6E9-094B-F948-859E-687391146DFB}"/>
              </a:ext>
            </a:extLst>
          </p:cNvPr>
          <p:cNvSpPr txBox="1"/>
          <p:nvPr/>
        </p:nvSpPr>
        <p:spPr>
          <a:xfrm>
            <a:off x="6008027" y="2742337"/>
            <a:ext cx="880369" cy="307777"/>
          </a:xfrm>
          <a:prstGeom prst="rect">
            <a:avLst/>
          </a:prstGeom>
          <a:noFill/>
        </p:spPr>
        <p:txBody>
          <a:bodyPr wrap="none" rtlCol="0">
            <a:spAutoFit/>
          </a:bodyPr>
          <a:lstStyle/>
          <a:p>
            <a:r>
              <a:rPr lang="en-US" b="1" dirty="0">
                <a:solidFill>
                  <a:srgbClr val="00B050"/>
                </a:solidFill>
              </a:rPr>
              <a:t>802.15.3</a:t>
            </a:r>
          </a:p>
        </p:txBody>
      </p:sp>
      <p:sp>
        <p:nvSpPr>
          <p:cNvPr id="132" name="Rectangle 131">
            <a:extLst>
              <a:ext uri="{FF2B5EF4-FFF2-40B4-BE49-F238E27FC236}">
                <a16:creationId xmlns:a16="http://schemas.microsoft.com/office/drawing/2014/main" id="{8970279D-1331-A278-7ED2-41AE5851FD07}"/>
              </a:ext>
            </a:extLst>
          </p:cNvPr>
          <p:cNvSpPr/>
          <p:nvPr/>
        </p:nvSpPr>
        <p:spPr>
          <a:xfrm>
            <a:off x="6604029" y="3497448"/>
            <a:ext cx="2373701" cy="1564859"/>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a:extLst>
              <a:ext uri="{FF2B5EF4-FFF2-40B4-BE49-F238E27FC236}">
                <a16:creationId xmlns:a16="http://schemas.microsoft.com/office/drawing/2014/main" id="{6E6369F5-A9BC-A3DC-2290-DE192B899718}"/>
              </a:ext>
            </a:extLst>
          </p:cNvPr>
          <p:cNvSpPr txBox="1"/>
          <p:nvPr/>
        </p:nvSpPr>
        <p:spPr>
          <a:xfrm>
            <a:off x="6619877" y="3541732"/>
            <a:ext cx="880369" cy="307777"/>
          </a:xfrm>
          <a:prstGeom prst="rect">
            <a:avLst/>
          </a:prstGeom>
          <a:noFill/>
        </p:spPr>
        <p:txBody>
          <a:bodyPr wrap="none" rtlCol="0">
            <a:spAutoFit/>
          </a:bodyPr>
          <a:lstStyle/>
          <a:p>
            <a:r>
              <a:rPr lang="en-US" b="1" dirty="0">
                <a:solidFill>
                  <a:srgbClr val="FF0000"/>
                </a:solidFill>
              </a:rPr>
              <a:t>802.15.6</a:t>
            </a:r>
          </a:p>
        </p:txBody>
      </p:sp>
      <p:sp>
        <p:nvSpPr>
          <p:cNvPr id="134" name="Rectangle 133">
            <a:extLst>
              <a:ext uri="{FF2B5EF4-FFF2-40B4-BE49-F238E27FC236}">
                <a16:creationId xmlns:a16="http://schemas.microsoft.com/office/drawing/2014/main" id="{8824E42D-DAB6-86D1-2C01-D27FEFD157C7}"/>
              </a:ext>
            </a:extLst>
          </p:cNvPr>
          <p:cNvSpPr/>
          <p:nvPr/>
        </p:nvSpPr>
        <p:spPr>
          <a:xfrm>
            <a:off x="5511245" y="3498088"/>
            <a:ext cx="985359" cy="1564859"/>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a:extLst>
              <a:ext uri="{FF2B5EF4-FFF2-40B4-BE49-F238E27FC236}">
                <a16:creationId xmlns:a16="http://schemas.microsoft.com/office/drawing/2014/main" id="{9412A834-4834-CADD-951A-CE544C2F8611}"/>
              </a:ext>
            </a:extLst>
          </p:cNvPr>
          <p:cNvSpPr txBox="1"/>
          <p:nvPr/>
        </p:nvSpPr>
        <p:spPr>
          <a:xfrm>
            <a:off x="5512894" y="3549189"/>
            <a:ext cx="979755" cy="523220"/>
          </a:xfrm>
          <a:prstGeom prst="rect">
            <a:avLst/>
          </a:prstGeom>
          <a:noFill/>
        </p:spPr>
        <p:txBody>
          <a:bodyPr wrap="none" rtlCol="0">
            <a:spAutoFit/>
          </a:bodyPr>
          <a:lstStyle/>
          <a:p>
            <a:pPr algn="ctr"/>
            <a:r>
              <a:rPr lang="en-US" b="1" dirty="0">
                <a:solidFill>
                  <a:schemeClr val="tx2">
                    <a:lumMod val="50000"/>
                  </a:schemeClr>
                </a:solidFill>
              </a:rPr>
              <a:t>802.15.7</a:t>
            </a:r>
          </a:p>
          <a:p>
            <a:pPr algn="ctr"/>
            <a:r>
              <a:rPr lang="en-US" b="1" dirty="0">
                <a:solidFill>
                  <a:schemeClr val="tx2">
                    <a:lumMod val="50000"/>
                  </a:schemeClr>
                </a:solidFill>
              </a:rPr>
              <a:t>802.15.13</a:t>
            </a:r>
          </a:p>
        </p:txBody>
      </p:sp>
      <p:sp>
        <p:nvSpPr>
          <p:cNvPr id="143" name="TextBox 142">
            <a:extLst>
              <a:ext uri="{FF2B5EF4-FFF2-40B4-BE49-F238E27FC236}">
                <a16:creationId xmlns:a16="http://schemas.microsoft.com/office/drawing/2014/main" id="{5D1FB3DF-164D-69FA-B832-F43E3AA1620B}"/>
              </a:ext>
            </a:extLst>
          </p:cNvPr>
          <p:cNvSpPr txBox="1"/>
          <p:nvPr/>
        </p:nvSpPr>
        <p:spPr>
          <a:xfrm>
            <a:off x="1962534" y="2784057"/>
            <a:ext cx="880369" cy="307777"/>
          </a:xfrm>
          <a:prstGeom prst="rect">
            <a:avLst/>
          </a:prstGeom>
          <a:noFill/>
        </p:spPr>
        <p:txBody>
          <a:bodyPr wrap="none" rtlCol="0">
            <a:spAutoFit/>
          </a:bodyPr>
          <a:lstStyle/>
          <a:p>
            <a:r>
              <a:rPr lang="en-US" b="1" dirty="0">
                <a:solidFill>
                  <a:srgbClr val="0000FF"/>
                </a:solidFill>
              </a:rPr>
              <a:t>802.15.4</a:t>
            </a:r>
          </a:p>
        </p:txBody>
      </p:sp>
      <p:sp>
        <p:nvSpPr>
          <p:cNvPr id="2" name="TextBox 1">
            <a:extLst>
              <a:ext uri="{FF2B5EF4-FFF2-40B4-BE49-F238E27FC236}">
                <a16:creationId xmlns:a16="http://schemas.microsoft.com/office/drawing/2014/main" id="{BD392116-2275-3A41-C465-26EFBA7EDBE9}"/>
              </a:ext>
            </a:extLst>
          </p:cNvPr>
          <p:cNvSpPr txBox="1"/>
          <p:nvPr/>
        </p:nvSpPr>
        <p:spPr>
          <a:xfrm>
            <a:off x="439299" y="3449272"/>
            <a:ext cx="1366415" cy="230832"/>
          </a:xfrm>
          <a:prstGeom prst="rect">
            <a:avLst/>
          </a:prstGeom>
          <a:noFill/>
        </p:spPr>
        <p:txBody>
          <a:bodyPr wrap="square" rtlCol="0">
            <a:spAutoFit/>
          </a:bodyPr>
          <a:lstStyle/>
          <a:p>
            <a:pPr algn="ctr"/>
            <a:r>
              <a:rPr lang="en-US" sz="900" dirty="0"/>
              <a:t>Structural Monitoring</a:t>
            </a:r>
          </a:p>
        </p:txBody>
      </p:sp>
      <p:sp>
        <p:nvSpPr>
          <p:cNvPr id="136" name="TextBox 135">
            <a:extLst>
              <a:ext uri="{FF2B5EF4-FFF2-40B4-BE49-F238E27FC236}">
                <a16:creationId xmlns:a16="http://schemas.microsoft.com/office/drawing/2014/main" id="{69CAD437-4303-FD98-9C96-258F6771C392}"/>
              </a:ext>
            </a:extLst>
          </p:cNvPr>
          <p:cNvSpPr txBox="1"/>
          <p:nvPr/>
        </p:nvSpPr>
        <p:spPr>
          <a:xfrm>
            <a:off x="111059" y="4343191"/>
            <a:ext cx="1366415" cy="230832"/>
          </a:xfrm>
          <a:prstGeom prst="rect">
            <a:avLst/>
          </a:prstGeom>
          <a:noFill/>
        </p:spPr>
        <p:txBody>
          <a:bodyPr wrap="square" rtlCol="0">
            <a:spAutoFit/>
          </a:bodyPr>
          <a:lstStyle/>
          <a:p>
            <a:pPr algn="ctr"/>
            <a:r>
              <a:rPr lang="en-US" sz="900" dirty="0"/>
              <a:t>Agricultural Monitoring</a:t>
            </a:r>
          </a:p>
        </p:txBody>
      </p:sp>
      <p:grpSp>
        <p:nvGrpSpPr>
          <p:cNvPr id="153" name="Group 152">
            <a:extLst>
              <a:ext uri="{FF2B5EF4-FFF2-40B4-BE49-F238E27FC236}">
                <a16:creationId xmlns:a16="http://schemas.microsoft.com/office/drawing/2014/main" id="{1960AB71-AE88-6497-CBD6-B80CC163DF57}"/>
              </a:ext>
            </a:extLst>
          </p:cNvPr>
          <p:cNvGrpSpPr/>
          <p:nvPr/>
        </p:nvGrpSpPr>
        <p:grpSpPr>
          <a:xfrm>
            <a:off x="141773" y="572543"/>
            <a:ext cx="5270485" cy="4495520"/>
            <a:chOff x="1740921" y="457565"/>
            <a:chExt cx="5270485" cy="4495520"/>
          </a:xfrm>
        </p:grpSpPr>
        <p:cxnSp>
          <p:nvCxnSpPr>
            <p:cNvPr id="154" name="Straight Connector 153">
              <a:extLst>
                <a:ext uri="{FF2B5EF4-FFF2-40B4-BE49-F238E27FC236}">
                  <a16:creationId xmlns:a16="http://schemas.microsoft.com/office/drawing/2014/main" id="{8EADFA27-C002-DA54-AB87-96D7C4BD376C}"/>
                </a:ext>
              </a:extLst>
            </p:cNvPr>
            <p:cNvCxnSpPr>
              <a:cxnSpLocks/>
            </p:cNvCxnSpPr>
            <p:nvPr/>
          </p:nvCxnSpPr>
          <p:spPr>
            <a:xfrm>
              <a:off x="1740921" y="457565"/>
              <a:ext cx="3797" cy="449552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55" name="Straight Connector 154">
              <a:extLst>
                <a:ext uri="{FF2B5EF4-FFF2-40B4-BE49-F238E27FC236}">
                  <a16:creationId xmlns:a16="http://schemas.microsoft.com/office/drawing/2014/main" id="{CE2B7257-775A-F05B-7F14-FB6028AFD43E}"/>
                </a:ext>
              </a:extLst>
            </p:cNvPr>
            <p:cNvCxnSpPr>
              <a:cxnSpLocks/>
            </p:cNvCxnSpPr>
            <p:nvPr/>
          </p:nvCxnSpPr>
          <p:spPr>
            <a:xfrm>
              <a:off x="1746096" y="457565"/>
              <a:ext cx="5265310" cy="382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56" name="Straight Connector 155">
              <a:extLst>
                <a:ext uri="{FF2B5EF4-FFF2-40B4-BE49-F238E27FC236}">
                  <a16:creationId xmlns:a16="http://schemas.microsoft.com/office/drawing/2014/main" id="{27C1840B-4A61-D2E7-0728-A7EADD13625E}"/>
                </a:ext>
              </a:extLst>
            </p:cNvPr>
            <p:cNvCxnSpPr>
              <a:cxnSpLocks/>
            </p:cNvCxnSpPr>
            <p:nvPr/>
          </p:nvCxnSpPr>
          <p:spPr>
            <a:xfrm flipH="1">
              <a:off x="7007588" y="461389"/>
              <a:ext cx="3818" cy="1344511"/>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58" name="Straight Connector 157">
              <a:extLst>
                <a:ext uri="{FF2B5EF4-FFF2-40B4-BE49-F238E27FC236}">
                  <a16:creationId xmlns:a16="http://schemas.microsoft.com/office/drawing/2014/main" id="{2C506202-A521-2975-6CA8-E2AB97A4C37E}"/>
                </a:ext>
              </a:extLst>
            </p:cNvPr>
            <p:cNvCxnSpPr>
              <a:cxnSpLocks/>
            </p:cNvCxnSpPr>
            <p:nvPr/>
          </p:nvCxnSpPr>
          <p:spPr>
            <a:xfrm flipH="1">
              <a:off x="5062049" y="1805900"/>
              <a:ext cx="1945539" cy="151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60" name="Straight Connector 159">
              <a:extLst>
                <a:ext uri="{FF2B5EF4-FFF2-40B4-BE49-F238E27FC236}">
                  <a16:creationId xmlns:a16="http://schemas.microsoft.com/office/drawing/2014/main" id="{75A7280E-9057-5042-8B43-779C88990B2B}"/>
                </a:ext>
              </a:extLst>
            </p:cNvPr>
            <p:cNvCxnSpPr>
              <a:cxnSpLocks/>
            </p:cNvCxnSpPr>
            <p:nvPr/>
          </p:nvCxnSpPr>
          <p:spPr>
            <a:xfrm flipH="1">
              <a:off x="4488712" y="1807410"/>
              <a:ext cx="573337" cy="1013558"/>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61" name="Straight Connector 160">
              <a:extLst>
                <a:ext uri="{FF2B5EF4-FFF2-40B4-BE49-F238E27FC236}">
                  <a16:creationId xmlns:a16="http://schemas.microsoft.com/office/drawing/2014/main" id="{6479CD95-BC33-C188-AC90-C0D68AC5B265}"/>
                </a:ext>
              </a:extLst>
            </p:cNvPr>
            <p:cNvCxnSpPr>
              <a:cxnSpLocks/>
            </p:cNvCxnSpPr>
            <p:nvPr/>
          </p:nvCxnSpPr>
          <p:spPr>
            <a:xfrm>
              <a:off x="4488712" y="2820968"/>
              <a:ext cx="561165" cy="956345"/>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62" name="Straight Connector 161">
              <a:extLst>
                <a:ext uri="{FF2B5EF4-FFF2-40B4-BE49-F238E27FC236}">
                  <a16:creationId xmlns:a16="http://schemas.microsoft.com/office/drawing/2014/main" id="{AAEA458E-A8D5-B7EF-6D49-A5B9E0E7BF6B}"/>
                </a:ext>
              </a:extLst>
            </p:cNvPr>
            <p:cNvCxnSpPr>
              <a:cxnSpLocks/>
            </p:cNvCxnSpPr>
            <p:nvPr/>
          </p:nvCxnSpPr>
          <p:spPr>
            <a:xfrm>
              <a:off x="5049877" y="3777313"/>
              <a:ext cx="0" cy="1175772"/>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63" name="Straight Connector 162">
              <a:extLst>
                <a:ext uri="{FF2B5EF4-FFF2-40B4-BE49-F238E27FC236}">
                  <a16:creationId xmlns:a16="http://schemas.microsoft.com/office/drawing/2014/main" id="{C5789DF4-F9FE-6D55-ED21-A81CF6B62436}"/>
                </a:ext>
              </a:extLst>
            </p:cNvPr>
            <p:cNvCxnSpPr>
              <a:cxnSpLocks/>
            </p:cNvCxnSpPr>
            <p:nvPr/>
          </p:nvCxnSpPr>
          <p:spPr>
            <a:xfrm flipH="1">
              <a:off x="1749893" y="4953085"/>
              <a:ext cx="3312156" cy="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grpSp>
      <p:sp>
        <p:nvSpPr>
          <p:cNvPr id="16" name="Rectangle 15">
            <a:extLst>
              <a:ext uri="{FF2B5EF4-FFF2-40B4-BE49-F238E27FC236}">
                <a16:creationId xmlns:a16="http://schemas.microsoft.com/office/drawing/2014/main" id="{46D4D13D-D9E2-2ECA-30D7-76352E783135}"/>
              </a:ext>
            </a:extLst>
          </p:cNvPr>
          <p:cNvSpPr/>
          <p:nvPr/>
        </p:nvSpPr>
        <p:spPr>
          <a:xfrm>
            <a:off x="3573856" y="3896029"/>
            <a:ext cx="848831" cy="1166918"/>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TextBox 136">
            <a:extLst>
              <a:ext uri="{FF2B5EF4-FFF2-40B4-BE49-F238E27FC236}">
                <a16:creationId xmlns:a16="http://schemas.microsoft.com/office/drawing/2014/main" id="{DCB5FE30-3A99-BC67-0A9C-4904C4A7E6B0}"/>
              </a:ext>
            </a:extLst>
          </p:cNvPr>
          <p:cNvSpPr txBox="1"/>
          <p:nvPr/>
        </p:nvSpPr>
        <p:spPr>
          <a:xfrm>
            <a:off x="3561685" y="3916375"/>
            <a:ext cx="880369" cy="307777"/>
          </a:xfrm>
          <a:prstGeom prst="rect">
            <a:avLst/>
          </a:prstGeom>
          <a:noFill/>
        </p:spPr>
        <p:txBody>
          <a:bodyPr wrap="none" rtlCol="0">
            <a:spAutoFit/>
          </a:bodyPr>
          <a:lstStyle/>
          <a:p>
            <a:r>
              <a:rPr lang="en-US" b="1" dirty="0">
                <a:solidFill>
                  <a:schemeClr val="accent3">
                    <a:lumMod val="60000"/>
                    <a:lumOff val="40000"/>
                  </a:schemeClr>
                </a:solidFill>
              </a:rPr>
              <a:t>802.15.9</a:t>
            </a:r>
          </a:p>
        </p:txBody>
      </p:sp>
      <p:sp>
        <p:nvSpPr>
          <p:cNvPr id="138" name="TextBox 137">
            <a:extLst>
              <a:ext uri="{FF2B5EF4-FFF2-40B4-BE49-F238E27FC236}">
                <a16:creationId xmlns:a16="http://schemas.microsoft.com/office/drawing/2014/main" id="{5BAD19B4-15B9-7485-37E7-21382012A071}"/>
              </a:ext>
            </a:extLst>
          </p:cNvPr>
          <p:cNvSpPr txBox="1"/>
          <p:nvPr/>
        </p:nvSpPr>
        <p:spPr>
          <a:xfrm>
            <a:off x="3576356" y="4122525"/>
            <a:ext cx="861682" cy="369332"/>
          </a:xfrm>
          <a:prstGeom prst="rect">
            <a:avLst/>
          </a:prstGeom>
          <a:noFill/>
        </p:spPr>
        <p:txBody>
          <a:bodyPr wrap="square" rtlCol="0">
            <a:spAutoFit/>
          </a:bodyPr>
          <a:lstStyle/>
          <a:p>
            <a:pPr algn="ctr"/>
            <a:r>
              <a:rPr lang="en-US" sz="900" dirty="0"/>
              <a:t>Key</a:t>
            </a:r>
            <a:br>
              <a:rPr lang="en-US" sz="900" dirty="0"/>
            </a:br>
            <a:r>
              <a:rPr lang="en-US" sz="900" dirty="0"/>
              <a:t>Management</a:t>
            </a:r>
          </a:p>
        </p:txBody>
      </p:sp>
      <p:pic>
        <p:nvPicPr>
          <p:cNvPr id="139" name="Picture 4">
            <a:extLst>
              <a:ext uri="{FF2B5EF4-FFF2-40B4-BE49-F238E27FC236}">
                <a16:creationId xmlns:a16="http://schemas.microsoft.com/office/drawing/2014/main" id="{93EB2DDB-C147-0919-4357-9C951D9C0D39}"/>
              </a:ext>
            </a:extLst>
          </p:cNvPr>
          <p:cNvPicPr>
            <a:picLocks noChangeAspect="1" noChangeArrowheads="1"/>
          </p:cNvPicPr>
          <p:nvPr/>
        </p:nvPicPr>
        <p:blipFill rotWithShape="1">
          <a:blip r:embed="rId21">
            <a:extLst>
              <a:ext uri="{28A0092B-C50C-407E-A947-70E740481C1C}">
                <a14:useLocalDpi xmlns:a14="http://schemas.microsoft.com/office/drawing/2010/main" val="0"/>
              </a:ext>
            </a:extLst>
          </a:blip>
          <a:srcRect l="56565" t="5340" b="7488"/>
          <a:stretch/>
        </p:blipFill>
        <p:spPr bwMode="auto">
          <a:xfrm>
            <a:off x="3732335" y="4440870"/>
            <a:ext cx="519396" cy="602676"/>
          </a:xfrm>
          <a:prstGeom prst="rect">
            <a:avLst/>
          </a:prstGeom>
          <a:noFill/>
          <a:extLst>
            <a:ext uri="{909E8E84-426E-40DD-AFC4-6F175D3DCCD1}">
              <a14:hiddenFill xmlns:a14="http://schemas.microsoft.com/office/drawing/2010/main">
                <a:solidFill>
                  <a:srgbClr val="FFFFFF"/>
                </a:solidFill>
              </a14:hiddenFill>
            </a:ext>
          </a:extLst>
        </p:spPr>
      </p:pic>
      <p:sp>
        <p:nvSpPr>
          <p:cNvPr id="140" name="Rectangle 139">
            <a:extLst>
              <a:ext uri="{FF2B5EF4-FFF2-40B4-BE49-F238E27FC236}">
                <a16:creationId xmlns:a16="http://schemas.microsoft.com/office/drawing/2014/main" id="{33B840AC-0742-23B0-97A1-611CF196BB07}"/>
              </a:ext>
            </a:extLst>
          </p:cNvPr>
          <p:cNvSpPr/>
          <p:nvPr/>
        </p:nvSpPr>
        <p:spPr>
          <a:xfrm>
            <a:off x="4536788" y="3896656"/>
            <a:ext cx="848831" cy="1166918"/>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TextBox 140">
            <a:extLst>
              <a:ext uri="{FF2B5EF4-FFF2-40B4-BE49-F238E27FC236}">
                <a16:creationId xmlns:a16="http://schemas.microsoft.com/office/drawing/2014/main" id="{3C54CD97-B41D-FC44-E036-155A18E7DE30}"/>
              </a:ext>
            </a:extLst>
          </p:cNvPr>
          <p:cNvSpPr txBox="1"/>
          <p:nvPr/>
        </p:nvSpPr>
        <p:spPr>
          <a:xfrm>
            <a:off x="4594017" y="4122525"/>
            <a:ext cx="740806" cy="369332"/>
          </a:xfrm>
          <a:prstGeom prst="rect">
            <a:avLst/>
          </a:prstGeom>
          <a:noFill/>
        </p:spPr>
        <p:txBody>
          <a:bodyPr wrap="square">
            <a:spAutoFit/>
          </a:bodyPr>
          <a:lstStyle/>
          <a:p>
            <a:pPr algn="ctr"/>
            <a:r>
              <a:rPr lang="en-US" sz="900" dirty="0"/>
              <a:t>Layer 2</a:t>
            </a:r>
            <a:br>
              <a:rPr lang="en-US" sz="900" dirty="0"/>
            </a:br>
            <a:r>
              <a:rPr lang="en-US" sz="900" dirty="0"/>
              <a:t>Routing</a:t>
            </a:r>
          </a:p>
        </p:txBody>
      </p:sp>
      <p:pic>
        <p:nvPicPr>
          <p:cNvPr id="142" name="Picture 141" descr="A picture containing text&#10;&#10;Description automatically generated">
            <a:extLst>
              <a:ext uri="{FF2B5EF4-FFF2-40B4-BE49-F238E27FC236}">
                <a16:creationId xmlns:a16="http://schemas.microsoft.com/office/drawing/2014/main" id="{128D258E-4416-F537-F7AB-184851002135}"/>
              </a:ext>
            </a:extLst>
          </p:cNvPr>
          <p:cNvPicPr>
            <a:picLocks noChangeAspect="1"/>
          </p:cNvPicPr>
          <p:nvPr/>
        </p:nvPicPr>
        <p:blipFill rotWithShape="1">
          <a:blip r:embed="rId22"/>
          <a:srcRect l="43181" t="4746" r="8059" b="68979"/>
          <a:stretch/>
        </p:blipFill>
        <p:spPr>
          <a:xfrm>
            <a:off x="4556816" y="4464293"/>
            <a:ext cx="803115" cy="579253"/>
          </a:xfrm>
          <a:prstGeom prst="rect">
            <a:avLst/>
          </a:prstGeom>
        </p:spPr>
      </p:pic>
      <p:sp>
        <p:nvSpPr>
          <p:cNvPr id="144" name="TextBox 143">
            <a:extLst>
              <a:ext uri="{FF2B5EF4-FFF2-40B4-BE49-F238E27FC236}">
                <a16:creationId xmlns:a16="http://schemas.microsoft.com/office/drawing/2014/main" id="{02295009-1E07-C846-656E-E181585BB5BD}"/>
              </a:ext>
            </a:extLst>
          </p:cNvPr>
          <p:cNvSpPr txBox="1"/>
          <p:nvPr/>
        </p:nvSpPr>
        <p:spPr>
          <a:xfrm>
            <a:off x="4473263" y="3916375"/>
            <a:ext cx="979755" cy="307777"/>
          </a:xfrm>
          <a:prstGeom prst="rect">
            <a:avLst/>
          </a:prstGeom>
          <a:noFill/>
        </p:spPr>
        <p:txBody>
          <a:bodyPr wrap="none" rtlCol="0">
            <a:spAutoFit/>
          </a:bodyPr>
          <a:lstStyle/>
          <a:p>
            <a:r>
              <a:rPr lang="en-US" b="1" dirty="0">
                <a:solidFill>
                  <a:schemeClr val="accent3">
                    <a:lumMod val="60000"/>
                    <a:lumOff val="40000"/>
                  </a:schemeClr>
                </a:solidFill>
              </a:rPr>
              <a:t>802.15.10</a:t>
            </a:r>
          </a:p>
        </p:txBody>
      </p:sp>
    </p:spTree>
    <p:extLst>
      <p:ext uri="{BB962C8B-B14F-4D97-AF65-F5344CB8AC3E}">
        <p14:creationId xmlns:p14="http://schemas.microsoft.com/office/powerpoint/2010/main" val="1529859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5">
          <a:extLst>
            <a:ext uri="{FF2B5EF4-FFF2-40B4-BE49-F238E27FC236}">
              <a16:creationId xmlns:a16="http://schemas.microsoft.com/office/drawing/2014/main" id="{2711283D-CCB9-C5D0-CDDE-CDBCDE146C03}"/>
            </a:ext>
          </a:extLst>
        </p:cNvPr>
        <p:cNvGrpSpPr/>
        <p:nvPr/>
      </p:nvGrpSpPr>
      <p:grpSpPr>
        <a:xfrm>
          <a:off x="0" y="0"/>
          <a:ext cx="0" cy="0"/>
          <a:chOff x="0" y="0"/>
          <a:chExt cx="0" cy="0"/>
        </a:xfrm>
      </p:grpSpPr>
      <p:sp>
        <p:nvSpPr>
          <p:cNvPr id="159" name="Google Shape;159;p7">
            <a:extLst>
              <a:ext uri="{FF2B5EF4-FFF2-40B4-BE49-F238E27FC236}">
                <a16:creationId xmlns:a16="http://schemas.microsoft.com/office/drawing/2014/main" id="{99390374-446F-951A-B004-A3074D833D42}"/>
              </a:ext>
            </a:extLst>
          </p:cNvPr>
          <p:cNvSpPr txBox="1">
            <a:spLocks noGrp="1"/>
          </p:cNvSpPr>
          <p:nvPr>
            <p:ph type="title"/>
          </p:nvPr>
        </p:nvSpPr>
        <p:spPr>
          <a:xfrm>
            <a:off x="457200" y="274640"/>
            <a:ext cx="6819900" cy="53788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400"/>
              <a:buNone/>
            </a:pPr>
            <a:r>
              <a:rPr lang="en-US" dirty="0"/>
              <a:t>802.15 Kobe Agenda</a:t>
            </a:r>
          </a:p>
        </p:txBody>
      </p:sp>
      <p:pic>
        <p:nvPicPr>
          <p:cNvPr id="3" name="Picture 2">
            <a:extLst>
              <a:ext uri="{FF2B5EF4-FFF2-40B4-BE49-F238E27FC236}">
                <a16:creationId xmlns:a16="http://schemas.microsoft.com/office/drawing/2014/main" id="{190EA809-2412-8796-8708-37670417D518}"/>
              </a:ext>
            </a:extLst>
          </p:cNvPr>
          <p:cNvPicPr>
            <a:picLocks noChangeAspect="1"/>
          </p:cNvPicPr>
          <p:nvPr/>
        </p:nvPicPr>
        <p:blipFill>
          <a:blip r:embed="rId3"/>
          <a:stretch>
            <a:fillRect/>
          </a:stretch>
        </p:blipFill>
        <p:spPr>
          <a:xfrm>
            <a:off x="1544931" y="615359"/>
            <a:ext cx="6054137" cy="4070378"/>
          </a:xfrm>
          <a:prstGeom prst="rect">
            <a:avLst/>
          </a:prstGeom>
        </p:spPr>
      </p:pic>
    </p:spTree>
    <p:extLst>
      <p:ext uri="{BB962C8B-B14F-4D97-AF65-F5344CB8AC3E}">
        <p14:creationId xmlns:p14="http://schemas.microsoft.com/office/powerpoint/2010/main" val="2296852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a:extLst>
            <a:ext uri="{FF2B5EF4-FFF2-40B4-BE49-F238E27FC236}">
              <a16:creationId xmlns:a16="http://schemas.microsoft.com/office/drawing/2014/main" id="{FF181139-2503-BC7B-D358-201B1094DA87}"/>
            </a:ext>
          </a:extLst>
        </p:cNvPr>
        <p:cNvGrpSpPr/>
        <p:nvPr/>
      </p:nvGrpSpPr>
      <p:grpSpPr>
        <a:xfrm>
          <a:off x="0" y="0"/>
          <a:ext cx="0" cy="0"/>
          <a:chOff x="0" y="0"/>
          <a:chExt cx="0" cy="0"/>
        </a:xfrm>
      </p:grpSpPr>
      <p:sp>
        <p:nvSpPr>
          <p:cNvPr id="159" name="Google Shape;159;p7">
            <a:extLst>
              <a:ext uri="{FF2B5EF4-FFF2-40B4-BE49-F238E27FC236}">
                <a16:creationId xmlns:a16="http://schemas.microsoft.com/office/drawing/2014/main" id="{7C5DD85D-171D-DEF8-9743-A4B972C97672}"/>
              </a:ext>
            </a:extLst>
          </p:cNvPr>
          <p:cNvSpPr txBox="1">
            <a:spLocks noGrp="1"/>
          </p:cNvSpPr>
          <p:nvPr>
            <p:ph type="title"/>
          </p:nvPr>
        </p:nvSpPr>
        <p:spPr>
          <a:xfrm>
            <a:off x="457199" y="274640"/>
            <a:ext cx="7898235" cy="53788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400"/>
              <a:buNone/>
            </a:pPr>
            <a:r>
              <a:rPr lang="en-US" dirty="0"/>
              <a:t>802.15 WNG Tech Focus Agenda (Wed., 1/15, 10:30am-12:30pm)</a:t>
            </a:r>
          </a:p>
        </p:txBody>
      </p:sp>
      <p:sp>
        <p:nvSpPr>
          <p:cNvPr id="2" name="Rectangle 3">
            <a:extLst>
              <a:ext uri="{FF2B5EF4-FFF2-40B4-BE49-F238E27FC236}">
                <a16:creationId xmlns:a16="http://schemas.microsoft.com/office/drawing/2014/main" id="{1414851B-9A01-E8DE-65A9-0A43F6BB1111}"/>
              </a:ext>
            </a:extLst>
          </p:cNvPr>
          <p:cNvSpPr txBox="1">
            <a:spLocks noChangeArrowheads="1"/>
          </p:cNvSpPr>
          <p:nvPr/>
        </p:nvSpPr>
        <p:spPr bwMode="auto">
          <a:xfrm>
            <a:off x="152400" y="651766"/>
            <a:ext cx="8839200" cy="3839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457200" indent="-9525" algn="l" fontAlgn="b">
              <a:lnSpc>
                <a:spcPct val="80000"/>
              </a:lnSpc>
              <a:spcBef>
                <a:spcPts val="0"/>
              </a:spcBef>
              <a:spcAft>
                <a:spcPts val="800"/>
              </a:spcAft>
              <a:tabLst>
                <a:tab pos="7891463" algn="l"/>
              </a:tabLst>
              <a:defRPr/>
            </a:pPr>
            <a:r>
              <a:rPr lang="en-US" sz="1200" kern="1200" dirty="0">
                <a:latin typeface="Arial Rounded MT Bold" pitchFamily="34" charset="0"/>
                <a:cs typeface="Arial" charset="0"/>
              </a:rPr>
              <a:t>WNG Open    Ben Rolfe  (</a:t>
            </a:r>
            <a:r>
              <a:rPr lang="en-US" sz="1200" kern="1200" dirty="0" err="1">
                <a:latin typeface="Arial Rounded MT Bold" pitchFamily="34" charset="0"/>
                <a:cs typeface="Arial" charset="0"/>
              </a:rPr>
              <a:t>BlindCreek</a:t>
            </a:r>
            <a:r>
              <a:rPr lang="en-US" sz="1200" kern="1200" dirty="0">
                <a:latin typeface="Arial Rounded MT Bold" pitchFamily="34" charset="0"/>
                <a:cs typeface="Arial" charset="0"/>
              </a:rPr>
              <a:t> Associates)  	1min</a:t>
            </a:r>
          </a:p>
          <a:p>
            <a:pPr marL="457200" indent="-9525" algn="l" fontAlgn="b">
              <a:lnSpc>
                <a:spcPct val="80000"/>
              </a:lnSpc>
              <a:spcBef>
                <a:spcPts val="0"/>
              </a:spcBef>
              <a:spcAft>
                <a:spcPts val="800"/>
              </a:spcAft>
              <a:tabLst>
                <a:tab pos="7891463" algn="l"/>
              </a:tabLst>
              <a:defRPr/>
            </a:pPr>
            <a:r>
              <a:rPr lang="en-US" sz="1200" dirty="0">
                <a:latin typeface="Arial Rounded MT Bold" pitchFamily="34" charset="0"/>
                <a:cs typeface="Arial" charset="0"/>
              </a:rPr>
              <a:t>802 Chair Welcome    James Gilb  (GA-ASI)  	1min</a:t>
            </a:r>
          </a:p>
          <a:p>
            <a:pPr marL="457200" indent="-9525" algn="l" fontAlgn="b">
              <a:lnSpc>
                <a:spcPct val="80000"/>
              </a:lnSpc>
              <a:spcBef>
                <a:spcPts val="0"/>
              </a:spcBef>
              <a:spcAft>
                <a:spcPts val="800"/>
              </a:spcAft>
              <a:tabLst>
                <a:tab pos="7891463" algn="l"/>
              </a:tabLst>
              <a:defRPr/>
            </a:pPr>
            <a:r>
              <a:rPr lang="en-US" sz="1200" dirty="0">
                <a:latin typeface="Arial Rounded MT Bold" pitchFamily="34" charset="0"/>
                <a:cs typeface="Arial" charset="0"/>
              </a:rPr>
              <a:t>WG15 Overview and Agenda    Phil Beecher  (Wi-SUN Alliance)  	4min</a:t>
            </a:r>
          </a:p>
          <a:p>
            <a:pPr marL="1033463" indent="-290513" algn="l" fontAlgn="b">
              <a:lnSpc>
                <a:spcPct val="80000"/>
              </a:lnSpc>
              <a:spcBef>
                <a:spcPts val="0"/>
              </a:spcBef>
              <a:spcAft>
                <a:spcPts val="800"/>
              </a:spcAft>
              <a:buFont typeface="Arial" panose="020B0604020202020204" pitchFamily="34" charset="0"/>
              <a:buChar char="•"/>
              <a:tabLst>
                <a:tab pos="7891463" algn="l"/>
              </a:tabLst>
              <a:defRPr/>
            </a:pPr>
            <a:r>
              <a:rPr lang="en-US" sz="1200" dirty="0">
                <a:latin typeface="Arial Rounded MT Bold" pitchFamily="34" charset="0"/>
                <a:cs typeface="Arial" charset="0"/>
              </a:rPr>
              <a:t>THz Intro    Thomas </a:t>
            </a:r>
            <a:r>
              <a:rPr lang="en-US" sz="1200" dirty="0" err="1">
                <a:latin typeface="Arial Rounded MT Bold" pitchFamily="34" charset="0"/>
                <a:cs typeface="Arial" charset="0"/>
              </a:rPr>
              <a:t>Kuerner</a:t>
            </a:r>
            <a:r>
              <a:rPr lang="en-US" sz="1200" dirty="0">
                <a:latin typeface="Arial Rounded MT Bold" pitchFamily="34" charset="0"/>
                <a:cs typeface="Arial" charset="0"/>
              </a:rPr>
              <a:t>  (TUB) / </a:t>
            </a:r>
            <a:r>
              <a:rPr lang="en-US" sz="1200" dirty="0" err="1">
                <a:latin typeface="Arial Rounded MT Bold" pitchFamily="34" charset="0"/>
                <a:cs typeface="Arial" charset="0"/>
              </a:rPr>
              <a:t>Iwao</a:t>
            </a:r>
            <a:r>
              <a:rPr lang="en-US" sz="1200" dirty="0">
                <a:latin typeface="Arial Rounded MT Bold" pitchFamily="34" charset="0"/>
                <a:cs typeface="Arial" charset="0"/>
              </a:rPr>
              <a:t> </a:t>
            </a:r>
            <a:r>
              <a:rPr lang="en-US" sz="1200" dirty="0" err="1">
                <a:latin typeface="Arial Rounded MT Bold" pitchFamily="34" charset="0"/>
                <a:cs typeface="Arial" charset="0"/>
              </a:rPr>
              <a:t>Hosako</a:t>
            </a:r>
            <a:r>
              <a:rPr lang="en-US" sz="1200" dirty="0">
                <a:latin typeface="Arial Rounded MT Bold" pitchFamily="34" charset="0"/>
                <a:cs typeface="Arial" charset="0"/>
              </a:rPr>
              <a:t>  (NICT)  	10min</a:t>
            </a:r>
          </a:p>
          <a:p>
            <a:pPr marL="1371600" lvl="1" indent="-290513" algn="l" fontAlgn="b">
              <a:lnSpc>
                <a:spcPct val="80000"/>
              </a:lnSpc>
              <a:spcBef>
                <a:spcPts val="0"/>
              </a:spcBef>
              <a:spcAft>
                <a:spcPts val="800"/>
              </a:spcAft>
              <a:buFont typeface="Arial" panose="020B0604020202020204" pitchFamily="34" charset="0"/>
              <a:buChar char="•"/>
              <a:tabLst>
                <a:tab pos="7891463" algn="l"/>
              </a:tabLst>
              <a:defRPr/>
            </a:pPr>
            <a:r>
              <a:rPr lang="en-US" sz="1200" dirty="0">
                <a:latin typeface="Arial Rounded MT Bold" pitchFamily="34" charset="0"/>
                <a:cs typeface="Arial" charset="0"/>
              </a:rPr>
              <a:t>Current status of 3e device, Q&amp;A</a:t>
            </a:r>
            <a:br>
              <a:rPr lang="en-US" sz="1200" dirty="0">
                <a:latin typeface="Arial Rounded MT Bold" pitchFamily="34" charset="0"/>
                <a:cs typeface="Arial" charset="0"/>
              </a:rPr>
            </a:br>
            <a:r>
              <a:rPr lang="en-US" sz="1200" dirty="0">
                <a:latin typeface="Arial Rounded MT Bold" pitchFamily="34" charset="0"/>
                <a:cs typeface="Arial" charset="0"/>
              </a:rPr>
              <a:t>Mr. </a:t>
            </a:r>
            <a:r>
              <a:rPr lang="en-US" sz="1200" dirty="0" err="1">
                <a:latin typeface="Arial Rounded MT Bold" pitchFamily="34" charset="0"/>
                <a:cs typeface="Arial" charset="0"/>
              </a:rPr>
              <a:t>Keitarou</a:t>
            </a:r>
            <a:r>
              <a:rPr lang="en-US" sz="1200" dirty="0">
                <a:latin typeface="Arial Rounded MT Bold" pitchFamily="34" charset="0"/>
                <a:cs typeface="Arial" charset="0"/>
              </a:rPr>
              <a:t> </a:t>
            </a:r>
            <a:r>
              <a:rPr lang="en-US" sz="1200" dirty="0" err="1">
                <a:latin typeface="Arial Rounded MT Bold" pitchFamily="34" charset="0"/>
                <a:cs typeface="Arial" charset="0"/>
              </a:rPr>
              <a:t>Kondou</a:t>
            </a:r>
            <a:r>
              <a:rPr lang="en-US" sz="1200" dirty="0">
                <a:latin typeface="Arial Rounded MT Bold" pitchFamily="34" charset="0"/>
                <a:cs typeface="Arial" charset="0"/>
              </a:rPr>
              <a:t>  (NICT)  	20min</a:t>
            </a:r>
          </a:p>
          <a:p>
            <a:pPr marL="1371600" lvl="1" indent="-290513" algn="l" fontAlgn="b">
              <a:lnSpc>
                <a:spcPct val="80000"/>
              </a:lnSpc>
              <a:spcBef>
                <a:spcPts val="0"/>
              </a:spcBef>
              <a:spcAft>
                <a:spcPts val="800"/>
              </a:spcAft>
              <a:buFont typeface="Arial" panose="020B0604020202020204" pitchFamily="34" charset="0"/>
              <a:buChar char="•"/>
              <a:tabLst>
                <a:tab pos="7891463" algn="l"/>
              </a:tabLst>
              <a:defRPr/>
            </a:pPr>
            <a:r>
              <a:rPr lang="en-US" sz="1200" dirty="0">
                <a:latin typeface="Arial Rounded MT Bold" pitchFamily="34" charset="0"/>
                <a:cs typeface="Arial" charset="0"/>
              </a:rPr>
              <a:t>Progress of 3d: Results of the </a:t>
            </a:r>
            <a:r>
              <a:rPr lang="en-US" sz="1200" dirty="0" err="1">
                <a:latin typeface="Arial Rounded MT Bold" pitchFamily="34" charset="0"/>
                <a:cs typeface="Arial" charset="0"/>
              </a:rPr>
              <a:t>ThoR</a:t>
            </a:r>
            <a:r>
              <a:rPr lang="en-US" sz="1200" dirty="0">
                <a:latin typeface="Arial Rounded MT Bold" pitchFamily="34" charset="0"/>
                <a:cs typeface="Arial" charset="0"/>
              </a:rPr>
              <a:t> Project, Q&amp;A</a:t>
            </a:r>
            <a:br>
              <a:rPr lang="en-US" sz="1200" dirty="0">
                <a:latin typeface="Arial Rounded MT Bold" pitchFamily="34" charset="0"/>
                <a:cs typeface="Arial" charset="0"/>
              </a:rPr>
            </a:br>
            <a:r>
              <a:rPr lang="en-US" sz="1200" dirty="0">
                <a:latin typeface="Arial Rounded MT Bold" pitchFamily="34" charset="0"/>
                <a:cs typeface="Arial" charset="0"/>
              </a:rPr>
              <a:t>Prof./Dr. Tetsuya </a:t>
            </a:r>
            <a:r>
              <a:rPr lang="en-US" sz="1200" dirty="0" err="1">
                <a:latin typeface="Arial Rounded MT Bold" pitchFamily="34" charset="0"/>
                <a:cs typeface="Arial" charset="0"/>
              </a:rPr>
              <a:t>Kawanishi</a:t>
            </a:r>
            <a:r>
              <a:rPr lang="en-US" sz="1200" dirty="0">
                <a:latin typeface="Arial Rounded MT Bold" pitchFamily="34" charset="0"/>
                <a:cs typeface="Arial" charset="0"/>
              </a:rPr>
              <a:t>  (</a:t>
            </a:r>
            <a:r>
              <a:rPr lang="en-US" sz="1200" dirty="0" err="1">
                <a:latin typeface="Arial Rounded MT Bold" pitchFamily="34" charset="0"/>
                <a:cs typeface="Arial" charset="0"/>
              </a:rPr>
              <a:t>Waseda</a:t>
            </a:r>
            <a:r>
              <a:rPr lang="en-US" sz="1200" dirty="0">
                <a:latin typeface="Arial Rounded MT Bold" pitchFamily="34" charset="0"/>
                <a:cs typeface="Arial" charset="0"/>
              </a:rPr>
              <a:t> Univ.)  	20min</a:t>
            </a:r>
          </a:p>
          <a:p>
            <a:pPr marL="1371600" lvl="1" indent="-290513" algn="l" fontAlgn="b">
              <a:lnSpc>
                <a:spcPct val="80000"/>
              </a:lnSpc>
              <a:spcBef>
                <a:spcPts val="0"/>
              </a:spcBef>
              <a:spcAft>
                <a:spcPts val="800"/>
              </a:spcAft>
              <a:buFont typeface="Arial" panose="020B0604020202020204" pitchFamily="34" charset="0"/>
              <a:buChar char="•"/>
              <a:tabLst>
                <a:tab pos="7891463" algn="l"/>
              </a:tabLst>
              <a:defRPr/>
            </a:pPr>
            <a:r>
              <a:rPr lang="en-US" sz="1200" dirty="0">
                <a:latin typeface="Arial Rounded MT Bold" pitchFamily="34" charset="0"/>
                <a:cs typeface="Arial" charset="0"/>
              </a:rPr>
              <a:t>Progress of 3d: New Use Case, Q&amp;A</a:t>
            </a:r>
            <a:br>
              <a:rPr lang="en-US" sz="1200" dirty="0">
                <a:latin typeface="Arial Rounded MT Bold" pitchFamily="34" charset="0"/>
                <a:cs typeface="Arial" charset="0"/>
              </a:rPr>
            </a:br>
            <a:r>
              <a:rPr lang="en-US" sz="1200" dirty="0">
                <a:latin typeface="Arial Rounded MT Bold" pitchFamily="34" charset="0"/>
                <a:cs typeface="Arial" charset="0"/>
              </a:rPr>
              <a:t>Dr. </a:t>
            </a:r>
            <a:r>
              <a:rPr lang="en-US" sz="1200" dirty="0" err="1">
                <a:latin typeface="Arial Rounded MT Bold" pitchFamily="34" charset="0"/>
                <a:cs typeface="Arial" charset="0"/>
              </a:rPr>
              <a:t>Yozo</a:t>
            </a:r>
            <a:r>
              <a:rPr lang="en-US" sz="1200" dirty="0">
                <a:latin typeface="Arial Rounded MT Bold" pitchFamily="34" charset="0"/>
                <a:cs typeface="Arial" charset="0"/>
              </a:rPr>
              <a:t> Shoji  (NICT)  	20min</a:t>
            </a:r>
          </a:p>
          <a:p>
            <a:pPr marL="1033463" lvl="1" indent="-290513" algn="l" fontAlgn="b">
              <a:lnSpc>
                <a:spcPct val="80000"/>
              </a:lnSpc>
              <a:spcBef>
                <a:spcPts val="0"/>
              </a:spcBef>
              <a:spcAft>
                <a:spcPts val="800"/>
              </a:spcAft>
              <a:buFont typeface="Arial" panose="020B0604020202020204" pitchFamily="34" charset="0"/>
              <a:buChar char="•"/>
              <a:tabLst>
                <a:tab pos="7891463" algn="l"/>
              </a:tabLst>
              <a:defRPr/>
            </a:pPr>
            <a:r>
              <a:rPr lang="en-US" sz="1200" dirty="0">
                <a:latin typeface="Arial Rounded MT Bold" pitchFamily="34" charset="0"/>
                <a:cs typeface="Arial" charset="0"/>
              </a:rPr>
              <a:t>THz Summary    Thomas </a:t>
            </a:r>
            <a:r>
              <a:rPr lang="en-US" sz="1200" dirty="0" err="1">
                <a:latin typeface="Arial Rounded MT Bold" pitchFamily="34" charset="0"/>
                <a:cs typeface="Arial" charset="0"/>
              </a:rPr>
              <a:t>Kuerner</a:t>
            </a:r>
            <a:r>
              <a:rPr lang="en-US" sz="1200" dirty="0">
                <a:latin typeface="Arial Rounded MT Bold" pitchFamily="34" charset="0"/>
                <a:cs typeface="Arial" charset="0"/>
              </a:rPr>
              <a:t>  (TUB) / </a:t>
            </a:r>
            <a:r>
              <a:rPr lang="en-US" sz="1200" dirty="0" err="1">
                <a:latin typeface="Arial Rounded MT Bold" pitchFamily="34" charset="0"/>
                <a:cs typeface="Arial" charset="0"/>
              </a:rPr>
              <a:t>Iwao</a:t>
            </a:r>
            <a:r>
              <a:rPr lang="en-US" sz="1200" dirty="0">
                <a:latin typeface="Arial Rounded MT Bold" pitchFamily="34" charset="0"/>
                <a:cs typeface="Arial" charset="0"/>
              </a:rPr>
              <a:t> </a:t>
            </a:r>
            <a:r>
              <a:rPr lang="en-US" sz="1200" dirty="0" err="1">
                <a:latin typeface="Arial Rounded MT Bold" pitchFamily="34" charset="0"/>
                <a:cs typeface="Arial" charset="0"/>
              </a:rPr>
              <a:t>Hosako</a:t>
            </a:r>
            <a:r>
              <a:rPr lang="en-US" sz="1200" dirty="0">
                <a:latin typeface="Arial Rounded MT Bold" pitchFamily="34" charset="0"/>
                <a:cs typeface="Arial" charset="0"/>
              </a:rPr>
              <a:t>  (NICT)  	5min</a:t>
            </a:r>
          </a:p>
          <a:p>
            <a:pPr marL="1033463" indent="-290513" algn="l" fontAlgn="b">
              <a:lnSpc>
                <a:spcPct val="80000"/>
              </a:lnSpc>
              <a:spcBef>
                <a:spcPts val="0"/>
              </a:spcBef>
              <a:spcAft>
                <a:spcPts val="800"/>
              </a:spcAft>
              <a:buFont typeface="Arial" panose="020B0604020202020204" pitchFamily="34" charset="0"/>
              <a:buChar char="•"/>
              <a:tabLst>
                <a:tab pos="7891463" algn="l"/>
              </a:tabLst>
              <a:defRPr/>
            </a:pPr>
            <a:r>
              <a:rPr lang="en-US" sz="1200">
                <a:latin typeface="Arial Rounded MT Bold" pitchFamily="34" charset="0"/>
                <a:cs typeface="Arial" charset="0"/>
              </a:rPr>
              <a:t>15.4 Intro    </a:t>
            </a:r>
            <a:r>
              <a:rPr lang="en-US" sz="1200" dirty="0">
                <a:latin typeface="Arial Rounded MT Bold" pitchFamily="34" charset="0"/>
                <a:cs typeface="Arial" charset="0"/>
              </a:rPr>
              <a:t>Phil Beecher  (Wi-SUN Alliance)	1min</a:t>
            </a:r>
          </a:p>
          <a:p>
            <a:pPr marL="1371600" lvl="1" indent="-290513" algn="l" fontAlgn="b">
              <a:lnSpc>
                <a:spcPct val="80000"/>
              </a:lnSpc>
              <a:spcBef>
                <a:spcPts val="0"/>
              </a:spcBef>
              <a:spcAft>
                <a:spcPts val="800"/>
              </a:spcAft>
              <a:buFont typeface="Arial" panose="020B0604020202020204" pitchFamily="34" charset="0"/>
              <a:buChar char="•"/>
              <a:tabLst>
                <a:tab pos="7891463" algn="l"/>
              </a:tabLst>
              <a:defRPr/>
            </a:pPr>
            <a:r>
              <a:rPr lang="en-US" sz="1200" dirty="0">
                <a:latin typeface="Arial Rounded MT Bold" pitchFamily="34" charset="0"/>
                <a:cs typeface="Arial" charset="0"/>
              </a:rPr>
              <a:t>Latest R&amp;D Progress in Wireless Smart Utility Networks, Q&amp;A</a:t>
            </a:r>
            <a:br>
              <a:rPr lang="en-US" sz="1200" dirty="0">
                <a:latin typeface="Arial Rounded MT Bold" pitchFamily="34" charset="0"/>
                <a:cs typeface="Arial" charset="0"/>
              </a:rPr>
            </a:br>
            <a:r>
              <a:rPr lang="en-US" sz="1200" dirty="0">
                <a:latin typeface="Arial Rounded MT Bold" pitchFamily="34" charset="0"/>
                <a:cs typeface="Arial" charset="0"/>
              </a:rPr>
              <a:t>Dr. Hiroshi Harada  (Kyoto Univ.), Q&amp;A	20min</a:t>
            </a:r>
          </a:p>
          <a:p>
            <a:pPr marL="1033463" lvl="1" indent="-290513" algn="l" fontAlgn="b">
              <a:lnSpc>
                <a:spcPct val="80000"/>
              </a:lnSpc>
              <a:spcBef>
                <a:spcPts val="0"/>
              </a:spcBef>
              <a:spcAft>
                <a:spcPts val="800"/>
              </a:spcAft>
              <a:buFont typeface="Arial" panose="020B0604020202020204" pitchFamily="34" charset="0"/>
              <a:buChar char="•"/>
              <a:tabLst>
                <a:tab pos="7891463" algn="l"/>
              </a:tabLst>
              <a:defRPr/>
            </a:pPr>
            <a:r>
              <a:rPr lang="en-US" sz="1200" dirty="0">
                <a:latin typeface="Arial Rounded MT Bold" pitchFamily="34" charset="0"/>
                <a:cs typeface="Arial" charset="0"/>
              </a:rPr>
              <a:t>15.4 Summary    Phil Beecher  (Wi-SUN Alliance)  	5min</a:t>
            </a:r>
          </a:p>
          <a:p>
            <a:pPr marL="457200" indent="-9525" algn="l" fontAlgn="b">
              <a:lnSpc>
                <a:spcPct val="80000"/>
              </a:lnSpc>
              <a:spcBef>
                <a:spcPts val="0"/>
              </a:spcBef>
              <a:spcAft>
                <a:spcPts val="0"/>
              </a:spcAft>
              <a:tabLst>
                <a:tab pos="7891463" algn="l"/>
              </a:tabLst>
              <a:defRPr/>
            </a:pPr>
            <a:r>
              <a:rPr lang="en-US" sz="1200" dirty="0">
                <a:latin typeface="Arial Rounded MT Bold" pitchFamily="34" charset="0"/>
                <a:cs typeface="Arial" charset="0"/>
              </a:rPr>
              <a:t>WNG Close    Ben Rolfe  (</a:t>
            </a:r>
            <a:r>
              <a:rPr lang="en-US" sz="1200" dirty="0" err="1">
                <a:latin typeface="Arial Rounded MT Bold" pitchFamily="34" charset="0"/>
                <a:cs typeface="Arial" charset="0"/>
              </a:rPr>
              <a:t>BlindCreek</a:t>
            </a:r>
            <a:r>
              <a:rPr lang="en-US" sz="1200" dirty="0">
                <a:latin typeface="Arial Rounded MT Bold" pitchFamily="34" charset="0"/>
                <a:cs typeface="Arial" charset="0"/>
              </a:rPr>
              <a:t> Associates) 	1min</a:t>
            </a:r>
          </a:p>
          <a:p>
            <a:pPr marL="852488" algn="l" fontAlgn="b">
              <a:lnSpc>
                <a:spcPct val="80000"/>
              </a:lnSpc>
              <a:spcBef>
                <a:spcPts val="0"/>
              </a:spcBef>
              <a:spcAft>
                <a:spcPts val="0"/>
              </a:spcAft>
              <a:tabLst>
                <a:tab pos="7772400" algn="l"/>
              </a:tabLst>
              <a:defRPr/>
            </a:pPr>
            <a:endParaRPr lang="en-US" sz="1200" kern="1200" dirty="0">
              <a:latin typeface="Arial Rounded MT Bold" pitchFamily="34" charset="0"/>
              <a:cs typeface="Arial" charset="0"/>
            </a:endParaRPr>
          </a:p>
          <a:p>
            <a:pPr marL="457200" indent="-9525" algn="l" fontAlgn="b">
              <a:lnSpc>
                <a:spcPct val="80000"/>
              </a:lnSpc>
              <a:spcBef>
                <a:spcPts val="0"/>
              </a:spcBef>
              <a:spcAft>
                <a:spcPts val="800"/>
              </a:spcAft>
              <a:tabLst>
                <a:tab pos="7891463" algn="l"/>
              </a:tabLst>
              <a:defRPr/>
            </a:pPr>
            <a:r>
              <a:rPr lang="en-US" sz="1200" dirty="0">
                <a:latin typeface="Arial Rounded MT Bold" pitchFamily="34" charset="0"/>
                <a:cs typeface="Arial" charset="0"/>
              </a:rPr>
              <a:t>Demos immediately following WNG, until 4pm in common/break area on 4</a:t>
            </a:r>
            <a:r>
              <a:rPr lang="en-US" sz="1200" baseline="30000" dirty="0">
                <a:latin typeface="Arial Rounded MT Bold" pitchFamily="34" charset="0"/>
                <a:cs typeface="Arial" charset="0"/>
              </a:rPr>
              <a:t>th</a:t>
            </a:r>
            <a:r>
              <a:rPr lang="en-US" sz="1200" dirty="0">
                <a:latin typeface="Arial Rounded MT Bold" pitchFamily="34" charset="0"/>
                <a:cs typeface="Arial" charset="0"/>
              </a:rPr>
              <a:t> floor</a:t>
            </a:r>
          </a:p>
        </p:txBody>
      </p:sp>
    </p:spTree>
    <p:extLst>
      <p:ext uri="{BB962C8B-B14F-4D97-AF65-F5344CB8AC3E}">
        <p14:creationId xmlns:p14="http://schemas.microsoft.com/office/powerpoint/2010/main" val="1636709238"/>
      </p:ext>
    </p:extLst>
  </p:cSld>
  <p:clrMapOvr>
    <a:masterClrMapping/>
  </p:clrMapOvr>
</p:sld>
</file>

<file path=ppt/theme/theme1.xml><?xml version="1.0" encoding="utf-8"?>
<a:theme xmlns:a="http://schemas.openxmlformats.org/drawingml/2006/main" name="IEEE_template">
  <a:themeElements>
    <a:clrScheme name="Custom 8">
      <a:dk1>
        <a:srgbClr val="000000"/>
      </a:dk1>
      <a:lt1>
        <a:srgbClr val="FFFFFF"/>
      </a:lt1>
      <a:dk2>
        <a:srgbClr val="63666A"/>
      </a:dk2>
      <a:lt2>
        <a:srgbClr val="A7A8AA"/>
      </a:lt2>
      <a:accent1>
        <a:srgbClr val="00B5E2"/>
      </a:accent1>
      <a:accent2>
        <a:srgbClr val="4AC9E3"/>
      </a:accent2>
      <a:accent3>
        <a:srgbClr val="00629B"/>
      </a:accent3>
      <a:accent4>
        <a:srgbClr val="FFD100"/>
      </a:accent4>
      <a:accent5>
        <a:srgbClr val="FFA300"/>
      </a:accent5>
      <a:accent6>
        <a:srgbClr val="BA0C2F"/>
      </a:accent6>
      <a:hlink>
        <a:srgbClr val="004B7E"/>
      </a:hlink>
      <a:folHlink>
        <a:srgbClr val="0E839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2455</TotalTime>
  <Words>1517</Words>
  <Application>Microsoft Office PowerPoint</Application>
  <PresentationFormat>On-screen Show (16:9)</PresentationFormat>
  <Paragraphs>244</Paragraphs>
  <Slides>25</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Arial Rounded MT Bold</vt:lpstr>
      <vt:lpstr>Calibri</vt:lpstr>
      <vt:lpstr>Merriweather Sans</vt:lpstr>
      <vt:lpstr>IEEE_template</vt:lpstr>
      <vt:lpstr>IEEE 802.15 - Wireless Specialty Networks (WSNs)</vt:lpstr>
      <vt:lpstr>Clint Powell</vt:lpstr>
      <vt:lpstr>Disclaimer</vt:lpstr>
      <vt:lpstr>IEEE 802.15 WG on Wireless Specialty Networks (WSNs)</vt:lpstr>
      <vt:lpstr>IEEE 802.15 WG Org Chart (of Active Projects) &amp; Membership</vt:lpstr>
      <vt:lpstr>IEEE 802.15 Standards Projects Pipeline (a defined process)</vt:lpstr>
      <vt:lpstr>IEEE 802.15 Standards &amp; their Applications</vt:lpstr>
      <vt:lpstr>802.15 Kobe Agenda</vt:lpstr>
      <vt:lpstr>802.15 WNG Tech Focus Agenda (Wed., 1/15, 10:30am-12:30pm)</vt:lpstr>
      <vt:lpstr>IEEE 802.15 Standards</vt:lpstr>
      <vt:lpstr>802.15.3 - Standard for high-speed interconnect and multi-media networks</vt:lpstr>
      <vt:lpstr>PowerPoint Presentation</vt:lpstr>
      <vt:lpstr>PowerPoint Presentation</vt:lpstr>
      <vt:lpstr>802.15.13 - Standard for multi-Gigabit optical communications</vt:lpstr>
      <vt:lpstr>PowerPoint Presentation</vt:lpstr>
      <vt:lpstr>802.15.4 Standard</vt:lpstr>
      <vt:lpstr>802.15.4 - Supporting Standards   </vt:lpstr>
      <vt:lpstr>802.15.4 - Standard for Ad-Hoc networks</vt:lpstr>
      <vt:lpstr>802.15.4 - Ad-Hoc Networks</vt:lpstr>
      <vt:lpstr>802.15.4 Standard - NB &amp; UWB at the Next Level</vt:lpstr>
      <vt:lpstr>Growth of 802.15.4 NB Ad-Hoc Networks</vt:lpstr>
      <vt:lpstr>802.15.4 UWB Ad-Hoc Networks</vt:lpstr>
      <vt:lpstr>Future Projects</vt:lpstr>
      <vt:lpstr>Final Remarks</vt:lpstr>
      <vt:lpstr>ADDITIONAL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Future Growth of IEEE 802.15.4 Narrow Band and Ultra Wide Band Ad-Hoc Networks</dc:title>
  <dc:creator>Phil Beecher, Clint Powell, Ben Rolfe</dc:creator>
  <cp:lastModifiedBy>Clint Powell2</cp:lastModifiedBy>
  <cp:revision>236</cp:revision>
  <dcterms:created xsi:type="dcterms:W3CDTF">2021-07-23T15:44:54Z</dcterms:created>
  <dcterms:modified xsi:type="dcterms:W3CDTF">2025-01-06T20:04:04Z</dcterms:modified>
</cp:coreProperties>
</file>