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60" r:id="rId2"/>
    <p:sldId id="361" r:id="rId3"/>
    <p:sldId id="362" r:id="rId4"/>
    <p:sldId id="365" r:id="rId5"/>
    <p:sldId id="366" r:id="rId6"/>
    <p:sldId id="367" r:id="rId7"/>
    <p:sldId id="368" r:id="rId8"/>
    <p:sldId id="369" r:id="rId9"/>
    <p:sldId id="370" r:id="rId10"/>
    <p:sldId id="377" r:id="rId11"/>
    <p:sldId id="388" r:id="rId12"/>
    <p:sldId id="422" r:id="rId13"/>
    <p:sldId id="382" r:id="rId14"/>
    <p:sldId id="381" r:id="rId15"/>
    <p:sldId id="409" r:id="rId16"/>
    <p:sldId id="425" r:id="rId17"/>
    <p:sldId id="423" r:id="rId18"/>
    <p:sldId id="408" r:id="rId19"/>
    <p:sldId id="383" r:id="rId20"/>
    <p:sldId id="413" r:id="rId21"/>
    <p:sldId id="394" r:id="rId22"/>
    <p:sldId id="424" r:id="rId23"/>
    <p:sldId id="393" r:id="rId2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802.15-24-0674-02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68-01-04ab-tgab-agenda-november-2024-through-januar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Nov2024-Jan2025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November 2024 through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CRG</a:t>
            </a:r>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lgn="ctr">
              <a:buFontTx/>
              <a:buNone/>
            </a:pPr>
            <a:r>
              <a:rPr lang="en-US" kern="0" dirty="0"/>
              <a:t>Quorum:  50% of CRG present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a:hlinkClick r:id="rId2"/>
              </a:rPr>
              <a:t>https://mentor.ieee.org/802.15/dcn/24/15-24-0371-30-04ab-consolidated-comments-draft-1-0.xlsm</a:t>
            </a:r>
            <a:endParaRPr lang="en-US"/>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812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229600"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35675"/>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a:extLst>
              <a:ext uri="{FF2B5EF4-FFF2-40B4-BE49-F238E27FC236}">
                <a16:creationId xmlns:a16="http://schemas.microsoft.com/office/drawing/2014/main" id="{2A4CF90C-8D4E-5B86-9EB3-D15E6EE0602A}"/>
              </a:ext>
            </a:extLst>
          </p:cNvPr>
          <p:cNvSpPr/>
          <p:nvPr/>
        </p:nvSpPr>
        <p:spPr bwMode="auto">
          <a:xfrm>
            <a:off x="10363200" y="24985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row: Right 6">
            <a:extLst>
              <a:ext uri="{FF2B5EF4-FFF2-40B4-BE49-F238E27FC236}">
                <a16:creationId xmlns:a16="http://schemas.microsoft.com/office/drawing/2014/main" id="{7738D272-B097-4EA2-42CA-05C5255324E1}"/>
              </a:ext>
            </a:extLst>
          </p:cNvPr>
          <p:cNvSpPr/>
          <p:nvPr/>
        </p:nvSpPr>
        <p:spPr bwMode="auto">
          <a:xfrm rot="2630276">
            <a:off x="4627110" y="2494293"/>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3075479">
            <a:off x="5773036" y="2455998"/>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November 26</a:t>
            </a:r>
            <a:r>
              <a:rPr lang="en-US" sz="2800" baseline="30000" dirty="0"/>
              <a:t>th</a:t>
            </a:r>
            <a:r>
              <a:rPr lang="en-US" sz="2800" dirty="0"/>
              <a:t>, 2024 </a:t>
            </a:r>
          </a:p>
          <a:p>
            <a:r>
              <a:rPr lang="en-US" sz="2800" dirty="0"/>
              <a:t>through </a:t>
            </a:r>
          </a:p>
          <a:p>
            <a:r>
              <a:rPr lang="en-US" sz="2800" dirty="0"/>
              <a:t>January 7</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4229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585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a:t>
            </a:r>
            <a:r>
              <a:rPr lang="en-US">
                <a:hlinkClick r:id="rId2"/>
              </a:rPr>
              <a:t>/24/15-24-0668-01-04ab-tgab-agenda-november-2024-through-january-2025</a:t>
            </a:r>
            <a:r>
              <a:rPr lang="en-US" dirty="0">
                <a:hlinkClick r:id="rId2"/>
              </a:rPr>
              <a:t>.xlsx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86115</TotalTime>
  <Words>1535</Words>
  <Application>Microsoft Office PowerPoint</Application>
  <PresentationFormat>Widescreen</PresentationFormat>
  <Paragraphs>194</Paragraphs>
  <Slides>23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CRG</vt:lpstr>
      <vt:lpstr>Editor’s Corner</vt:lpstr>
      <vt:lpstr>Comment resolution</vt:lpstr>
      <vt:lpstr>Consolidated Comments</vt:lpstr>
      <vt:lpstr>Any Other Business</vt:lpstr>
      <vt:lpstr>Next Steps</vt:lpstr>
      <vt:lpstr>Call schedule, November thru January</vt:lpstr>
      <vt:lpstr>Recess</vt:lpstr>
      <vt:lpstr>Resume from Recess</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1326</cp:revision>
  <cp:lastPrinted>2000-07-07T01:25:49Z</cp:lastPrinted>
  <dcterms:created xsi:type="dcterms:W3CDTF">1999-06-22T06:24:01Z</dcterms:created>
  <dcterms:modified xsi:type="dcterms:W3CDTF">2024-12-10T14:11:12Z</dcterms:modified>
  <cp:category/>
</cp:coreProperties>
</file>