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7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6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5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0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802.15-24/0673r0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uploads/tx_gspublication/consultation-projdec-frequences-UWB_dec20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about-ofcom/annual-reports-and-plans/consultation-ofcoms-plan-of-work-20252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January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approve </a:t>
            </a:r>
            <a:r>
              <a:rPr lang="en-US" altLang="en-US" sz="2200" smtClean="0">
                <a:cs typeface="Arial" panose="020B0604020202020204" pitchFamily="34" charset="0"/>
              </a:rPr>
              <a:t>draft responses </a:t>
            </a:r>
            <a:r>
              <a:rPr lang="en-US" altLang="en-US" sz="2200" dirty="0" smtClean="0">
                <a:cs typeface="Arial" panose="020B0604020202020204" pitchFamily="34" charset="0"/>
              </a:rPr>
              <a:t>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ITU-R 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</a:rPr>
              <a:t>GHz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Third Liaison </a:t>
            </a:r>
            <a:r>
              <a:rPr lang="en-US" altLang="en-US" sz="1600" dirty="0">
                <a:cs typeface="Arial" panose="020B0604020202020204" pitchFamily="34" charset="0"/>
              </a:rPr>
              <a:t>Statement from the 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Pacific, including ETSI BRAN update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Author</a:t>
            </a:r>
            <a:r>
              <a:rPr lang="en-US" sz="1600" dirty="0"/>
              <a:t>:  </a:t>
            </a:r>
            <a:r>
              <a:rPr lang="en-US" sz="1600" dirty="0" smtClean="0"/>
              <a:t>Andrew </a:t>
            </a:r>
            <a:r>
              <a:rPr lang="en-US" sz="1600" dirty="0"/>
              <a:t>Stewart (Senior Manager, Spectrum Planning Section, Australian Communications and Media Authority)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56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69364</TotalTime>
  <Words>427</Words>
  <Application>Microsoft Office PowerPoint</Application>
  <PresentationFormat>Widescreen</PresentationFormat>
  <Paragraphs>69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January 2025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15-24/0673r0</dc:title>
  <dc:creator>Edward Au</dc:creator>
  <cp:keywords>802.18 to 802.15 liaison</cp:keywords>
  <cp:lastModifiedBy>Edward Au</cp:lastModifiedBy>
  <cp:revision>5034</cp:revision>
  <cp:lastPrinted>1601-01-01T00:00:00Z</cp:lastPrinted>
  <dcterms:created xsi:type="dcterms:W3CDTF">2016-03-03T14:54:45Z</dcterms:created>
  <dcterms:modified xsi:type="dcterms:W3CDTF">2025-01-10T21:15:03Z</dcterms:modified>
  <cp:category>2025 January interim</cp:category>
</cp:coreProperties>
</file>