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60" r:id="rId2"/>
    <p:sldId id="361" r:id="rId3"/>
    <p:sldId id="425" r:id="rId4"/>
    <p:sldId id="426" r:id="rId5"/>
    <p:sldId id="423" r:id="rId6"/>
    <p:sldId id="388" r:id="rId7"/>
    <p:sldId id="422" r:id="rId8"/>
    <p:sldId id="427" r:id="rId9"/>
    <p:sldId id="408" r:id="rId10"/>
    <p:sldId id="424" r:id="rId11"/>
    <p:sldId id="393" r:id="rId1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1" d="100"/>
          <a:sy n="81" d="100"/>
        </p:scale>
        <p:origin x="88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15-24-0665-03-04ab.</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a:t>
            </a:r>
          </a:p>
          <a:p>
            <a:pPr eaLnBrk="1" hangingPunct="1">
              <a:spcBef>
                <a:spcPct val="0"/>
              </a:spcBef>
              <a:buClrTx/>
              <a:buFontTx/>
              <a:buNone/>
              <a:defRPr/>
            </a:pPr>
            <a:r>
              <a:rPr lang="en-US" altLang="en-US" sz="1600" b="1" dirty="0">
                <a:latin typeface="Times New Roman" panose="02020603050405020304" pitchFamily="18" charset="0"/>
              </a:rPr>
              <a:t>Submitted</a:t>
            </a:r>
            <a:r>
              <a:rPr lang="en-US" altLang="en-US" sz="1600" b="1">
                <a:latin typeface="Times New Roman" panose="02020603050405020304" pitchFamily="18" charset="0"/>
              </a:rPr>
              <a:t>: </a:t>
            </a:r>
            <a:r>
              <a:rPr lang="en-US" altLang="en-US" sz="1600">
                <a:latin typeface="Times New Roman" panose="02020603050405020304" pitchFamily="18" charset="0"/>
              </a:rPr>
              <a:t> 14 </a:t>
            </a:r>
            <a:r>
              <a:rPr lang="en-US" altLang="en-US" sz="1600" dirty="0">
                <a:latin typeface="Times New Roman" panose="02020603050405020304" pitchFamily="18" charset="0"/>
              </a:rPr>
              <a:t>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TG closing report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on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Plan for January: Resolve comments!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15853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11</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E1DA1-13A7-D628-CFD3-42B83651FA07}"/>
              </a:ext>
            </a:extLst>
          </p:cNvPr>
          <p:cNvSpPr>
            <a:spLocks noGrp="1"/>
          </p:cNvSpPr>
          <p:nvPr>
            <p:ph type="title"/>
          </p:nvPr>
        </p:nvSpPr>
        <p:spPr/>
        <p:txBody>
          <a:bodyPr/>
          <a:lstStyle/>
          <a:p>
            <a:r>
              <a:rPr lang="en-US" dirty="0"/>
              <a:t>Session Objectives</a:t>
            </a:r>
          </a:p>
        </p:txBody>
      </p:sp>
      <p:sp>
        <p:nvSpPr>
          <p:cNvPr id="7" name="Text Placeholder 6">
            <a:extLst>
              <a:ext uri="{FF2B5EF4-FFF2-40B4-BE49-F238E27FC236}">
                <a16:creationId xmlns:a16="http://schemas.microsoft.com/office/drawing/2014/main" id="{C76B8970-9143-5903-9F87-4B7E7163A807}"/>
              </a:ext>
            </a:extLst>
          </p:cNvPr>
          <p:cNvSpPr>
            <a:spLocks noGrp="1"/>
          </p:cNvSpPr>
          <p:nvPr>
            <p:ph type="body" sz="half" idx="1"/>
          </p:nvPr>
        </p:nvSpPr>
        <p:spPr/>
        <p:txBody>
          <a:bodyPr/>
          <a:lstStyle/>
          <a:p>
            <a:r>
              <a:rPr lang="en-US" dirty="0"/>
              <a:t>Resolve comments</a:t>
            </a:r>
          </a:p>
          <a:p>
            <a:r>
              <a:rPr lang="en-US" dirty="0"/>
              <a:t>Resolve some more comments</a:t>
            </a:r>
          </a:p>
        </p:txBody>
      </p:sp>
      <p:sp>
        <p:nvSpPr>
          <p:cNvPr id="5" name="Slide Number Placeholder 4">
            <a:extLst>
              <a:ext uri="{FF2B5EF4-FFF2-40B4-BE49-F238E27FC236}">
                <a16:creationId xmlns:a16="http://schemas.microsoft.com/office/drawing/2014/main" id="{E72BBB88-F6B4-884B-27DA-97AA1C9E4E2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592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45D9-4C11-1CF6-F0C1-E535FF3546F5}"/>
              </a:ext>
            </a:extLst>
          </p:cNvPr>
          <p:cNvSpPr>
            <a:spLocks noGrp="1"/>
          </p:cNvSpPr>
          <p:nvPr>
            <p:ph type="title"/>
          </p:nvPr>
        </p:nvSpPr>
        <p:spPr/>
        <p:txBody>
          <a:bodyPr/>
          <a:lstStyle/>
          <a:p>
            <a:r>
              <a:rPr lang="en-US" dirty="0" err="1"/>
              <a:t>Progres</a:t>
            </a:r>
            <a:endParaRPr lang="en-US" dirty="0"/>
          </a:p>
        </p:txBody>
      </p:sp>
      <p:sp>
        <p:nvSpPr>
          <p:cNvPr id="3" name="Text Placeholder 2">
            <a:extLst>
              <a:ext uri="{FF2B5EF4-FFF2-40B4-BE49-F238E27FC236}">
                <a16:creationId xmlns:a16="http://schemas.microsoft.com/office/drawing/2014/main" id="{E87E9A6F-F3F2-12E7-2400-D307CE3AB81B}"/>
              </a:ext>
            </a:extLst>
          </p:cNvPr>
          <p:cNvSpPr>
            <a:spLocks noGrp="1"/>
          </p:cNvSpPr>
          <p:nvPr>
            <p:ph type="body" sz="half" idx="1"/>
          </p:nvPr>
        </p:nvSpPr>
        <p:spPr/>
        <p:txBody>
          <a:bodyPr/>
          <a:lstStyle/>
          <a:p>
            <a:r>
              <a:rPr lang="en-US" dirty="0"/>
              <a:t>864 technical comments total</a:t>
            </a:r>
          </a:p>
          <a:p>
            <a:r>
              <a:rPr lang="en-US" dirty="0"/>
              <a:t>Addressed 516 technical comments</a:t>
            </a:r>
          </a:p>
          <a:p>
            <a:pPr lvl="1"/>
            <a:r>
              <a:rPr lang="en-US" dirty="0"/>
              <a:t>140 technical during this session</a:t>
            </a:r>
          </a:p>
          <a:p>
            <a:r>
              <a:rPr lang="en-US" dirty="0"/>
              <a:t>348 technical comments left to address</a:t>
            </a:r>
          </a:p>
          <a:p>
            <a:pPr lvl="1"/>
            <a:r>
              <a:rPr lang="en-US" dirty="0"/>
              <a:t>89 we have proposed resolutions</a:t>
            </a:r>
          </a:p>
          <a:p>
            <a:pPr lvl="1"/>
            <a:r>
              <a:rPr lang="en-US" dirty="0"/>
              <a:t>259 awaiting proposed resolutions  </a:t>
            </a:r>
          </a:p>
        </p:txBody>
      </p:sp>
      <p:sp>
        <p:nvSpPr>
          <p:cNvPr id="4" name="Slide Number Placeholder 3">
            <a:extLst>
              <a:ext uri="{FF2B5EF4-FFF2-40B4-BE49-F238E27FC236}">
                <a16:creationId xmlns:a16="http://schemas.microsoft.com/office/drawing/2014/main" id="{B37AB7DD-93E7-FBB7-B824-505C552775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270744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942392" y="1600200"/>
            <a:ext cx="9573208" cy="762000"/>
          </a:xfrm>
        </p:spPr>
        <p:txBody>
          <a:bodyPr>
            <a:normAutofit fontScale="92500" lnSpcReduction="20000"/>
          </a:bodyPr>
          <a:lstStyle/>
          <a:p>
            <a:pPr marL="400050" lvl="1"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Clint Chaplin Second: Billy Verso</a:t>
            </a:r>
          </a:p>
          <a:p>
            <a:pPr marL="400050" lvl="1" indent="0">
              <a:buFontTx/>
              <a:buNone/>
            </a:pPr>
            <a:r>
              <a:rPr lang="en-US" kern="0" dirty="0"/>
              <a:t>Passed by unanimous consent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60D8-3ABC-6DCC-AB58-20A3C52E59EB}"/>
              </a:ext>
            </a:extLst>
          </p:cNvPr>
          <p:cNvSpPr>
            <a:spLocks noGrp="1"/>
          </p:cNvSpPr>
          <p:nvPr>
            <p:ph type="title"/>
          </p:nvPr>
        </p:nvSpPr>
        <p:spPr/>
        <p:txBody>
          <a:bodyPr/>
          <a:lstStyle/>
          <a:p>
            <a:r>
              <a:rPr lang="en-US" dirty="0"/>
              <a:t>Working Group Motion</a:t>
            </a:r>
          </a:p>
        </p:txBody>
      </p:sp>
      <p:sp>
        <p:nvSpPr>
          <p:cNvPr id="3" name="Text Placeholder 2">
            <a:extLst>
              <a:ext uri="{FF2B5EF4-FFF2-40B4-BE49-F238E27FC236}">
                <a16:creationId xmlns:a16="http://schemas.microsoft.com/office/drawing/2014/main" id="{CDF5E728-8CE6-350E-F205-4D479831464A}"/>
              </a:ext>
            </a:extLst>
          </p:cNvPr>
          <p:cNvSpPr>
            <a:spLocks noGrp="1"/>
          </p:cNvSpPr>
          <p:nvPr>
            <p:ph type="body" sz="half" idx="1"/>
          </p:nvPr>
        </p:nvSpPr>
        <p:spPr/>
        <p:txBody>
          <a:bodyPr/>
          <a:lstStyle/>
          <a:p>
            <a:pPr marL="0" indent="0" algn="ctr">
              <a:buNone/>
            </a:pPr>
            <a:r>
              <a:rPr lang="en-US" dirty="0"/>
              <a:t>See DVL</a:t>
            </a:r>
          </a:p>
        </p:txBody>
      </p:sp>
      <p:sp>
        <p:nvSpPr>
          <p:cNvPr id="4" name="Slide Number Placeholder 3">
            <a:extLst>
              <a:ext uri="{FF2B5EF4-FFF2-40B4-BE49-F238E27FC236}">
                <a16:creationId xmlns:a16="http://schemas.microsoft.com/office/drawing/2014/main" id="{E82274FD-E68B-332D-FAEF-AABCC91A74C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26619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066800" y="3541266"/>
            <a:ext cx="2485443" cy="359677"/>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1238252" y="5083271"/>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066800" y="3886200"/>
            <a:ext cx="248544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3F4106DC-3EC0-5B42-22CD-E4EB385535A2}"/>
              </a:ext>
            </a:extLst>
          </p:cNvPr>
          <p:cNvCxnSpPr/>
          <p:nvPr/>
        </p:nvCxnSpPr>
        <p:spPr bwMode="auto">
          <a:xfrm flipH="1">
            <a:off x="10447421" y="2546361"/>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5A6CE707-E497-696B-8214-E520698252A0}"/>
              </a:ext>
            </a:extLst>
          </p:cNvPr>
          <p:cNvCxnSpPr/>
          <p:nvPr/>
        </p:nvCxnSpPr>
        <p:spPr bwMode="auto">
          <a:xfrm>
            <a:off x="10439400" y="2557727"/>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4E60C686-26AD-E55A-8D6B-233DBA28879D}"/>
              </a:ext>
            </a:extLst>
          </p:cNvPr>
          <p:cNvSpPr/>
          <p:nvPr/>
        </p:nvSpPr>
        <p:spPr bwMode="auto">
          <a:xfrm>
            <a:off x="8839200" y="3523570"/>
            <a:ext cx="236220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65C54A9E-985D-E23B-63ED-63AF20925620}"/>
              </a:ext>
            </a:extLst>
          </p:cNvPr>
          <p:cNvSpPr txBox="1"/>
          <p:nvPr/>
        </p:nvSpPr>
        <p:spPr>
          <a:xfrm>
            <a:off x="8915400" y="3890188"/>
            <a:ext cx="2209800"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Interim</a:t>
            </a:r>
          </a:p>
        </p:txBody>
      </p: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65060</TotalTime>
  <Words>463</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Black</vt:lpstr>
      <vt:lpstr>Arial</vt:lpstr>
      <vt:lpstr>Calibri</vt:lpstr>
      <vt:lpstr>Times New Roman</vt:lpstr>
      <vt:lpstr>IEEE-802_15</vt:lpstr>
      <vt:lpstr>PowerPoint Presentation</vt:lpstr>
      <vt:lpstr>Task Group 15.4ab Next Generation UWB Amendment</vt:lpstr>
      <vt:lpstr>Session Objectives</vt:lpstr>
      <vt:lpstr>Progres</vt:lpstr>
      <vt:lpstr>Next Steps</vt:lpstr>
      <vt:lpstr>PowerPoint Presentation</vt:lpstr>
      <vt:lpstr>Forming a CRG: Volunteers</vt:lpstr>
      <vt:lpstr>Working Group Motion</vt:lpstr>
      <vt:lpstr>Call schedule, November thru January</vt:lpstr>
      <vt:lpstr>Plan for January: Resolve comments!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1322</cp:revision>
  <cp:lastPrinted>2000-07-07T01:25:49Z</cp:lastPrinted>
  <dcterms:created xsi:type="dcterms:W3CDTF">1999-06-22T06:24:01Z</dcterms:created>
  <dcterms:modified xsi:type="dcterms:W3CDTF">2024-11-26T07:22:25Z</dcterms:modified>
  <cp:category/>
</cp:coreProperties>
</file>