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8"/>
  </p:notesMasterIdLst>
  <p:handoutMasterIdLst>
    <p:handoutMasterId r:id="rId9"/>
  </p:handoutMasterIdLst>
  <p:sldIdLst>
    <p:sldId id="287" r:id="rId5"/>
    <p:sldId id="544" r:id="rId6"/>
    <p:sldId id="547" r:id="rId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70" autoAdjust="0"/>
    <p:restoredTop sz="94598" autoAdjust="0"/>
  </p:normalViewPr>
  <p:slideViewPr>
    <p:cSldViewPr>
      <p:cViewPr varScale="1">
        <p:scale>
          <a:sx n="104" d="100"/>
          <a:sy n="104" d="100"/>
        </p:scale>
        <p:origin x="236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15-24-0595-00-04ab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4/11-24-1138-00-coex-narrowband-frequency-hopping-blocking-wideband.pptx" TargetMode="External"/><Relationship Id="rId2" Type="http://schemas.openxmlformats.org/officeDocument/2006/relationships/hyperlink" Target="https://mentor.ieee.org/802.11/dcn/24/11-24-1150-01-coex-nb-hop-density.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ETSI 303687 Update on NB Channel Access</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Guoqing Li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a:r>
            <a:r>
              <a:rPr lang="en-US" altLang="en-US" sz="1600" dirty="0" err="1">
                <a:latin typeface="Times New Roman" panose="02020603050405020304" pitchFamily="18" charset="0"/>
              </a:rPr>
              <a:t>guoqingli</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davidmagrin</a:t>
            </a:r>
            <a:r>
              <a:rPr lang="en-US" altLang="en-US" sz="1600" dirty="0">
                <a:latin typeface="Times New Roman" panose="02020603050405020304" pitchFamily="18" charset="0"/>
              </a:rPr>
              <a:t>, haiderkumail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review of ETSI progress related to NB </a:t>
            </a:r>
            <a:r>
              <a:rPr lang="en-US" altLang="en-US" sz="1600" dirty="0" err="1">
                <a:solidFill>
                  <a:schemeClr val="tx1"/>
                </a:solidFill>
                <a:latin typeface="Times New Roman" panose="02020603050405020304" pitchFamily="18" charset="0"/>
                <a:cs typeface="Times New Roman" panose="02020603050405020304" pitchFamily="18" charset="0"/>
              </a:rPr>
              <a:t>Coex</a:t>
            </a:r>
            <a:r>
              <a:rPr lang="en-US" altLang="en-US" sz="16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dirty="0"/>
              <a:t>Current Text proposal</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5" name="Content Placeholder 6">
            <a:extLst>
              <a:ext uri="{FF2B5EF4-FFF2-40B4-BE49-F238E27FC236}">
                <a16:creationId xmlns:a16="http://schemas.microsoft.com/office/drawing/2014/main" id="{126AC7D5-2F56-38D3-AA8E-C69A07CD94AA}"/>
              </a:ext>
            </a:extLst>
          </p:cNvPr>
          <p:cNvPicPr>
            <a:picLocks noChangeAspect="1"/>
          </p:cNvPicPr>
          <p:nvPr/>
        </p:nvPicPr>
        <p:blipFill>
          <a:blip r:embed="rId2"/>
          <a:stretch>
            <a:fillRect/>
          </a:stretch>
        </p:blipFill>
        <p:spPr bwMode="auto">
          <a:xfrm>
            <a:off x="513432" y="1854488"/>
            <a:ext cx="8117136" cy="426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90ABA-FA2C-FC70-504F-9E5B0BB4793E}"/>
              </a:ext>
            </a:extLst>
          </p:cNvPr>
          <p:cNvSpPr>
            <a:spLocks noGrp="1"/>
          </p:cNvSpPr>
          <p:nvPr>
            <p:ph type="title"/>
          </p:nvPr>
        </p:nvSpPr>
        <p:spPr/>
        <p:txBody>
          <a:bodyPr/>
          <a:lstStyle/>
          <a:p>
            <a:r>
              <a:rPr lang="en-US" dirty="0"/>
              <a:t>Pending Items</a:t>
            </a:r>
          </a:p>
        </p:txBody>
      </p:sp>
      <p:sp>
        <p:nvSpPr>
          <p:cNvPr id="3" name="Content Placeholder 2">
            <a:extLst>
              <a:ext uri="{FF2B5EF4-FFF2-40B4-BE49-F238E27FC236}">
                <a16:creationId xmlns:a16="http://schemas.microsoft.com/office/drawing/2014/main" id="{70778D05-9928-051E-C986-C3395ECAD4C4}"/>
              </a:ext>
            </a:extLst>
          </p:cNvPr>
          <p:cNvSpPr>
            <a:spLocks noGrp="1"/>
          </p:cNvSpPr>
          <p:nvPr>
            <p:ph idx="1"/>
          </p:nvPr>
        </p:nvSpPr>
        <p:spPr/>
        <p:txBody>
          <a:bodyPr/>
          <a:lstStyle/>
          <a:p>
            <a:pPr marL="457200" indent="-457200">
              <a:buFont typeface="Arial" panose="020B0604020202020204" pitchFamily="34" charset="0"/>
              <a:buChar char="•"/>
            </a:pPr>
            <a:r>
              <a:rPr lang="en-US" dirty="0"/>
              <a:t>EDT</a:t>
            </a:r>
          </a:p>
          <a:p>
            <a:pPr marL="457200" indent="-457200">
              <a:buFont typeface="Arial" panose="020B0604020202020204" pitchFamily="34" charset="0"/>
              <a:buChar char="•"/>
            </a:pPr>
            <a:r>
              <a:rPr lang="en-US" dirty="0"/>
              <a:t>High duty cycle NB preventing WB channel access</a:t>
            </a:r>
          </a:p>
          <a:p>
            <a:pPr marL="857250" lvl="1" indent="-457200">
              <a:buFont typeface="Arial" panose="020B0604020202020204" pitchFamily="34" charset="0"/>
              <a:buChar char="•"/>
            </a:pPr>
            <a:r>
              <a:rPr lang="en-US" dirty="0">
                <a:hlinkClick r:id="rId2"/>
              </a:rPr>
              <a:t>11-24-1150-01</a:t>
            </a:r>
            <a:r>
              <a:rPr lang="en-US" dirty="0"/>
              <a:t> from Menzo (QC)</a:t>
            </a:r>
          </a:p>
          <a:p>
            <a:pPr marL="857250" lvl="1" indent="-457200">
              <a:buFont typeface="Arial" panose="020B0604020202020204" pitchFamily="34" charset="0"/>
              <a:buChar char="•"/>
            </a:pPr>
            <a:r>
              <a:rPr lang="en-US" dirty="0">
                <a:hlinkClick r:id="rId3"/>
              </a:rPr>
              <a:t>11-24-1138-00</a:t>
            </a:r>
            <a:r>
              <a:rPr lang="en-US" dirty="0"/>
              <a:t> from Sebastian (Ericsson)</a:t>
            </a:r>
          </a:p>
        </p:txBody>
      </p:sp>
      <p:sp>
        <p:nvSpPr>
          <p:cNvPr id="4" name="Slide Number Placeholder 3">
            <a:extLst>
              <a:ext uri="{FF2B5EF4-FFF2-40B4-BE49-F238E27FC236}">
                <a16:creationId xmlns:a16="http://schemas.microsoft.com/office/drawing/2014/main" id="{41948E24-AD1C-CCCD-7700-7E395E9692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spTree>
    <p:extLst>
      <p:ext uri="{BB962C8B-B14F-4D97-AF65-F5344CB8AC3E}">
        <p14:creationId xmlns:p14="http://schemas.microsoft.com/office/powerpoint/2010/main" val="39263180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Props1.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3.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On-screen Show (4:3)</PresentationFormat>
  <Paragraphs>23</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Arial Unicode MS</vt:lpstr>
      <vt:lpstr>Times New Roman</vt:lpstr>
      <vt:lpstr>Office Theme</vt:lpstr>
      <vt:lpstr>PowerPoint Presentation</vt:lpstr>
      <vt:lpstr>Current Text proposal</vt:lpstr>
      <vt:lpstr>Pending Items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2024-11-09T08:14:33Z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