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69" r:id="rId15"/>
    <p:sldId id="1052" r:id="rId16"/>
    <p:sldId id="1068" r:id="rId17"/>
    <p:sldId id="1060" r:id="rId18"/>
    <p:sldId id="1061" r:id="rId19"/>
    <p:sldId id="1071" r:id="rId20"/>
    <p:sldId id="1072" r:id="rId21"/>
    <p:sldId id="1066" r:id="rId22"/>
    <p:sldId id="1070"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14" d="100"/>
          <a:sy n="114" d="100"/>
        </p:scale>
        <p:origin x="138" y="3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doc.:IEEE802.15-24-0560r3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wp-content/uploads/2024/10/nescom-09252024mi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2024-10-19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approved by NesCom</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51863" y="167640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3" name="TextBox 2">
            <a:extLst>
              <a:ext uri="{FF2B5EF4-FFF2-40B4-BE49-F238E27FC236}">
                <a16:creationId xmlns:a16="http://schemas.microsoft.com/office/drawing/2014/main" id="{8E8CD12E-6138-E9D8-8C97-0B26D7FF6FED}"/>
              </a:ext>
            </a:extLst>
          </p:cNvPr>
          <p:cNvSpPr txBox="1"/>
          <p:nvPr/>
        </p:nvSpPr>
        <p:spPr>
          <a:xfrm>
            <a:off x="990600" y="3886200"/>
            <a:ext cx="10820400" cy="2585323"/>
          </a:xfrm>
          <a:prstGeom prst="rect">
            <a:avLst/>
          </a:prstGeom>
          <a:noFill/>
        </p:spPr>
        <p:txBody>
          <a:bodyPr wrap="square" rtlCol="0">
            <a:spAutoFit/>
          </a:bodyPr>
          <a:lstStyle/>
          <a:p>
            <a:r>
              <a:rPr lang="en-US" dirty="0"/>
              <a:t>From NESCOM Minutes </a:t>
            </a:r>
            <a:r>
              <a:rPr lang="en-US" dirty="0">
                <a:hlinkClick r:id="rId3"/>
              </a:rPr>
              <a:t>https://standards.ieee.org/wp-content/uploads/2024/10/nescom-09252024min.pdf</a:t>
            </a:r>
            <a:endParaRPr lang="en-US" dirty="0"/>
          </a:p>
          <a:p>
            <a:endParaRPr lang="en-US" dirty="0"/>
          </a:p>
          <a:p>
            <a:r>
              <a:rPr lang="en-US" dirty="0"/>
              <a:t>4.3 Extension Requests</a:t>
            </a:r>
          </a:p>
          <a:p>
            <a:r>
              <a:rPr lang="en-US" dirty="0"/>
              <a:t>There was a bucket motion to approve P1904.4, P1941.1, P2872, P3202, P2887, P802.1DP, P802.3da, P802.11bf,</a:t>
            </a:r>
          </a:p>
          <a:p>
            <a:r>
              <a:rPr lang="en-US" dirty="0"/>
              <a:t>P802.15.7a, </a:t>
            </a:r>
            <a:r>
              <a:rPr lang="en-US" dirty="0">
                <a:highlight>
                  <a:srgbClr val="FFFF00"/>
                </a:highlight>
              </a:rPr>
              <a:t>P802.16t</a:t>
            </a:r>
            <a:r>
              <a:rPr lang="en-US" dirty="0"/>
              <a:t>, P2247.4, P2806.1, P2959, P2971, P1450.1, P1581, P1687.2, P2654, P2929, P3807, P3808,</a:t>
            </a:r>
          </a:p>
          <a:p>
            <a:r>
              <a:rPr lang="en-US" dirty="0"/>
              <a:t>P2861.1, P2861.2, P2898.1, P2898.2, P2898.3, P2951, P2855, P4001, P4002, P4005, P2943, P2964, P2822,</a:t>
            </a:r>
          </a:p>
          <a:p>
            <a:r>
              <a:rPr lang="en-US" dirty="0"/>
              <a:t>PC50.12, P421.5, P1679.3, P2681, P2030.100.1, P259, PC57.32.10, P563, P664, P1227, P1854, P1413, P2520.1,</a:t>
            </a:r>
          </a:p>
          <a:p>
            <a:r>
              <a:rPr lang="en-US" dirty="0"/>
              <a:t>P7012, and P1653.1 based on the fact that preliminary votes have no objections to recommending approval and</a:t>
            </a:r>
          </a:p>
          <a:p>
            <a:r>
              <a:rPr lang="en-US" dirty="0"/>
              <a:t>there are no unresolved NesCom member comments. In the absence of objection, </a:t>
            </a:r>
            <a:r>
              <a:rPr lang="en-US" dirty="0">
                <a:highlight>
                  <a:srgbClr val="FFFF00"/>
                </a:highlight>
              </a:rPr>
              <a:t>the motion was approved</a:t>
            </a:r>
            <a:r>
              <a:rPr lang="en-US" dirty="0"/>
              <a:t>.</a:t>
            </a:r>
          </a:p>
        </p:txBody>
      </p:sp>
    </p:spTree>
    <p:extLst>
      <p:ext uri="{BB962C8B-B14F-4D97-AF65-F5344CB8AC3E}">
        <p14:creationId xmlns:p14="http://schemas.microsoft.com/office/powerpoint/2010/main" val="411577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CRG Meeting Held October 21</a:t>
            </a:r>
            <a:r>
              <a:rPr lang="en-US" baseline="30000" dirty="0"/>
              <a:t>st</a:t>
            </a:r>
            <a:endParaRPr lang="en-US" dirty="0"/>
          </a:p>
          <a:p>
            <a:endParaRPr lang="en-US" dirty="0"/>
          </a:p>
          <a:p>
            <a:r>
              <a:rPr lang="en-US" dirty="0"/>
              <a:t>Comment Resolution Spreadsheet in </a:t>
            </a:r>
            <a:r>
              <a:rPr lang="en-US" dirty="0">
                <a:hlinkClick r:id="rId2"/>
              </a:rPr>
              <a:t>802.15-24-0561r0</a:t>
            </a:r>
            <a:endParaRPr lang="en-US" dirty="0"/>
          </a:p>
          <a:p>
            <a:endParaRPr lang="en-US" dirty="0"/>
          </a:p>
          <a:p>
            <a:endParaRPr lang="en-US" dirty="0"/>
          </a:p>
          <a:p>
            <a:r>
              <a:rPr lang="en-US" dirty="0"/>
              <a:t>All comments resolved – final resolutions in 15-24-0561-02-016t-tg16t-Initial-SA-Ballot-comments-and-resolutions.xlsx</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10000"/>
          </a:bodyPr>
          <a:lstStyle/>
          <a:p>
            <a:r>
              <a:rPr lang="en-US" dirty="0"/>
              <a:t>Start with D4.1 that has MEC comments resolved.</a:t>
            </a:r>
          </a:p>
          <a:p>
            <a:r>
              <a:rPr lang="en-US" dirty="0"/>
              <a:t>All comments resolved during meeting – resolutions in 802.15-24-0561r3</a:t>
            </a:r>
          </a:p>
          <a:p>
            <a:r>
              <a:rPr lang="en-US" dirty="0"/>
              <a:t>Draft D5.0 developed during week of November Plenary</a:t>
            </a:r>
          </a:p>
          <a:p>
            <a:r>
              <a:rPr lang="en-US" dirty="0"/>
              <a:t>Next Steps</a:t>
            </a:r>
          </a:p>
          <a:p>
            <a:pPr lvl="1"/>
            <a:r>
              <a:rPr lang="en-US" dirty="0"/>
              <a:t>Complete 1</a:t>
            </a:r>
            <a:r>
              <a:rPr lang="en-US" baseline="30000" dirty="0"/>
              <a:t>st</a:t>
            </a:r>
            <a:r>
              <a:rPr lang="en-US" dirty="0"/>
              <a:t> 10 day SA recirculation on D5.0  (close in early December )</a:t>
            </a:r>
          </a:p>
          <a:p>
            <a:pPr lvl="1"/>
            <a:r>
              <a:rPr lang="en-US" dirty="0"/>
              <a:t>Complete 2</a:t>
            </a:r>
            <a:r>
              <a:rPr lang="en-US" baseline="30000" dirty="0"/>
              <a:t>nd</a:t>
            </a:r>
            <a:r>
              <a:rPr lang="en-US" dirty="0"/>
              <a:t> 10 day SA recirculation  on D6.0 (close early January)</a:t>
            </a:r>
          </a:p>
          <a:p>
            <a:pPr lvl="1"/>
            <a:r>
              <a:rPr lang="en-US" dirty="0"/>
              <a:t>WG Motion (WG Motion in January or could be LB on Monday right after meeting) to forward 16t to RevCom</a:t>
            </a:r>
          </a:p>
          <a:p>
            <a:pPr lvl="2"/>
            <a:r>
              <a:rPr lang="en-US" dirty="0"/>
              <a:t>Needs to be approved 10 days before EC meeting. </a:t>
            </a:r>
          </a:p>
          <a:p>
            <a:pPr lvl="2"/>
            <a:r>
              <a:rPr lang="en-US" dirty="0"/>
              <a:t>Re-charter CRG in January </a:t>
            </a:r>
          </a:p>
          <a:p>
            <a:pPr lvl="1"/>
            <a:r>
              <a:rPr lang="en-US" dirty="0"/>
              <a:t>LMSC EC Approval    Feb 5</a:t>
            </a:r>
            <a:r>
              <a:rPr lang="en-US" baseline="30000" dirty="0"/>
              <a:t>th</a:t>
            </a:r>
            <a:r>
              <a:rPr lang="en-US" dirty="0"/>
              <a:t> or 12</a:t>
            </a:r>
            <a:r>
              <a:rPr lang="en-US" baseline="30000" dirty="0"/>
              <a:t>th</a:t>
            </a:r>
            <a:r>
              <a:rPr lang="en-US" dirty="0"/>
              <a:t>. EC Call</a:t>
            </a:r>
          </a:p>
          <a:p>
            <a:pPr lvl="1"/>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92500" lnSpcReduction="10000"/>
          </a:bodyPr>
          <a:lstStyle/>
          <a:p>
            <a:r>
              <a:rPr lang="en-US" dirty="0"/>
              <a:t>Revision PAR to be submitted in November.  On LMSC Consent Agenda, no Coexistence Assessment Document. </a:t>
            </a:r>
          </a:p>
          <a:p>
            <a:r>
              <a:rPr lang="en-US" dirty="0"/>
              <a:t>Harmonization – contact AAR, AREMA with a liaison letter and see if they are interested in harmonization once revision PAR starts.</a:t>
            </a:r>
          </a:p>
          <a:p>
            <a:endParaRPr lang="en-US" dirty="0"/>
          </a:p>
          <a:p>
            <a:r>
              <a:rPr lang="en-US" dirty="0"/>
              <a:t>Draft Revision PAR Uploaded to Mentor as “15-24-0519-02-</a:t>
            </a:r>
            <a:r>
              <a:rPr lang="da-DK" dirty="0"/>
              <a:t>Draft Revision PAR for 802.16-2017.pdf”</a:t>
            </a:r>
          </a:p>
          <a:p>
            <a:r>
              <a:rPr lang="da-DK" dirty="0"/>
              <a:t>NesCom approves revision PAR January 29 approval date,. Submit deadline 20 December. </a:t>
            </a:r>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initial SA Ballot</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55365</TotalTime>
  <Words>2488</Words>
  <Application>Microsoft Office PowerPoint</Application>
  <PresentationFormat>Widescreen</PresentationFormat>
  <Paragraphs>293</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Helvetica</vt:lpstr>
      <vt:lpstr>Segoe UI</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PAR Extension approved by NesCom</vt:lpstr>
      <vt:lpstr>November Meeting Start Status</vt:lpstr>
      <vt:lpstr>Plan for SA Recirculation</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863</cp:revision>
  <cp:lastPrinted>1998-02-10T13:28:06Z</cp:lastPrinted>
  <dcterms:created xsi:type="dcterms:W3CDTF">2020-01-06T16:34:14Z</dcterms:created>
  <dcterms:modified xsi:type="dcterms:W3CDTF">2024-11-13T22:28:44Z</dcterms:modified>
</cp:coreProperties>
</file>