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7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85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5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0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802.15-24/0554r0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3-0000-draft-response-to-czech-ctu-s-consultation-on-draft-radio-spectrum-management-strategy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soumu.go.jp/menu_news/s-news/01kiban12_02000163.html" TargetMode="External"/><Relationship Id="rId7" Type="http://schemas.openxmlformats.org/officeDocument/2006/relationships/hyperlink" Target="https://mic.gov.vn/van-ban-phap-luat/du-thao/2210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Report%20364.docx" TargetMode="External"/><Relationship Id="rId5" Type="http://schemas.openxmlformats.org/officeDocument/2006/relationships/hyperlink" Target="https://mentor.ieee.org/802.18/documents?is_dcn=112&amp;is_group=0000&amp;is_year=2024" TargetMode="External"/><Relationship Id="rId4" Type="http://schemas.openxmlformats.org/officeDocument/2006/relationships/hyperlink" Target="https://regulations.citc.gov.sa/en/Pages/PublishedPublicConsultations.aspx#/PublishedPublicConsulationDetails/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84642"/>
              </p:ext>
            </p:extLst>
          </p:nvPr>
        </p:nvGraphicFramePr>
        <p:xfrm>
          <a:off x="1018592" y="1705690"/>
          <a:ext cx="10339434" cy="129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Draft response is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available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.  Expect to consider approval this week.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CEPT ECC: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Draft ECC Report 364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Vietnam MIC:  </a:t>
            </a:r>
            <a:r>
              <a:rPr lang="en-US" sz="1800" dirty="0">
                <a:hlinkClick r:id="rId7"/>
              </a:rPr>
              <a:t>Consultation re lower 6 GHz band for </a:t>
            </a:r>
            <a:r>
              <a:rPr lang="en-US" sz="1800" dirty="0" smtClean="0">
                <a:hlinkClick r:id="rId7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8592" y="1705690"/>
          <a:ext cx="10339434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Thursdays,</a:t>
                      </a:r>
                      <a:r>
                        <a:rPr lang="en-US" sz="1500" baseline="0" dirty="0" smtClean="0"/>
                        <a:t> 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69364</TotalTime>
  <Words>520</Words>
  <Application>Microsoft Office PowerPoint</Application>
  <PresentationFormat>Widescreen</PresentationFormat>
  <Paragraphs>93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November 2024</vt:lpstr>
      <vt:lpstr>RR-TAG at a glance</vt:lpstr>
      <vt:lpstr>Future RR-TAG meetings</vt:lpstr>
      <vt:lpstr>Progress since the 2024 September interim</vt:lpstr>
      <vt:lpstr>Objectives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15-24/0554r0</dc:title>
  <dc:creator>Edward Au</dc:creator>
  <cp:keywords>802.18 to 802.15 liaison</cp:keywords>
  <cp:lastModifiedBy>Edward Au</cp:lastModifiedBy>
  <cp:revision>5027</cp:revision>
  <cp:lastPrinted>1601-01-01T00:00:00Z</cp:lastPrinted>
  <dcterms:created xsi:type="dcterms:W3CDTF">2016-03-03T14:54:45Z</dcterms:created>
  <dcterms:modified xsi:type="dcterms:W3CDTF">2024-11-08T00:30:22Z</dcterms:modified>
  <cp:category>2024 November plenary</cp:category>
</cp:coreProperties>
</file>