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410" r:id="rId18"/>
    <p:sldId id="393" r:id="rId1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41" d="100"/>
          <a:sy n="141" d="100"/>
        </p:scale>
        <p:origin x="126" y="13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802.15-24-0548-07</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Oct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20-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9-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735103-35B6-C853-902A-F0D3A22838A8}"/>
              </a:ext>
            </a:extLst>
          </p:cNvPr>
          <p:cNvSpPr/>
          <p:nvPr/>
        </p:nvSpPr>
        <p:spPr bwMode="auto">
          <a:xfrm>
            <a:off x="4984962" y="2514600"/>
            <a:ext cx="2213608" cy="5334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Bookman Old Style" panose="02050604050505020204" pitchFamily="18" charset="0"/>
            </a:endParaRPr>
          </a:p>
        </p:txBody>
      </p:sp>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06C6B11-D914-B080-47BE-09EEFDECC047}"/>
              </a:ext>
            </a:extLst>
          </p:cNvPr>
          <p:cNvSpPr/>
          <p:nvPr/>
        </p:nvSpPr>
        <p:spPr bwMode="auto">
          <a:xfrm>
            <a:off x="5181600" y="2567093"/>
            <a:ext cx="201697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Bookman Old Style" panose="02050604050505020204" pitchFamily="18" charset="0"/>
              </a:rPr>
              <a:t>FULL STOP</a:t>
            </a: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https://mentor.ieee.org/802.15/dcn/24/15-24-0371-22-04ab-consolidated-comments-draft-1-0.xlsm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4671584" y="4062308"/>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5755671" y="3488585"/>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8" name="Rectangle 7">
            <a:extLst>
              <a:ext uri="{FF2B5EF4-FFF2-40B4-BE49-F238E27FC236}">
                <a16:creationId xmlns:a16="http://schemas.microsoft.com/office/drawing/2014/main" id="{089A3165-D645-B5F8-1E90-F91318BF2B3B}"/>
              </a:ext>
            </a:extLst>
          </p:cNvPr>
          <p:cNvSpPr/>
          <p:nvPr/>
        </p:nvSpPr>
        <p:spPr bwMode="auto">
          <a:xfrm>
            <a:off x="7467600" y="5181600"/>
            <a:ext cx="3657600" cy="1219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22-Oct: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6</a:t>
            </a: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 5 4(meeting) Hours Left until the 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7619602" y="5703634"/>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7611581" y="5715000"/>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0D62A5D3-B370-1B90-9A31-482F60E13680}"/>
              </a:ext>
            </a:extLst>
          </p:cNvPr>
          <p:cNvCxnSpPr/>
          <p:nvPr/>
        </p:nvCxnSpPr>
        <p:spPr bwMode="auto">
          <a:xfrm flipH="1">
            <a:off x="7840761" y="5703634"/>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3A89C25A-E836-9689-BFE8-C4DC7D2C3D2D}"/>
              </a:ext>
            </a:extLst>
          </p:cNvPr>
          <p:cNvCxnSpPr/>
          <p:nvPr/>
        </p:nvCxnSpPr>
        <p:spPr bwMode="auto">
          <a:xfrm>
            <a:off x="7832740" y="5715000"/>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FDB4-A38F-78D4-52A5-A7D93255D7C2}"/>
              </a:ext>
            </a:extLst>
          </p:cNvPr>
          <p:cNvSpPr>
            <a:spLocks noGrp="1"/>
          </p:cNvSpPr>
          <p:nvPr>
            <p:ph type="title"/>
          </p:nvPr>
        </p:nvSpPr>
        <p:spPr/>
        <p:txBody>
          <a:bodyPr/>
          <a:lstStyle/>
          <a:p>
            <a:r>
              <a:rPr lang="en-US" dirty="0"/>
              <a:t>November Plenary</a:t>
            </a:r>
          </a:p>
        </p:txBody>
      </p:sp>
      <p:sp>
        <p:nvSpPr>
          <p:cNvPr id="3" name="Text Placeholder 2">
            <a:extLst>
              <a:ext uri="{FF2B5EF4-FFF2-40B4-BE49-F238E27FC236}">
                <a16:creationId xmlns:a16="http://schemas.microsoft.com/office/drawing/2014/main" id="{8B29D2C9-70D1-7AC7-CE5B-18403D198F58}"/>
              </a:ext>
            </a:extLst>
          </p:cNvPr>
          <p:cNvSpPr>
            <a:spLocks noGrp="1"/>
          </p:cNvSpPr>
          <p:nvPr>
            <p:ph type="body" sz="half" idx="1"/>
          </p:nvPr>
        </p:nvSpPr>
        <p:spPr>
          <a:xfrm>
            <a:off x="914400" y="1981200"/>
            <a:ext cx="10363200" cy="4114800"/>
          </a:xfrm>
        </p:spPr>
        <p:txBody>
          <a:bodyPr/>
          <a:lstStyle/>
          <a:p>
            <a:r>
              <a:rPr lang="en-US" dirty="0"/>
              <a:t>Requests so far:</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Hongwon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Huan-Bang </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Youngwan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Larry: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Mikael</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Pooria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Pooria</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Rojan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Tero</a:t>
            </a:r>
          </a:p>
          <a:p>
            <a:pPr marL="342900" marR="0" lvl="0" indent="-342900">
              <a:lnSpc>
                <a:spcPct val="107000"/>
              </a:lnSpc>
              <a:spcBef>
                <a:spcPts val="0"/>
              </a:spcBef>
              <a:spcAft>
                <a:spcPts val="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Youngwan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Mickael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Hongwon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Slide Number Placeholder 3">
            <a:extLst>
              <a:ext uri="{FF2B5EF4-FFF2-40B4-BE49-F238E27FC236}">
                <a16:creationId xmlns:a16="http://schemas.microsoft.com/office/drawing/2014/main" id="{6619B953-73AF-DF86-0FA8-EDBAC3799BC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35962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18</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https://mentor.ieee.org/802.15/dcn/24/15-24-0547-10-04ab-tg-4ab-agenda-sept-nov-2024.xlsx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106672</TotalTime>
  <Words>1267</Words>
  <Application>Microsoft Office PowerPoint</Application>
  <PresentationFormat>Widescreen</PresentationFormat>
  <Paragraphs>159</Paragraphs>
  <Slides>18</Slides>
  <Notes>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 Black</vt:lpstr>
      <vt:lpstr>Arial</vt:lpstr>
      <vt:lpstr>Bookman Old Style</vt:lpstr>
      <vt:lpstr>Calibri</vt:lpstr>
      <vt:lpstr>DejaVu Sans</vt:lpstr>
      <vt:lpstr>Monotype Sorts</vt:lpstr>
      <vt:lpstr>Open Sans</vt:lpstr>
      <vt:lpstr>Source Sans Pro SemiBold</vt:lpstr>
      <vt:lpstr>Symbol</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November Plenary</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1379</cp:revision>
  <cp:lastPrinted>2000-07-07T01:25:49Z</cp:lastPrinted>
  <dcterms:created xsi:type="dcterms:W3CDTF">1999-06-22T06:24:01Z</dcterms:created>
  <dcterms:modified xsi:type="dcterms:W3CDTF">2024-10-24T21:55:55Z</dcterms:modified>
  <cp:category/>
</cp:coreProperties>
</file>