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07" d="100"/>
          <a:sy n="107" d="100"/>
        </p:scale>
        <p:origin x="150"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802.15-24-0548-00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4/15-24-0371-14-04ab-consolidated-comments-draft-1-0.xls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Sept through Nov, 2024</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23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September 24 through November 7,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563753526"/>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004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r>
              <a:rPr lang="en-US" dirty="0">
                <a:hlinkClick r:id="rId2"/>
              </a:rPr>
              <a:t>https://mentor.ieee.org/802.15/dcn/24/15-24-0371-14-04ab-consolidated-comments-draft-1-0.xlsm</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A33AD0-68A4-7D35-C1DA-ADF69B25614A}"/>
              </a:ext>
            </a:extLst>
          </p:cNvPr>
          <p:cNvPicPr>
            <a:picLocks noChangeAspect="1"/>
          </p:cNvPicPr>
          <p:nvPr/>
        </p:nvPicPr>
        <p:blipFill>
          <a:blip r:embed="rId2"/>
          <a:stretch>
            <a:fillRect/>
          </a:stretch>
        </p:blipFill>
        <p:spPr>
          <a:xfrm>
            <a:off x="4267200" y="1295400"/>
            <a:ext cx="3657888" cy="3423639"/>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3"/>
          <a:stretch>
            <a:fillRect/>
          </a:stretch>
        </p:blipFill>
        <p:spPr>
          <a:xfrm>
            <a:off x="8000712" y="1285875"/>
            <a:ext cx="3761294" cy="3544920"/>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4"/>
          <a:stretch>
            <a:fillRect/>
          </a:stretch>
        </p:blipFill>
        <p:spPr>
          <a:xfrm>
            <a:off x="304800" y="1295400"/>
            <a:ext cx="3761295" cy="367716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September thru November</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703123"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24-Sept-2024</a:t>
            </a:r>
          </a:p>
          <a:p>
            <a:r>
              <a:rPr lang="en-US" dirty="0"/>
              <a:t>Weekly Tuesdays 06:00 PT (1 hour)</a:t>
            </a:r>
          </a:p>
          <a:p>
            <a:r>
              <a:rPr lang="en-US" dirty="0"/>
              <a:t>Thursdays 15:00 PT (1 hour) </a:t>
            </a:r>
          </a:p>
          <a:p>
            <a:pPr lvl="1"/>
            <a:r>
              <a:rPr lang="en-US" dirty="0"/>
              <a:t>September 24 through November 7th.</a:t>
            </a:r>
          </a:p>
        </p:txBody>
      </p:sp>
      <p:sp>
        <p:nvSpPr>
          <p:cNvPr id="19" name="Oval 18">
            <a:extLst>
              <a:ext uri="{FF2B5EF4-FFF2-40B4-BE49-F238E27FC236}">
                <a16:creationId xmlns:a16="http://schemas.microsoft.com/office/drawing/2014/main" id="{9EFF831B-0AF7-D171-C983-0D54EB61EB36}"/>
              </a:ext>
            </a:extLst>
          </p:cNvPr>
          <p:cNvSpPr/>
          <p:nvPr/>
        </p:nvSpPr>
        <p:spPr bwMode="auto">
          <a:xfrm>
            <a:off x="5486400"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152651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854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9581176">
            <a:off x="1908869" y="4297292"/>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Oval 13">
            <a:extLst>
              <a:ext uri="{FF2B5EF4-FFF2-40B4-BE49-F238E27FC236}">
                <a16:creationId xmlns:a16="http://schemas.microsoft.com/office/drawing/2014/main" id="{EF3A1C07-1A65-BCCD-85C3-94AA1FC5F2A8}"/>
              </a:ext>
            </a:extLst>
          </p:cNvPr>
          <p:cNvSpPr/>
          <p:nvPr/>
        </p:nvSpPr>
        <p:spPr bwMode="auto">
          <a:xfrm>
            <a:off x="6553344"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B2DEFA3A-54A1-15A7-1CC9-C062A738DF2F}"/>
              </a:ext>
            </a:extLst>
          </p:cNvPr>
          <p:cNvSpPr/>
          <p:nvPr/>
        </p:nvSpPr>
        <p:spPr bwMode="auto">
          <a:xfrm>
            <a:off x="5461127" y="298126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27EBDA4D-39F7-8724-8664-A841F7B99407}"/>
              </a:ext>
            </a:extLst>
          </p:cNvPr>
          <p:cNvSpPr/>
          <p:nvPr/>
        </p:nvSpPr>
        <p:spPr bwMode="auto">
          <a:xfrm>
            <a:off x="6524769" y="2972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5327F108-07CA-D2E7-28EB-FCC6245A0C50}"/>
              </a:ext>
            </a:extLst>
          </p:cNvPr>
          <p:cNvSpPr/>
          <p:nvPr/>
        </p:nvSpPr>
        <p:spPr bwMode="auto">
          <a:xfrm>
            <a:off x="5461127" y="34415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19D8C17C-3119-9DD3-B0B2-A1FA2AFBF2C3}"/>
              </a:ext>
            </a:extLst>
          </p:cNvPr>
          <p:cNvSpPr/>
          <p:nvPr/>
        </p:nvSpPr>
        <p:spPr bwMode="auto">
          <a:xfrm>
            <a:off x="6515388" y="3429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FD72F941-211A-D801-1B3D-CFA55ACBB7D0}"/>
              </a:ext>
            </a:extLst>
          </p:cNvPr>
          <p:cNvSpPr/>
          <p:nvPr/>
        </p:nvSpPr>
        <p:spPr bwMode="auto">
          <a:xfrm>
            <a:off x="5461127" y="38987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95A5A9EF-6D36-874B-BF50-E2AE28992D9E}"/>
              </a:ext>
            </a:extLst>
          </p:cNvPr>
          <p:cNvSpPr/>
          <p:nvPr/>
        </p:nvSpPr>
        <p:spPr bwMode="auto">
          <a:xfrm>
            <a:off x="6515388" y="3886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0" name="Oval 39">
            <a:extLst>
              <a:ext uri="{FF2B5EF4-FFF2-40B4-BE49-F238E27FC236}">
                <a16:creationId xmlns:a16="http://schemas.microsoft.com/office/drawing/2014/main" id="{191708E5-3469-2DC0-1682-1871E19C5890}"/>
              </a:ext>
            </a:extLst>
          </p:cNvPr>
          <p:cNvSpPr/>
          <p:nvPr/>
        </p:nvSpPr>
        <p:spPr bwMode="auto">
          <a:xfrm>
            <a:off x="5461127" y="4403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id="{BE465FDA-FE7A-402A-F0FA-85530D164E40}"/>
              </a:ext>
            </a:extLst>
          </p:cNvPr>
          <p:cNvSpPr/>
          <p:nvPr/>
        </p:nvSpPr>
        <p:spPr bwMode="auto">
          <a:xfrm>
            <a:off x="6515388" y="439102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8703123"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43" name="Oval 42">
            <a:extLst>
              <a:ext uri="{FF2B5EF4-FFF2-40B4-BE49-F238E27FC236}">
                <a16:creationId xmlns:a16="http://schemas.microsoft.com/office/drawing/2014/main" id="{00493BA5-8675-062E-C02B-ED2F6838922B}"/>
              </a:ext>
            </a:extLst>
          </p:cNvPr>
          <p:cNvSpPr/>
          <p:nvPr/>
        </p:nvSpPr>
        <p:spPr bwMode="auto">
          <a:xfrm>
            <a:off x="9220200" y="302124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C2D5F95B-8D63-CFF0-BEFC-1FFFA18AC807}"/>
              </a:ext>
            </a:extLst>
          </p:cNvPr>
          <p:cNvSpPr/>
          <p:nvPr/>
        </p:nvSpPr>
        <p:spPr bwMode="auto">
          <a:xfrm>
            <a:off x="10210800" y="300868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94762DAB-C3C7-241A-DAB4-7B90463EB711}"/>
              </a:ext>
            </a:extLst>
          </p:cNvPr>
          <p:cNvSpPr txBox="1"/>
          <p:nvPr/>
        </p:nvSpPr>
        <p:spPr>
          <a:xfrm>
            <a:off x="456624" y="2311499"/>
            <a:ext cx="3581400" cy="1569660"/>
          </a:xfrm>
          <a:prstGeom prst="rect">
            <a:avLst/>
          </a:prstGeom>
          <a:solidFill>
            <a:schemeClr val="bg1">
              <a:lumMod val="95000"/>
              <a:alpha val="67000"/>
            </a:schemeClr>
          </a:solidFill>
        </p:spPr>
        <p:txBody>
          <a:bodyPr wrap="square" rtlCol="0">
            <a:spAutoFit/>
          </a:bodyPr>
          <a:lstStyle/>
          <a:p>
            <a:pPr algn="ctr"/>
            <a:endParaRPr lang="en-US" dirty="0"/>
          </a:p>
          <a:p>
            <a:pPr algn="ctr"/>
            <a:endParaRPr lang="en-US" dirty="0"/>
          </a:p>
          <a:p>
            <a:pPr algn="ctr"/>
            <a:endParaRPr lang="en-US" dirty="0"/>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695916" y="3693160"/>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September 24</a:t>
            </a:r>
            <a:r>
              <a:rPr lang="en-US" sz="2800" baseline="30000" dirty="0"/>
              <a:t>th</a:t>
            </a:r>
            <a:r>
              <a:rPr lang="en-US" sz="2800" dirty="0"/>
              <a:t> through November 7th,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t>https://mentor.ieee.org/802.15/dcn/24/15-24-0547-00-04ab-tg-4ab-agenda-sept-nov-2024.xlsx</a:t>
            </a:r>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2"/>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82281</TotalTime>
  <Words>1293</Words>
  <Application>Microsoft Office PowerPoint</Application>
  <PresentationFormat>Widescreen</PresentationFormat>
  <Paragraphs>153</Paragraphs>
  <Slides>17</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Consolidated Comments</vt:lpstr>
      <vt:lpstr>Next Steps</vt:lpstr>
      <vt:lpstr>Call schedule, September thru November</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1361</cp:revision>
  <cp:lastPrinted>2000-07-07T01:25:49Z</cp:lastPrinted>
  <dcterms:created xsi:type="dcterms:W3CDTF">1999-06-22T06:24:01Z</dcterms:created>
  <dcterms:modified xsi:type="dcterms:W3CDTF">2024-09-24T07:15:19Z</dcterms:modified>
  <cp:category/>
</cp:coreProperties>
</file>