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778FD215-33B9-4B50-99E8-A1F64D3A6BD9}"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9040" cy="775440"/>
          </a:xfrm>
          <a:prstGeom prst="rect">
            <a:avLst/>
          </a:prstGeom>
          <a:noFill/>
          <a:ln w="0">
            <a:noFill/>
          </a:ln>
        </p:spPr>
        <p:style>
          <a:lnRef idx="0"/>
          <a:fillRef idx="0"/>
          <a:effectRef idx="0"/>
          <a:fontRef idx="minor"/>
        </p:style>
        <p:txBody>
          <a:bodyPr lIns="0" rIns="0" tIns="0" bIns="0" anchor="t">
            <a:noAutofit/>
          </a:bodyPr>
          <a:p>
            <a:pPr algn="r">
              <a:lnSpc>
                <a:spcPct val="100000"/>
              </a:lnSpc>
            </a:pPr>
            <a:fld id="{9B804405-6435-4E3A-94F1-B011454F59D7}"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1440" cy="449748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3640" cy="37299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802.15-24-0467-01</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6CC2A2B-0857-43CF-A241-BCECC2E4BE1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802.15-24-0467-01</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DD85E2C-9B72-4CFD-87B5-A0B1CEA898E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802.15-24-0467-01</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B0E4AD1-1DFF-4554-9E83-6C7BE3AC81A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802.15-24-0467-01</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0106BBB-C974-441E-A711-A1E36040F2A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802.15-24-0467-01</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2FEDB95-60C0-4FBC-BF93-294AB7B1400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802.15-24-0467-01</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9E85C24-CBBD-4EDC-B3AE-373BD771FCA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802.15-24-0467-01</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5353474-290A-4D9D-9390-0D80133EFA1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8-00-009a-tg9a-project-task-list.xlsx" TargetMode="External"/><Relationship Id="rId2"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0840" cy="46054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TG9a Report, Agenda and Closing report for September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8</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TG9a EDHOC Meeting in September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TG9a EDHOC September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1520" cy="10461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01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September</a:t>
            </a:r>
            <a:endParaRPr b="0" lang="en-US" sz="4400" spc="-1" strike="noStrike">
              <a:solidFill>
                <a:srgbClr val="000000"/>
              </a:solidFill>
              <a:latin typeface="Arial"/>
            </a:endParaRPr>
          </a:p>
        </p:txBody>
      </p:sp>
      <p:sp>
        <p:nvSpPr>
          <p:cNvPr id="350" name="CustomShape 3"/>
          <p:cNvSpPr/>
          <p:nvPr/>
        </p:nvSpPr>
        <p:spPr>
          <a:xfrm>
            <a:off x="457200" y="1604520"/>
            <a:ext cx="8210160" cy="3958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8720" cy="395676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and send out call for participation and call for proposals.</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 list of changes needed to the IEEE Std 802.15.9 for adding EDHOC KMP to it.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4840" cy="11304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September</a:t>
            </a:r>
            <a:endParaRPr b="0" lang="en-US" sz="4400" spc="-1" strike="noStrike">
              <a:solidFill>
                <a:srgbClr val="000000"/>
              </a:solidFill>
              <a:latin typeface="Arial"/>
            </a:endParaRPr>
          </a:p>
        </p:txBody>
      </p:sp>
      <p:sp>
        <p:nvSpPr>
          <p:cNvPr id="353" name="CustomShape 2"/>
          <p:cNvSpPr/>
          <p:nvPr/>
        </p:nvSpPr>
        <p:spPr>
          <a:xfrm>
            <a:off x="457200" y="1604520"/>
            <a:ext cx="7760880" cy="3962880"/>
          </a:xfrm>
          <a:prstGeom prst="rect">
            <a:avLst/>
          </a:prstGeom>
          <a:noFill/>
          <a:ln w="0">
            <a:noFill/>
          </a:ln>
        </p:spPr>
        <p:style>
          <a:lnRef idx="0"/>
          <a:fillRef idx="0"/>
          <a:effectRef idx="0"/>
          <a:fontRef idx="minor"/>
        </p:style>
        <p:txBody>
          <a:bodyPr lIns="0" rIns="0" tIns="0" bIns="0" anchor="t">
            <a:normAutofit fontScale="80000"/>
          </a:bodyPr>
          <a:p>
            <a:pPr marL="210240" indent="-173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10</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September 13:30-15:30</a:t>
            </a:r>
            <a:endParaRPr b="0" lang="en-US" sz="3200" spc="-1" strike="noStrike">
              <a:solidFill>
                <a:srgbClr val="000000"/>
              </a:solidFill>
              <a:latin typeface="Arial"/>
            </a:endParaRPr>
          </a:p>
          <a:p>
            <a:pPr lvl="1" marL="385920" indent="-173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85920" indent="-173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15-24-0467-01</a:t>
            </a:r>
            <a:endParaRPr b="0" lang="en-US" sz="3200" spc="-1" strike="noStrike">
              <a:solidFill>
                <a:srgbClr val="000000"/>
              </a:solidFill>
              <a:latin typeface="Arial"/>
            </a:endParaRPr>
          </a:p>
          <a:p>
            <a:pPr lvl="1" marL="385920" indent="-173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and send out call for participation and call for proposals.</a:t>
            </a:r>
            <a:endParaRPr b="0" lang="en-US" sz="3200" spc="-1" strike="noStrike">
              <a:solidFill>
                <a:srgbClr val="000000"/>
              </a:solidFill>
              <a:latin typeface="Arial"/>
            </a:endParaRPr>
          </a:p>
          <a:p>
            <a:pPr lvl="1" marL="385920" indent="-173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creating document listing changes needed.</a:t>
            </a:r>
            <a:endParaRPr b="0" lang="en-US" sz="3200" spc="-1" strike="noStrike">
              <a:solidFill>
                <a:srgbClr val="000000"/>
              </a:solidFill>
              <a:latin typeface="Arial"/>
            </a:endParaRPr>
          </a:p>
          <a:p>
            <a:pPr lvl="1" marL="385920" indent="-173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8800" cy="11343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9160" cy="396648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15-24-0468-00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2040" cy="1137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2040" cy="39700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2040" cy="1137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2040" cy="39700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4920" cy="114048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4920" cy="397296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2080" cy="1137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TG9a for November</a:t>
            </a:r>
            <a:endParaRPr b="0" lang="en-US" sz="4400" spc="-1" strike="noStrike">
              <a:solidFill>
                <a:srgbClr val="000000"/>
              </a:solidFill>
              <a:latin typeface="Arial"/>
            </a:endParaRPr>
          </a:p>
        </p:txBody>
      </p:sp>
      <p:sp>
        <p:nvSpPr>
          <p:cNvPr id="364" name="TextShape 2"/>
          <p:cNvSpPr/>
          <p:nvPr/>
        </p:nvSpPr>
        <p:spPr>
          <a:xfrm>
            <a:off x="457200" y="1604520"/>
            <a:ext cx="8222040" cy="397008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TG4ac, TG4ae, or TG4me.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3680" cy="55303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2960" cy="5900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2960" cy="105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8760" cy="5543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9640" cy="377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4560" cy="48574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2960" cy="809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2280" cy="33652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504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504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504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504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796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12451</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2024-09-09T11:20:02Z</dcterms:modified>
  <cp:revision>178</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