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2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25"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26"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27"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28"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5DE7463D-CDFB-4F93-898C-591864B63409}"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69760" cy="776160"/>
          </a:xfrm>
          <a:prstGeom prst="rect">
            <a:avLst/>
          </a:prstGeom>
          <a:noFill/>
          <a:ln w="0">
            <a:noFill/>
          </a:ln>
        </p:spPr>
        <p:style>
          <a:lnRef idx="0"/>
          <a:fillRef idx="0"/>
          <a:effectRef idx="0"/>
          <a:fontRef idx="minor"/>
        </p:style>
        <p:txBody>
          <a:bodyPr lIns="0" rIns="0" tIns="0" bIns="0" anchor="t">
            <a:noAutofit/>
          </a:bodyPr>
          <a:p>
            <a:pPr algn="r">
              <a:lnSpc>
                <a:spcPct val="100000"/>
              </a:lnSpc>
            </a:pPr>
            <a:fld id="{C1CD53B4-A4A2-403C-B517-BA49E37CD395}"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66" name="PlaceHolder 1"/>
          <p:cNvSpPr>
            <a:spLocks noGrp="1"/>
          </p:cNvSpPr>
          <p:nvPr>
            <p:ph type="body"/>
          </p:nvPr>
        </p:nvSpPr>
        <p:spPr>
          <a:xfrm>
            <a:off x="1036080" y="4777200"/>
            <a:ext cx="5672160" cy="449820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67" name="PlaceHolder 2"/>
          <p:cNvSpPr>
            <a:spLocks noGrp="1"/>
          </p:cNvSpPr>
          <p:nvPr>
            <p:ph type="sldImg"/>
          </p:nvPr>
        </p:nvSpPr>
        <p:spPr>
          <a:xfrm>
            <a:off x="1282680" y="760320"/>
            <a:ext cx="5184360" cy="373068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2400" cy="193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802.15-24-0464-01</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8640" cy="2851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8640" cy="2851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61C3BE5-99AA-45EB-8E29-4229265A181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18640" cy="2851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4200" cy="193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a:t>
            </a:r>
            <a:r>
              <a:rPr b="0" lang="en-US" sz="4400" spc="-1" strike="noStrike">
                <a:solidFill>
                  <a:srgbClr val="000000"/>
                </a:solidFill>
                <a:latin typeface="Arial"/>
              </a:rPr>
              <a:t>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2400" cy="193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802.15-24-0464-01</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8640" cy="2851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8640" cy="2851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F443A87-2FAD-4754-AA2D-7011CCA820D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18640" cy="2851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4200" cy="193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a:t>
            </a:r>
            <a:r>
              <a:rPr b="0" lang="en-US" sz="3200" spc="-1" strike="noStrike">
                <a:solidFill>
                  <a:srgbClr val="000000"/>
                </a:solidFill>
                <a:latin typeface="Arial"/>
              </a:rPr>
              <a:t>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2400" cy="193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802.15-24-0464-01</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8640" cy="2851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8640" cy="2851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8AD0E88-3A6B-4770-B6E0-DAF23AF2B96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18640" cy="2851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4200" cy="193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2400" cy="193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802.15-24-0464-01</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8640" cy="2851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8640" cy="2851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55F5A18-EC05-4577-9345-2CC9B1DA5B8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18640" cy="2851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4200" cy="193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2400" cy="193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802.15-24-0464-01</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8640" cy="2851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8640" cy="2851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6EFB8A4-35EE-4DA9-A156-C2CE5906DAD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18640" cy="2851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4200" cy="193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2400" cy="193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802.15-24-0464-01</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8640" cy="2851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8640" cy="2851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946E503-F606-45F1-AAEA-71124624F68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18640" cy="2851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4200" cy="193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2400" cy="1933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802.15-24-0464-01</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8640" cy="2851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8640" cy="2851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9A4CD417-0875-46B1-9EFD-06FEE5C9AE3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18640" cy="2851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4200" cy="193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5/dcn/23/15-23-0422-05-04ac-list-of-issues-to-be-solved.docx" TargetMode="External"/><Relationship Id="rId2" Type="http://schemas.openxmlformats.org/officeDocument/2006/relationships/hyperlink" Target="https://mentor.ieee.org/802.15/dcn/24/15-24-0166-01-04ac-privacy-primitives.docx" TargetMode="External"/><Relationship Id="rId3" Type="http://schemas.openxmlformats.org/officeDocument/2006/relationships/hyperlink" Target="https://mentor.ieee.org/802.15/dcn/24/15-24-0315-02-04ac-privacy-mlme-primatives.docx" TargetMode="External"/><Relationship Id="rId4" Type="http://schemas.openxmlformats.org/officeDocument/2006/relationships/hyperlink" Target="https://mentor.ieee.org/802.15/dcn/24/15-24-0314-02-04ac-privacy-frame-formats.docx" TargetMode="External"/><Relationship Id="rId5"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422-01-04ac-july-2024-session-minutes-for-4ac-privacy.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422-05-04ac-list-of-issues-to-be-solved.docx" TargetMode="External"/><Relationship Id="rId2" Type="http://schemas.openxmlformats.org/officeDocument/2006/relationships/hyperlink" Target="https://mentor.ieee.org/802.15/dcn/23/15-23-0397-02-04ac-project-task-list-for-tg4ac.xlsx" TargetMode="External"/><Relationship Id="rId3" Type="http://schemas.openxmlformats.org/officeDocument/2006/relationships/hyperlink" Target="https://mentor.ieee.org/802.15/dcn/22/15-22-0477-00-wng0-802-15-4-privacy-issues.pptx" TargetMode="External"/><Relationship Id="rId4"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71560" cy="460620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September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8</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September,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September</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TG4ac Privacy September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2240" cy="10468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108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September</a:t>
            </a:r>
            <a:endParaRPr b="0" lang="en-US" sz="4400" spc="-1" strike="noStrike">
              <a:solidFill>
                <a:srgbClr val="000000"/>
              </a:solidFill>
              <a:latin typeface="Arial"/>
            </a:endParaRPr>
          </a:p>
        </p:txBody>
      </p:sp>
      <p:sp>
        <p:nvSpPr>
          <p:cNvPr id="350" name="CustomShape 3"/>
          <p:cNvSpPr/>
          <p:nvPr/>
        </p:nvSpPr>
        <p:spPr>
          <a:xfrm>
            <a:off x="457200" y="1604520"/>
            <a:ext cx="8210880" cy="3958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09440" cy="395748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 on the actual draft text</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Issue list: </a:t>
            </a:r>
            <a:r>
              <a:rPr b="0" lang="en-IE" sz="3200" spc="-1" strike="noStrike" u="sng">
                <a:solidFill>
                  <a:srgbClr val="0000ff"/>
                </a:solidFill>
                <a:uFillTx/>
                <a:latin typeface="Arial"/>
                <a:ea typeface="DejaVu Sans"/>
                <a:hlinkClick r:id="rId1"/>
              </a:rPr>
              <a:t>15-23-0422-05</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primitives: </a:t>
            </a:r>
            <a:r>
              <a:rPr b="0" lang="en-IE" sz="3200" spc="-1" strike="noStrike" u="sng">
                <a:solidFill>
                  <a:srgbClr val="0000ff"/>
                </a:solidFill>
                <a:uFillTx/>
                <a:latin typeface="Arial"/>
                <a:ea typeface="DejaVu Sans"/>
                <a:hlinkClick r:id="rId2"/>
              </a:rPr>
              <a:t>15-24-0166-01</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MLME-primatives </a:t>
            </a:r>
            <a:r>
              <a:rPr b="0" lang="en-IE" sz="3200" spc="-1" strike="noStrike" u="sng">
                <a:solidFill>
                  <a:srgbClr val="0000ff"/>
                </a:solidFill>
                <a:uFillTx/>
                <a:latin typeface="Arial"/>
                <a:ea typeface="DejaVu Sans"/>
                <a:hlinkClick r:id="rId3"/>
              </a:rPr>
              <a:t>15-24-0315-02</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frame formats </a:t>
            </a:r>
            <a:r>
              <a:rPr b="0" lang="en-IE" sz="3200" spc="-1" strike="noStrike" u="sng">
                <a:solidFill>
                  <a:srgbClr val="0000ff"/>
                </a:solidFill>
                <a:uFillTx/>
                <a:latin typeface="Arial"/>
                <a:ea typeface="DejaVu Sans"/>
                <a:hlinkClick r:id="rId4"/>
              </a:rPr>
              <a:t>15-24-0314-02</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5560" cy="11311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September</a:t>
            </a:r>
            <a:endParaRPr b="0" lang="en-US" sz="4400" spc="-1" strike="noStrike">
              <a:solidFill>
                <a:srgbClr val="000000"/>
              </a:solidFill>
              <a:latin typeface="Arial"/>
            </a:endParaRPr>
          </a:p>
        </p:txBody>
      </p:sp>
      <p:sp>
        <p:nvSpPr>
          <p:cNvPr id="353" name="CustomShape 2"/>
          <p:cNvSpPr/>
          <p:nvPr/>
        </p:nvSpPr>
        <p:spPr>
          <a:xfrm>
            <a:off x="457200" y="1604520"/>
            <a:ext cx="7761600" cy="3963600"/>
          </a:xfrm>
          <a:prstGeom prst="rect">
            <a:avLst/>
          </a:prstGeom>
          <a:noFill/>
          <a:ln w="0">
            <a:noFill/>
          </a:ln>
        </p:spPr>
        <p:style>
          <a:lnRef idx="0"/>
          <a:fillRef idx="0"/>
          <a:effectRef idx="0"/>
          <a:fontRef idx="minor"/>
        </p:style>
        <p:txBody>
          <a:bodyPr lIns="0" rIns="0" tIns="0" bIns="0" anchor="t">
            <a:normAutofit fontScale="64000"/>
          </a:bodyPr>
          <a:p>
            <a:pPr marL="168480" indent="-1393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10</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September 10:30-12:30</a:t>
            </a:r>
            <a:endParaRPr b="0" lang="en-US" sz="3200" spc="-1" strike="noStrike">
              <a:solidFill>
                <a:srgbClr val="000000"/>
              </a:solidFill>
              <a:latin typeface="Arial"/>
            </a:endParaRPr>
          </a:p>
          <a:p>
            <a:pPr lvl="1" marL="309240" indent="-1393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1" marL="309240" indent="-1393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15-24-0464-01</a:t>
            </a:r>
            <a:endParaRPr b="0" lang="en-US" sz="3200" spc="-1" strike="noStrike">
              <a:solidFill>
                <a:srgbClr val="000000"/>
              </a:solidFill>
              <a:latin typeface="Arial"/>
            </a:endParaRPr>
          </a:p>
          <a:p>
            <a:pPr lvl="1" marL="309240" indent="-1393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15-24-0422-01</a:t>
            </a:r>
            <a:endParaRPr b="0" lang="en-US" sz="3200" spc="-1" strike="noStrike">
              <a:solidFill>
                <a:srgbClr val="000000"/>
              </a:solidFill>
              <a:latin typeface="Arial"/>
            </a:endParaRPr>
          </a:p>
          <a:p>
            <a:pPr lvl="1" marL="309240" indent="-1393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primitives, frame formats and MLME-primitives</a:t>
            </a:r>
            <a:endParaRPr b="0" lang="en-US" sz="3200" spc="-1" strike="noStrike">
              <a:solidFill>
                <a:srgbClr val="000000"/>
              </a:solidFill>
              <a:latin typeface="Arial"/>
            </a:endParaRPr>
          </a:p>
          <a:p>
            <a:pPr marL="168480" indent="-1393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12</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08:00-10:00</a:t>
            </a:r>
            <a:endParaRPr b="0" lang="en-US" sz="3200" spc="-1" strike="noStrike">
              <a:solidFill>
                <a:srgbClr val="000000"/>
              </a:solidFill>
              <a:latin typeface="Arial"/>
            </a:endParaRPr>
          </a:p>
          <a:p>
            <a:pPr lvl="1" marL="309240" indent="-1393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primitives, frame formats and MLME-primitives</a:t>
            </a:r>
            <a:endParaRPr b="0" lang="en-US" sz="3200" spc="-1" strike="noStrike">
              <a:solidFill>
                <a:srgbClr val="000000"/>
              </a:solidFill>
              <a:latin typeface="Arial"/>
            </a:endParaRPr>
          </a:p>
          <a:p>
            <a:pPr lvl="1" marL="309240" indent="-1393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19520" cy="1135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55" name="CustomShape 2"/>
          <p:cNvSpPr/>
          <p:nvPr/>
        </p:nvSpPr>
        <p:spPr>
          <a:xfrm>
            <a:off x="457200" y="1604520"/>
            <a:ext cx="8219880" cy="396720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a:t>
            </a:r>
            <a:r>
              <a:rPr b="0" lang="en-IE" sz="3200" spc="-1" strike="noStrike" u="sng">
                <a:solidFill>
                  <a:srgbClr val="0000ff"/>
                </a:solidFill>
                <a:uFillTx/>
                <a:latin typeface="Arial"/>
                <a:ea typeface="DejaVu Sans"/>
                <a:hlinkClick r:id="rId1"/>
              </a:rPr>
              <a:t>15-23-0422-05</a:t>
            </a:r>
            <a:r>
              <a:rPr b="0" lang="en-US" sz="3200" spc="-1" strike="noStrike">
                <a:solidFill>
                  <a:srgbClr val="000000"/>
                </a:solidFill>
                <a:latin typeface="Arial"/>
                <a:ea typeface="DejaVu Sans"/>
              </a:rPr>
              <a:t>.</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2"/>
              </a:rPr>
              <a:t>15-23-0397-02</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Old WNG presentation </a:t>
            </a:r>
            <a:r>
              <a:rPr b="0" lang="en-US" sz="3200" spc="-1" strike="noStrike" u="sng">
                <a:solidFill>
                  <a:srgbClr val="0000ff"/>
                </a:solidFill>
                <a:uFillTx/>
                <a:latin typeface="Arial"/>
                <a:ea typeface="DejaVu Sans"/>
                <a:hlinkClick r:id="rId3"/>
              </a:rPr>
              <a:t>15-22-0477</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2760" cy="11383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57" name="TextShape 2"/>
          <p:cNvSpPr/>
          <p:nvPr/>
        </p:nvSpPr>
        <p:spPr>
          <a:xfrm>
            <a:off x="457200" y="1604520"/>
            <a:ext cx="8222760" cy="397080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0000"/>
                          </a:solidFill>
                          <a:latin typeface="Arial"/>
                        </a:rPr>
                        <a:t>Finalize the list of issues to be solved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Sep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2760" cy="11383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60" name="TextShape 4"/>
          <p:cNvSpPr/>
          <p:nvPr/>
        </p:nvSpPr>
        <p:spPr>
          <a:xfrm>
            <a:off x="457200" y="1604520"/>
            <a:ext cx="8222760" cy="397080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5640" cy="114120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362" name="PlaceHolder 2"/>
          <p:cNvSpPr>
            <a:spLocks noGrp="1"/>
          </p:cNvSpPr>
          <p:nvPr>
            <p:ph/>
          </p:nvPr>
        </p:nvSpPr>
        <p:spPr>
          <a:xfrm>
            <a:off x="457200" y="1604520"/>
            <a:ext cx="8225640" cy="397368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2800" cy="11383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November</a:t>
            </a:r>
            <a:endParaRPr b="0" lang="en-US" sz="4400" spc="-1" strike="noStrike">
              <a:solidFill>
                <a:srgbClr val="000000"/>
              </a:solidFill>
              <a:latin typeface="Arial"/>
            </a:endParaRPr>
          </a:p>
        </p:txBody>
      </p:sp>
      <p:sp>
        <p:nvSpPr>
          <p:cNvPr id="364" name="TextShape 2"/>
          <p:cNvSpPr/>
          <p:nvPr/>
        </p:nvSpPr>
        <p:spPr>
          <a:xfrm>
            <a:off x="457200" y="1604520"/>
            <a:ext cx="8222760" cy="397080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TG9a, TG4ae, or TG4me.</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the draft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4400" cy="55310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31" name="CustomShape 2"/>
          <p:cNvSpPr/>
          <p:nvPr/>
        </p:nvSpPr>
        <p:spPr>
          <a:xfrm>
            <a:off x="685800" y="533520"/>
            <a:ext cx="7753680" cy="59076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32" name="CustomShape 3"/>
          <p:cNvSpPr/>
          <p:nvPr/>
        </p:nvSpPr>
        <p:spPr>
          <a:xfrm>
            <a:off x="685800" y="-228600"/>
            <a:ext cx="7753680" cy="10512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39480" cy="55440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20360" cy="378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35" name="CustomShape 2"/>
          <p:cNvSpPr/>
          <p:nvPr/>
        </p:nvSpPr>
        <p:spPr>
          <a:xfrm>
            <a:off x="34920" y="1413000"/>
            <a:ext cx="9125280" cy="48582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3680" cy="810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37" name="CustomShape 2"/>
          <p:cNvSpPr/>
          <p:nvPr/>
        </p:nvSpPr>
        <p:spPr>
          <a:xfrm>
            <a:off x="0" y="1557360"/>
            <a:ext cx="8973000" cy="33660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8080" cy="1124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39" name="CustomShape 2"/>
          <p:cNvSpPr/>
          <p:nvPr/>
        </p:nvSpPr>
        <p:spPr>
          <a:xfrm>
            <a:off x="609480" y="1773360"/>
            <a:ext cx="7745760" cy="44485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8080" cy="1124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41" name="CustomShape 2"/>
          <p:cNvSpPr/>
          <p:nvPr/>
        </p:nvSpPr>
        <p:spPr>
          <a:xfrm>
            <a:off x="609480" y="1773360"/>
            <a:ext cx="7745760" cy="44485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8080" cy="1124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43" name="CustomShape 2"/>
          <p:cNvSpPr/>
          <p:nvPr/>
        </p:nvSpPr>
        <p:spPr>
          <a:xfrm>
            <a:off x="609480" y="1773360"/>
            <a:ext cx="7745760" cy="44485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8080" cy="1124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5" name="CustomShape 2"/>
          <p:cNvSpPr/>
          <p:nvPr/>
        </p:nvSpPr>
        <p:spPr>
          <a:xfrm>
            <a:off x="609480" y="1773360"/>
            <a:ext cx="7745760" cy="44485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8080" cy="1124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7" name="CustomShape 2"/>
          <p:cNvSpPr/>
          <p:nvPr/>
        </p:nvSpPr>
        <p:spPr>
          <a:xfrm>
            <a:off x="609480" y="1773360"/>
            <a:ext cx="8428680" cy="44485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12443</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2024-09-08T13:51:27Z</dcterms:modified>
  <cp:revision>172</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