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696FC0D9-0A3E-4C09-B1B0-6F32F98DCDAC}"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70120" cy="776520"/>
          </a:xfrm>
          <a:prstGeom prst="rect">
            <a:avLst/>
          </a:prstGeom>
          <a:noFill/>
          <a:ln w="0">
            <a:noFill/>
          </a:ln>
        </p:spPr>
        <p:style>
          <a:lnRef idx="0"/>
          <a:fillRef idx="0"/>
          <a:effectRef idx="0"/>
          <a:fontRef idx="minor"/>
        </p:style>
        <p:txBody>
          <a:bodyPr lIns="0" rIns="0" tIns="0" bIns="0" anchor="t">
            <a:noAutofit/>
          </a:bodyPr>
          <a:p>
            <a:pPr algn="r">
              <a:lnSpc>
                <a:spcPct val="100000"/>
              </a:lnSpc>
            </a:pPr>
            <a:fld id="{1A7314C8-0037-463A-8CCC-04BFCF00D614}" type="slidenum">
              <a:rPr b="0" lang="en-IE" sz="1300" spc="-1" strike="noStrike">
                <a:solidFill>
                  <a:srgbClr val="000000"/>
                </a:solidFill>
                <a:latin typeface="Times New Roman"/>
                <a:ea typeface="MS PGothic"/>
              </a:rPr>
              <a:t>&lt;number&gt;</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2520" cy="449856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4720" cy="373104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802.15-24-0464-00</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08BB6037-B7E2-4B2A-B778-833457F36F4B}" type="slidenum">
              <a:rPr b="0" lang="en-IE" sz="2000" spc="-1" strike="noStrike">
                <a:solidFill>
                  <a:srgbClr val="000000"/>
                </a:solidFill>
                <a:latin typeface="Times New Roman"/>
                <a:ea typeface="DejaVu Sans"/>
              </a:rPr>
              <a:t>14</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802.15-24-0464-00</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6350B7F-B5DE-4C87-92A8-C06E418B2D74}"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802.15-24-0464-00</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B469D00-C449-4BC6-BE98-938CC977630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802.15-24-0464-00</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0689A2C-A359-47CD-A559-CA0AB7F9C0B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802.15-24-0464-00</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B46AC1C3-24A1-485E-B97B-BB71E4D07AE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802.15-24-0464-00</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0889D2E-4973-4593-B50D-9D7844A4C76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2760" cy="1936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802.15-24-0464-00</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9000" cy="2854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9000" cy="2854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B345938-BB96-4471-95FD-7AE2B4D492A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9000" cy="2854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4560" cy="193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Sep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1-04ac-privacy-primitives.docx" TargetMode="External"/><Relationship Id="rId3" Type="http://schemas.openxmlformats.org/officeDocument/2006/relationships/hyperlink" Target="https://mentor.ieee.org/802.15/dcn/24/15-24-0315-02-04ac-privacy-mlme-primatives.docx" TargetMode="External"/><Relationship Id="rId4" Type="http://schemas.openxmlformats.org/officeDocument/2006/relationships/hyperlink" Target="https://mentor.ieee.org/802.15/dcn/24/15-24-0314-02-04ac-privacy-frame-formats.docx" TargetMode="External"/><Relationship Id="rId5"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422-01-04ac-july-2024-session-minutes-for-4ac-privacy.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1920" cy="46065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July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8</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September,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September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September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2600" cy="10472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1124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September</a:t>
            </a:r>
            <a:endParaRPr b="0" lang="en-US" sz="4400" spc="-1" strike="noStrike">
              <a:solidFill>
                <a:srgbClr val="000000"/>
              </a:solidFill>
              <a:latin typeface="Arial"/>
            </a:endParaRPr>
          </a:p>
        </p:txBody>
      </p:sp>
      <p:sp>
        <p:nvSpPr>
          <p:cNvPr id="350" name="CustomShape 3"/>
          <p:cNvSpPr/>
          <p:nvPr/>
        </p:nvSpPr>
        <p:spPr>
          <a:xfrm>
            <a:off x="457200" y="1604520"/>
            <a:ext cx="8211240" cy="395928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9800" cy="395784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15-24-0166-01</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MLME-primatives </a:t>
            </a:r>
            <a:r>
              <a:rPr b="0" lang="en-IE" sz="3200" spc="-1" strike="noStrike" u="sng">
                <a:solidFill>
                  <a:srgbClr val="0000ff"/>
                </a:solidFill>
                <a:uFillTx/>
                <a:latin typeface="Arial"/>
                <a:ea typeface="DejaVu Sans"/>
                <a:hlinkClick r:id="rId3"/>
              </a:rPr>
              <a:t>15-24-0315-02</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frame formats </a:t>
            </a:r>
            <a:r>
              <a:rPr b="0" lang="en-IE" sz="3200" spc="-1" strike="noStrike" u="sng">
                <a:solidFill>
                  <a:srgbClr val="0000ff"/>
                </a:solidFill>
                <a:uFillTx/>
                <a:latin typeface="Arial"/>
                <a:ea typeface="DejaVu Sans"/>
                <a:hlinkClick r:id="rId4"/>
              </a:rPr>
              <a:t>15-24-0314-02</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5920" cy="1131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September</a:t>
            </a:r>
            <a:endParaRPr b="0" lang="en-US" sz="4400" spc="-1" strike="noStrike">
              <a:solidFill>
                <a:srgbClr val="000000"/>
              </a:solidFill>
              <a:latin typeface="Arial"/>
            </a:endParaRPr>
          </a:p>
        </p:txBody>
      </p:sp>
      <p:sp>
        <p:nvSpPr>
          <p:cNvPr id="353" name="CustomShape 2"/>
          <p:cNvSpPr/>
          <p:nvPr/>
        </p:nvSpPr>
        <p:spPr>
          <a:xfrm>
            <a:off x="457200" y="1604520"/>
            <a:ext cx="7761960" cy="3963960"/>
          </a:xfrm>
          <a:prstGeom prst="rect">
            <a:avLst/>
          </a:prstGeom>
          <a:noFill/>
          <a:ln w="0">
            <a:noFill/>
          </a:ln>
        </p:spPr>
        <p:style>
          <a:lnRef idx="0"/>
          <a:fillRef idx="0"/>
          <a:effectRef idx="0"/>
          <a:fontRef idx="minor"/>
        </p:style>
        <p:txBody>
          <a:bodyPr lIns="0" rIns="0" tIns="0" bIns="0" anchor="t">
            <a:normAutofit fontScale="64000"/>
          </a:bodyPr>
          <a:p>
            <a:pPr marL="168840" indent="-13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10</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September 10:30-12:30</a:t>
            </a:r>
            <a:endParaRPr b="0" lang="en-US" sz="3200" spc="-1" strike="noStrike">
              <a:solidFill>
                <a:srgbClr val="000000"/>
              </a:solidFill>
              <a:latin typeface="Arial"/>
            </a:endParaRPr>
          </a:p>
          <a:p>
            <a:pPr lvl="1" marL="309600" indent="-13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09600" indent="-13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15-24-0464-00</a:t>
            </a:r>
            <a:endParaRPr b="0" lang="en-US" sz="3200" spc="-1" strike="noStrike">
              <a:solidFill>
                <a:srgbClr val="000000"/>
              </a:solidFill>
              <a:latin typeface="Arial"/>
            </a:endParaRPr>
          </a:p>
          <a:p>
            <a:pPr lvl="1" marL="309600" indent="-13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15-24-0422-01</a:t>
            </a:r>
            <a:endParaRPr b="0" lang="en-US" sz="3200" spc="-1" strike="noStrike">
              <a:solidFill>
                <a:srgbClr val="000000"/>
              </a:solidFill>
              <a:latin typeface="Arial"/>
            </a:endParaRPr>
          </a:p>
          <a:p>
            <a:pPr lvl="1" marL="309600" indent="-13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marL="168840" indent="-13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May 08:00-10:00</a:t>
            </a:r>
            <a:endParaRPr b="0" lang="en-US" sz="3200" spc="-1" strike="noStrike">
              <a:solidFill>
                <a:srgbClr val="000000"/>
              </a:solidFill>
              <a:latin typeface="Arial"/>
            </a:endParaRPr>
          </a:p>
          <a:p>
            <a:pPr lvl="1" marL="309600" indent="-13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Continue working on the primitives, frame formats and MLME-primitives</a:t>
            </a:r>
            <a:endParaRPr b="0" lang="en-US" sz="3200" spc="-1" strike="noStrike">
              <a:solidFill>
                <a:srgbClr val="000000"/>
              </a:solidFill>
              <a:latin typeface="Arial"/>
            </a:endParaRPr>
          </a:p>
          <a:p>
            <a:pPr lvl="1" marL="309600" indent="-13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9880" cy="11354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20240" cy="396756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15-23-0422-05</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3120" cy="1138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noStrike">
                          <a:solidFill>
                            <a:srgbClr val="000000"/>
                          </a:solidFill>
                          <a:latin typeface="Arial"/>
                        </a:rPr>
                        <a:t>Finalize the list of issues to be solved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3120" cy="1138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6000" cy="114156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6000" cy="3974040"/>
          </a:xfrm>
          <a:prstGeom prst="rect">
            <a:avLst/>
          </a:prstGeom>
          <a:noFill/>
          <a:ln w="0">
            <a:noFill/>
          </a:ln>
        </p:spPr>
        <p:txBody>
          <a:bodyPr lIns="0" rIns="0" tIns="0" bIns="0" anchor="t">
            <a:normAutofit/>
          </a:bodyPr>
          <a:p>
            <a:pPr indent="0">
              <a:spcBef>
                <a:spcPts val="1417"/>
              </a:spcBef>
              <a:buNone/>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3160" cy="11386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November</a:t>
            </a:r>
            <a:endParaRPr b="0" lang="en-US" sz="4400" spc="-1" strike="noStrike">
              <a:solidFill>
                <a:srgbClr val="000000"/>
              </a:solidFill>
              <a:latin typeface="Arial"/>
            </a:endParaRPr>
          </a:p>
        </p:txBody>
      </p:sp>
      <p:sp>
        <p:nvSpPr>
          <p:cNvPr id="364" name="TextShape 2"/>
          <p:cNvSpPr/>
          <p:nvPr/>
        </p:nvSpPr>
        <p:spPr>
          <a:xfrm>
            <a:off x="457200" y="1604520"/>
            <a:ext cx="8223120" cy="397116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TG4ae, or TG4me.</a:t>
            </a:r>
            <a:endParaRPr b="0" lang="en-US" sz="3200" spc="-1" strike="noStrike">
              <a:solidFill>
                <a:srgbClr val="000000"/>
              </a:solidFill>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the draft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4760" cy="55314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4040" cy="59112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4040" cy="10515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9840" cy="55443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20720" cy="378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5640" cy="4858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4040" cy="81036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3360" cy="33663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612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612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612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612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8440" cy="1124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9040" cy="44488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12442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2024-09-08T13:35:27Z</dcterms:modified>
  <cp:revision>171</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