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366" r:id="rId3"/>
    <p:sldId id="2372" r:id="rId4"/>
    <p:sldId id="290" r:id="rId5"/>
    <p:sldId id="2369" r:id="rId6"/>
    <p:sldId id="2376" r:id="rId7"/>
    <p:sldId id="2375" r:id="rId8"/>
    <p:sldId id="2370" r:id="rId9"/>
    <p:sldId id="2380" r:id="rId10"/>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0FD1D-59C4-4F80-B58B-C0CFDA82A38C}" v="4" dt="2024-09-07T18:23:30.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5B30FD1D-59C4-4F80-B58B-C0CFDA82A38C}"/>
    <pc:docChg chg="undo custSel delSld modSld sldOrd modMainMaster modSection">
      <pc:chgData name="Phil Beecher" userId="8e59e9d451c39ba5" providerId="LiveId" clId="{5B30FD1D-59C4-4F80-B58B-C0CFDA82A38C}" dt="2024-09-09T18:50:04.903" v="177" actId="20577"/>
      <pc:docMkLst>
        <pc:docMk/>
      </pc:docMkLst>
      <pc:sldChg chg="modSp mod">
        <pc:chgData name="Phil Beecher" userId="8e59e9d451c39ba5" providerId="LiveId" clId="{5B30FD1D-59C4-4F80-B58B-C0CFDA82A38C}" dt="2024-09-07T18:21:03.867" v="55"/>
        <pc:sldMkLst>
          <pc:docMk/>
          <pc:sldMk cId="0" sldId="259"/>
        </pc:sldMkLst>
        <pc:spChg chg="mod">
          <ac:chgData name="Phil Beecher" userId="8e59e9d451c39ba5" providerId="LiveId" clId="{5B30FD1D-59C4-4F80-B58B-C0CFDA82A38C}" dt="2024-09-07T18:21:03.867" v="55"/>
          <ac:spMkLst>
            <pc:docMk/>
            <pc:sldMk cId="0" sldId="259"/>
            <ac:spMk id="27651" creationId="{00000000-0000-0000-0000-000000000000}"/>
          </ac:spMkLst>
        </pc:spChg>
      </pc:sldChg>
      <pc:sldChg chg="modSp mod">
        <pc:chgData name="Phil Beecher" userId="8e59e9d451c39ba5" providerId="LiveId" clId="{5B30FD1D-59C4-4F80-B58B-C0CFDA82A38C}" dt="2024-09-09T18:50:04.903" v="177" actId="20577"/>
        <pc:sldMkLst>
          <pc:docMk/>
          <pc:sldMk cId="0" sldId="2370"/>
        </pc:sldMkLst>
        <pc:spChg chg="mod">
          <ac:chgData name="Phil Beecher" userId="8e59e9d451c39ba5" providerId="LiveId" clId="{5B30FD1D-59C4-4F80-B58B-C0CFDA82A38C}" dt="2024-09-09T18:50:04.903" v="177" actId="20577"/>
          <ac:spMkLst>
            <pc:docMk/>
            <pc:sldMk cId="0" sldId="2370"/>
            <ac:spMk id="21510" creationId="{00000000-0000-0000-0000-000000000000}"/>
          </ac:spMkLst>
        </pc:spChg>
      </pc:sldChg>
      <pc:sldChg chg="delSp modSp mod">
        <pc:chgData name="Phil Beecher" userId="8e59e9d451c39ba5" providerId="LiveId" clId="{5B30FD1D-59C4-4F80-B58B-C0CFDA82A38C}" dt="2024-09-07T18:24:17.275" v="65" actId="478"/>
        <pc:sldMkLst>
          <pc:docMk/>
          <pc:sldMk cId="1944720935" sldId="2375"/>
        </pc:sldMkLst>
        <pc:spChg chg="mod">
          <ac:chgData name="Phil Beecher" userId="8e59e9d451c39ba5" providerId="LiveId" clId="{5B30FD1D-59C4-4F80-B58B-C0CFDA82A38C}" dt="2024-09-07T18:23:46.036" v="62" actId="1076"/>
          <ac:spMkLst>
            <pc:docMk/>
            <pc:sldMk cId="1944720935" sldId="2375"/>
            <ac:spMk id="7" creationId="{00D1A546-314D-710F-EBA3-C0E640AFA9DD}"/>
          </ac:spMkLst>
        </pc:spChg>
        <pc:spChg chg="del">
          <ac:chgData name="Phil Beecher" userId="8e59e9d451c39ba5" providerId="LiveId" clId="{5B30FD1D-59C4-4F80-B58B-C0CFDA82A38C}" dt="2024-09-07T18:24:17.275" v="65" actId="478"/>
          <ac:spMkLst>
            <pc:docMk/>
            <pc:sldMk cId="1944720935" sldId="2375"/>
            <ac:spMk id="10" creationId="{02B1D539-4F46-9315-FC85-568F229C68EC}"/>
          </ac:spMkLst>
        </pc:spChg>
        <pc:spChg chg="mod">
          <ac:chgData name="Phil Beecher" userId="8e59e9d451c39ba5" providerId="LiveId" clId="{5B30FD1D-59C4-4F80-B58B-C0CFDA82A38C}" dt="2024-09-07T18:23:56.034" v="64" actId="1076"/>
          <ac:spMkLst>
            <pc:docMk/>
            <pc:sldMk cId="1944720935" sldId="2375"/>
            <ac:spMk id="11" creationId="{53180258-1EFD-8D49-76FA-51C685316D65}"/>
          </ac:spMkLst>
        </pc:spChg>
        <pc:graphicFrameChg chg="ord">
          <ac:chgData name="Phil Beecher" userId="8e59e9d451c39ba5" providerId="LiveId" clId="{5B30FD1D-59C4-4F80-B58B-C0CFDA82A38C}" dt="2024-09-07T18:22:36.531" v="58" actId="167"/>
          <ac:graphicFrameMkLst>
            <pc:docMk/>
            <pc:sldMk cId="1944720935" sldId="2375"/>
            <ac:graphicFrameMk id="2" creationId="{84FB1FAB-05D7-31B2-FF92-AAEEA3C97034}"/>
          </ac:graphicFrameMkLst>
        </pc:graphicFrameChg>
        <pc:graphicFrameChg chg="mod ord">
          <ac:chgData name="Phil Beecher" userId="8e59e9d451c39ba5" providerId="LiveId" clId="{5B30FD1D-59C4-4F80-B58B-C0CFDA82A38C}" dt="2024-09-07T18:23:51.755" v="63" actId="1076"/>
          <ac:graphicFrameMkLst>
            <pc:docMk/>
            <pc:sldMk cId="1944720935" sldId="2375"/>
            <ac:graphicFrameMk id="3" creationId="{BFDECB7C-9DA2-F1F6-B8FD-95730F4001F9}"/>
          </ac:graphicFrameMkLst>
        </pc:graphicFrameChg>
        <pc:graphicFrameChg chg="del">
          <ac:chgData name="Phil Beecher" userId="8e59e9d451c39ba5" providerId="LiveId" clId="{5B30FD1D-59C4-4F80-B58B-C0CFDA82A38C}" dt="2024-09-07T18:21:28.278" v="56" actId="478"/>
          <ac:graphicFrameMkLst>
            <pc:docMk/>
            <pc:sldMk cId="1944720935" sldId="2375"/>
            <ac:graphicFrameMk id="6" creationId="{817F878E-9694-7917-D3A0-965E3B5F0DAB}"/>
          </ac:graphicFrameMkLst>
        </pc:graphicFrameChg>
      </pc:sldChg>
      <pc:sldChg chg="del">
        <pc:chgData name="Phil Beecher" userId="8e59e9d451c39ba5" providerId="LiveId" clId="{5B30FD1D-59C4-4F80-B58B-C0CFDA82A38C}" dt="2024-09-07T18:26:20.657" v="82" actId="47"/>
        <pc:sldMkLst>
          <pc:docMk/>
          <pc:sldMk cId="3610719342" sldId="2379"/>
        </pc:sldMkLst>
      </pc:sldChg>
      <pc:sldChg chg="modSp mod ord">
        <pc:chgData name="Phil Beecher" userId="8e59e9d451c39ba5" providerId="LiveId" clId="{5B30FD1D-59C4-4F80-B58B-C0CFDA82A38C}" dt="2024-09-07T18:26:42.440" v="84" actId="20578"/>
        <pc:sldMkLst>
          <pc:docMk/>
          <pc:sldMk cId="515066158" sldId="2380"/>
        </pc:sldMkLst>
        <pc:spChg chg="mod">
          <ac:chgData name="Phil Beecher" userId="8e59e9d451c39ba5" providerId="LiveId" clId="{5B30FD1D-59C4-4F80-B58B-C0CFDA82A38C}" dt="2024-09-07T18:26:32.873" v="83" actId="6549"/>
          <ac:spMkLst>
            <pc:docMk/>
            <pc:sldMk cId="515066158" sldId="2380"/>
            <ac:spMk id="21510" creationId="{00000000-0000-0000-0000-000000000000}"/>
          </ac:spMkLst>
        </pc:spChg>
      </pc:sldChg>
      <pc:sldMasterChg chg="modSp mod">
        <pc:chgData name="Phil Beecher" userId="8e59e9d451c39ba5" providerId="LiveId" clId="{5B30FD1D-59C4-4F80-B58B-C0CFDA82A38C}" dt="2024-09-07T18:19:49.357" v="18" actId="20577"/>
        <pc:sldMasterMkLst>
          <pc:docMk/>
          <pc:sldMasterMk cId="0" sldId="2147483648"/>
        </pc:sldMasterMkLst>
        <pc:spChg chg="mod">
          <ac:chgData name="Phil Beecher" userId="8e59e9d451c39ba5" providerId="LiveId" clId="{5B30FD1D-59C4-4F80-B58B-C0CFDA82A38C}" dt="2024-09-07T18:19:27.887" v="8" actId="20577"/>
          <ac:spMkLst>
            <pc:docMk/>
            <pc:sldMasterMk cId="0" sldId="2147483648"/>
            <ac:spMk id="13" creationId="{3CB784B2-5860-4B3C-BF6D-C8234231458E}"/>
          </ac:spMkLst>
        </pc:spChg>
        <pc:spChg chg="mod">
          <ac:chgData name="Phil Beecher" userId="8e59e9d451c39ba5" providerId="LiveId" clId="{5B30FD1D-59C4-4F80-B58B-C0CFDA82A38C}" dt="2024-09-07T18:19:49.357" v="18"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802.15-24-0461-00-0mag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September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7 September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FDECB7C-9DA2-F1F6-B8FD-95730F4001F9}"/>
              </a:ext>
            </a:extLst>
          </p:cNvPr>
          <p:cNvGraphicFramePr>
            <a:graphicFrameLocks noChangeAspect="1"/>
          </p:cNvGraphicFramePr>
          <p:nvPr>
            <p:extLst>
              <p:ext uri="{D42A27DB-BD31-4B8C-83A1-F6EECF244321}">
                <p14:modId xmlns:p14="http://schemas.microsoft.com/office/powerpoint/2010/main" val="2215252304"/>
              </p:ext>
            </p:extLst>
          </p:nvPr>
        </p:nvGraphicFramePr>
        <p:xfrm>
          <a:off x="1500629" y="685800"/>
          <a:ext cx="9190741" cy="5189538"/>
        </p:xfrm>
        <a:graphic>
          <a:graphicData uri="http://schemas.openxmlformats.org/presentationml/2006/ole">
            <mc:AlternateContent xmlns:mc="http://schemas.openxmlformats.org/markup-compatibility/2006">
              <mc:Choice xmlns:v="urn:schemas-microsoft-com:vml" Requires="v">
                <p:oleObj name="Worksheet" r:id="rId2" imgW="13815918" imgH="7800975" progId="Excel.Sheet.12">
                  <p:embed/>
                </p:oleObj>
              </mc:Choice>
              <mc:Fallback>
                <p:oleObj name="Worksheet" r:id="rId2" imgW="13815918" imgH="7800975" progId="Excel.Sheet.12">
                  <p:embed/>
                  <p:pic>
                    <p:nvPicPr>
                      <p:cNvPr id="3" name="Object 2">
                        <a:extLst>
                          <a:ext uri="{FF2B5EF4-FFF2-40B4-BE49-F238E27FC236}">
                            <a16:creationId xmlns:a16="http://schemas.microsoft.com/office/drawing/2014/main" id="{BFDECB7C-9DA2-F1F6-B8FD-95730F4001F9}"/>
                          </a:ext>
                        </a:extLst>
                      </p:cNvPr>
                      <p:cNvPicPr/>
                      <p:nvPr/>
                    </p:nvPicPr>
                    <p:blipFill>
                      <a:blip r:embed="rId3"/>
                      <a:stretch>
                        <a:fillRect/>
                      </a:stretch>
                    </p:blipFill>
                    <p:spPr>
                      <a:xfrm>
                        <a:off x="1500629" y="685800"/>
                        <a:ext cx="9190741" cy="518953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1" name="Oval 10">
            <a:extLst>
              <a:ext uri="{FF2B5EF4-FFF2-40B4-BE49-F238E27FC236}">
                <a16:creationId xmlns:a16="http://schemas.microsoft.com/office/drawing/2014/main" id="{53180258-1EFD-8D49-76FA-51C685316D65}"/>
              </a:ext>
            </a:extLst>
          </p:cNvPr>
          <p:cNvSpPr/>
          <p:nvPr/>
        </p:nvSpPr>
        <p:spPr bwMode="auto">
          <a:xfrm>
            <a:off x="8382000" y="2650187"/>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4634498" y="2057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comments received on 802.15 submissions to JTC1</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Motion Templates 15-23-0506-03-0mag</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Tuesday </a:t>
            </a:r>
            <a:r>
              <a:rPr lang="en-US" sz="2000">
                <a:latin typeface="Calibri" panose="020F0502020204030204" pitchFamily="34" charset="0"/>
                <a:cs typeface="Calibri" panose="020F0502020204030204" pitchFamily="34" charset="0"/>
              </a:rPr>
              <a:t>topics continued.</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and Updated Example Motions</a:t>
            </a:r>
          </a:p>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and Updated Project Task list template</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72246</TotalTime>
  <Words>882</Words>
  <Application>Microsoft Office PowerPoint</Application>
  <PresentationFormat>Widescreen</PresentationFormat>
  <Paragraphs>103</Paragraphs>
  <Slides>9</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1139</cp:revision>
  <cp:lastPrinted>2016-07-25T16:00:41Z</cp:lastPrinted>
  <dcterms:created xsi:type="dcterms:W3CDTF">2009-07-12T16:25:16Z</dcterms:created>
  <dcterms:modified xsi:type="dcterms:W3CDTF">2024-09-09T18:50:10Z</dcterms:modified>
  <cp:category/>
</cp:coreProperties>
</file>