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00" d="100"/>
          <a:sy n="100" d="100"/>
        </p:scale>
        <p:origin x="41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802.15-24-0432-09</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dirty="0"/>
              <a:t>Tuesday, 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8545004" y="1994227"/>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9736709" y="1844315"/>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latin typeface="+mn-lt"/>
              </a:rPr>
              <a:t>Last!</a:t>
            </a:r>
            <a:endParaRPr kumimoji="0" lang="en-US"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https://mentor.ieee.org/802.15/dcn/24/15-24-0433-12-04ab-tg4ab-agenda-july-sept-2024.xlsx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82191</TotalTime>
  <Words>1552</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1355</cp:revision>
  <cp:lastPrinted>2000-07-07T01:25:49Z</cp:lastPrinted>
  <dcterms:created xsi:type="dcterms:W3CDTF">1999-06-22T06:24:01Z</dcterms:created>
  <dcterms:modified xsi:type="dcterms:W3CDTF">2024-09-03T12:49:56Z</dcterms:modified>
  <cp:category/>
</cp:coreProperties>
</file>