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0" d="100"/>
          <a:sy n="80" d="100"/>
        </p:scale>
        <p:origin x="92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802.15-24-0432-04</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August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3-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4675737" y="3646754"/>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5866145" y="3162299"/>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https://mentor.ieee.org/802.15/dcn/24/15-24-0433-03-04ab-tg4ab-agenda-july-sept-2024.xlsx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72098</TotalTime>
  <Words>1551</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1347</cp:revision>
  <cp:lastPrinted>2000-07-07T01:25:49Z</cp:lastPrinted>
  <dcterms:created xsi:type="dcterms:W3CDTF">1999-06-22T06:24:01Z</dcterms:created>
  <dcterms:modified xsi:type="dcterms:W3CDTF">2024-08-15T12:46:51Z</dcterms:modified>
  <cp:category/>
</cp:coreProperties>
</file>