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0-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p:txBody>
          <a:bodyPr>
            <a:normAutofit fontScale="400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a:t>
            </a:r>
            <a:r>
              <a:rPr lang="en-US"/>
              <a:t>, change </a:t>
            </a:r>
            <a:r>
              <a:rPr lang="en-US" dirty="0"/>
              <a:t>title of 10.39 to “UWB sensing” and add in 10.39.1 “As used in this clause, “sensing” refers to UWB Sensing</a:t>
            </a:r>
            <a:r>
              <a:rPr lang="en-US"/>
              <a:t>;  Same note in 16</a:t>
            </a:r>
            <a:endParaRPr lang="en-US" dirty="0"/>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4631944" y="2544863"/>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763255" y="4063224"/>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https://mentor.ieee.org/802.15/dcn/24/15-24-0433-00-04ab-tg4ab-agenda-july-sept-2024.xlsx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71119</TotalTime>
  <Words>1551</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1340</cp:revision>
  <cp:lastPrinted>2000-07-07T01:25:49Z</cp:lastPrinted>
  <dcterms:created xsi:type="dcterms:W3CDTF">1999-06-22T06:24:01Z</dcterms:created>
  <dcterms:modified xsi:type="dcterms:W3CDTF">2024-07-30T13:36:46Z</dcterms:modified>
  <cp:category/>
</cp:coreProperties>
</file>