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5"/>
  </p:notesMasterIdLst>
  <p:handoutMasterIdLst>
    <p:handoutMasterId r:id="rId16"/>
  </p:handoutMasterIdLst>
  <p:sldIdLst>
    <p:sldId id="359" r:id="rId2"/>
    <p:sldId id="361" r:id="rId3"/>
    <p:sldId id="369" r:id="rId4"/>
    <p:sldId id="393" r:id="rId5"/>
    <p:sldId id="394" r:id="rId6"/>
    <p:sldId id="382" r:id="rId7"/>
    <p:sldId id="363" r:id="rId8"/>
    <p:sldId id="381" r:id="rId9"/>
    <p:sldId id="395" r:id="rId10"/>
    <p:sldId id="378" r:id="rId11"/>
    <p:sldId id="377" r:id="rId12"/>
    <p:sldId id="372" r:id="rId13"/>
    <p:sldId id="373" r:id="rId14"/>
  </p:sldIdLst>
  <p:sldSz cx="9144000" cy="6858000" type="screen4x3"/>
  <p:notesSz cx="6858000" cy="9144000"/>
  <p:defaultTextStyle>
    <a:defPPr>
      <a:defRPr lang="en-US"/>
    </a:defPPr>
    <a:lvl1pPr algn="l" rtl="0" eaLnBrk="0" fontAlgn="base" hangingPunct="0">
      <a:spcBef>
        <a:spcPct val="0"/>
      </a:spcBef>
      <a:spcAft>
        <a:spcPct val="0"/>
      </a:spcAft>
      <a:defRPr sz="3200" kern="1200">
        <a:solidFill>
          <a:schemeClr val="tx1"/>
        </a:solidFill>
        <a:latin typeface="Times New Roman" pitchFamily="18" charset="0"/>
        <a:ea typeface="ＭＳ Ｐゴシック" pitchFamily="34" charset="-128"/>
        <a:cs typeface="+mn-cs"/>
      </a:defRPr>
    </a:lvl1pPr>
    <a:lvl2pPr marL="457200" algn="l" rtl="0" eaLnBrk="0" fontAlgn="base" hangingPunct="0">
      <a:spcBef>
        <a:spcPct val="0"/>
      </a:spcBef>
      <a:spcAft>
        <a:spcPct val="0"/>
      </a:spcAft>
      <a:defRPr sz="3200" kern="1200">
        <a:solidFill>
          <a:schemeClr val="tx1"/>
        </a:solidFill>
        <a:latin typeface="Times New Roman" pitchFamily="18" charset="0"/>
        <a:ea typeface="ＭＳ Ｐゴシック" pitchFamily="34" charset="-128"/>
        <a:cs typeface="+mn-cs"/>
      </a:defRPr>
    </a:lvl2pPr>
    <a:lvl3pPr marL="914400" algn="l" rtl="0" eaLnBrk="0" fontAlgn="base" hangingPunct="0">
      <a:spcBef>
        <a:spcPct val="0"/>
      </a:spcBef>
      <a:spcAft>
        <a:spcPct val="0"/>
      </a:spcAft>
      <a:defRPr sz="3200" kern="1200">
        <a:solidFill>
          <a:schemeClr val="tx1"/>
        </a:solidFill>
        <a:latin typeface="Times New Roman" pitchFamily="18" charset="0"/>
        <a:ea typeface="ＭＳ Ｐゴシック" pitchFamily="34" charset="-128"/>
        <a:cs typeface="+mn-cs"/>
      </a:defRPr>
    </a:lvl3pPr>
    <a:lvl4pPr marL="1371600" algn="l" rtl="0" eaLnBrk="0" fontAlgn="base" hangingPunct="0">
      <a:spcBef>
        <a:spcPct val="0"/>
      </a:spcBef>
      <a:spcAft>
        <a:spcPct val="0"/>
      </a:spcAft>
      <a:defRPr sz="3200" kern="1200">
        <a:solidFill>
          <a:schemeClr val="tx1"/>
        </a:solidFill>
        <a:latin typeface="Times New Roman" pitchFamily="18" charset="0"/>
        <a:ea typeface="ＭＳ Ｐゴシック" pitchFamily="34" charset="-128"/>
        <a:cs typeface="+mn-cs"/>
      </a:defRPr>
    </a:lvl4pPr>
    <a:lvl5pPr marL="1828800" algn="l" rtl="0" eaLnBrk="0" fontAlgn="base" hangingPunct="0">
      <a:spcBef>
        <a:spcPct val="0"/>
      </a:spcBef>
      <a:spcAft>
        <a:spcPct val="0"/>
      </a:spcAft>
      <a:defRPr sz="3200" kern="1200">
        <a:solidFill>
          <a:schemeClr val="tx1"/>
        </a:solidFill>
        <a:latin typeface="Times New Roman" pitchFamily="18" charset="0"/>
        <a:ea typeface="ＭＳ Ｐゴシック" pitchFamily="34" charset="-128"/>
        <a:cs typeface="+mn-cs"/>
      </a:defRPr>
    </a:lvl5pPr>
    <a:lvl6pPr marL="2286000" algn="l" defTabSz="914400" rtl="0" eaLnBrk="1" latinLnBrk="0" hangingPunct="1">
      <a:defRPr sz="3200" kern="1200">
        <a:solidFill>
          <a:schemeClr val="tx1"/>
        </a:solidFill>
        <a:latin typeface="Times New Roman" pitchFamily="18" charset="0"/>
        <a:ea typeface="ＭＳ Ｐゴシック" pitchFamily="34" charset="-128"/>
        <a:cs typeface="+mn-cs"/>
      </a:defRPr>
    </a:lvl6pPr>
    <a:lvl7pPr marL="2743200" algn="l" defTabSz="914400" rtl="0" eaLnBrk="1" latinLnBrk="0" hangingPunct="1">
      <a:defRPr sz="3200" kern="1200">
        <a:solidFill>
          <a:schemeClr val="tx1"/>
        </a:solidFill>
        <a:latin typeface="Times New Roman" pitchFamily="18" charset="0"/>
        <a:ea typeface="ＭＳ Ｐゴシック" pitchFamily="34" charset="-128"/>
        <a:cs typeface="+mn-cs"/>
      </a:defRPr>
    </a:lvl7pPr>
    <a:lvl8pPr marL="3200400" algn="l" defTabSz="914400" rtl="0" eaLnBrk="1" latinLnBrk="0" hangingPunct="1">
      <a:defRPr sz="3200" kern="1200">
        <a:solidFill>
          <a:schemeClr val="tx1"/>
        </a:solidFill>
        <a:latin typeface="Times New Roman" pitchFamily="18" charset="0"/>
        <a:ea typeface="ＭＳ Ｐゴシック" pitchFamily="34" charset="-128"/>
        <a:cs typeface="+mn-cs"/>
      </a:defRPr>
    </a:lvl8pPr>
    <a:lvl9pPr marL="3657600" algn="l" defTabSz="914400" rtl="0" eaLnBrk="1" latinLnBrk="0" hangingPunct="1">
      <a:defRPr sz="3200" kern="1200">
        <a:solidFill>
          <a:schemeClr val="tx1"/>
        </a:solidFill>
        <a:latin typeface="Times New Roman" pitchFamily="18"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455" autoAdjust="0"/>
    <p:restoredTop sz="94676" autoAdjust="0"/>
  </p:normalViewPr>
  <p:slideViewPr>
    <p:cSldViewPr>
      <p:cViewPr varScale="1">
        <p:scale>
          <a:sx n="57" d="100"/>
          <a:sy n="57" d="100"/>
        </p:scale>
        <p:origin x="540" y="3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notesViewPr>
    <p:cSldViewPr>
      <p:cViewPr varScale="1">
        <p:scale>
          <a:sx n="46" d="100"/>
          <a:sy n="46" d="100"/>
        </p:scale>
        <p:origin x="1796" y="3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3505200" y="171450"/>
            <a:ext cx="2665413"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algn="r" defTabSz="920750">
              <a:defRPr sz="1400" b="1">
                <a:latin typeface="Times New Roman" pitchFamily="18" charset="0"/>
                <a:ea typeface="+mn-ea"/>
              </a:defRPr>
            </a:lvl1pPr>
          </a:lstStyle>
          <a:p>
            <a:pPr>
              <a:defRPr/>
            </a:pPr>
            <a:r>
              <a:rPr lang="en-US"/>
              <a:t>doc.: IEEE 802.15-01/468r0</a:t>
            </a:r>
          </a:p>
        </p:txBody>
      </p:sp>
      <p:sp>
        <p:nvSpPr>
          <p:cNvPr id="3075" name="Rectangle 3"/>
          <p:cNvSpPr>
            <a:spLocks noGrp="1" noChangeArrowheads="1"/>
          </p:cNvSpPr>
          <p:nvPr>
            <p:ph type="dt" sz="quarter" idx="1"/>
          </p:nvPr>
        </p:nvSpPr>
        <p:spPr bwMode="auto">
          <a:xfrm>
            <a:off x="687388" y="171450"/>
            <a:ext cx="2284412"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defTabSz="920750">
              <a:defRPr sz="1400" b="1">
                <a:latin typeface="Times New Roman" pitchFamily="18" charset="0"/>
                <a:ea typeface="+mn-ea"/>
              </a:defRPr>
            </a:lvl1pPr>
          </a:lstStyle>
          <a:p>
            <a:pPr>
              <a:defRPr/>
            </a:pPr>
            <a:r>
              <a:rPr lang="en-US"/>
              <a:t>November 2001</a:t>
            </a:r>
          </a:p>
        </p:txBody>
      </p:sp>
      <p:sp>
        <p:nvSpPr>
          <p:cNvPr id="3076" name="Rectangle 4"/>
          <p:cNvSpPr>
            <a:spLocks noGrp="1" noChangeArrowheads="1"/>
          </p:cNvSpPr>
          <p:nvPr>
            <p:ph type="ftr" sz="quarter" idx="2"/>
          </p:nvPr>
        </p:nvSpPr>
        <p:spPr bwMode="auto">
          <a:xfrm>
            <a:off x="4114800" y="8850313"/>
            <a:ext cx="2133600"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r" defTabSz="920750">
              <a:defRPr sz="1000">
                <a:latin typeface="Times New Roman" pitchFamily="18" charset="0"/>
                <a:ea typeface="+mn-ea"/>
              </a:defRPr>
            </a:lvl1pPr>
          </a:lstStyle>
          <a:p>
            <a:pPr>
              <a:defRPr/>
            </a:pPr>
            <a:r>
              <a:rPr lang="en-US"/>
              <a:t>Robert F. Heile</a:t>
            </a:r>
          </a:p>
        </p:txBody>
      </p:sp>
      <p:sp>
        <p:nvSpPr>
          <p:cNvPr id="3077" name="Rectangle 5"/>
          <p:cNvSpPr>
            <a:spLocks noGrp="1" noChangeArrowheads="1"/>
          </p:cNvSpPr>
          <p:nvPr>
            <p:ph type="sldNum" sz="quarter" idx="3"/>
          </p:nvPr>
        </p:nvSpPr>
        <p:spPr bwMode="auto">
          <a:xfrm>
            <a:off x="2667000" y="8850313"/>
            <a:ext cx="1371600"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ctr" defTabSz="920750">
              <a:defRPr sz="1000"/>
            </a:lvl1pPr>
          </a:lstStyle>
          <a:p>
            <a:pPr>
              <a:defRPr/>
            </a:pPr>
            <a:r>
              <a:rPr lang="en-US"/>
              <a:t>Page </a:t>
            </a:r>
            <a:fld id="{D5CB87EC-05DA-49A1-AD33-2683CE92549F}" type="slidenum">
              <a:rPr lang="en-US"/>
              <a:pPr>
                <a:defRPr/>
              </a:pPr>
              <a:t>‹#›</a:t>
            </a:fld>
            <a:endParaRPr lang="en-US"/>
          </a:p>
        </p:txBody>
      </p:sp>
      <p:sp>
        <p:nvSpPr>
          <p:cNvPr id="13318" name="Line 6"/>
          <p:cNvSpPr>
            <a:spLocks noChangeShapeType="1"/>
          </p:cNvSpPr>
          <p:nvPr/>
        </p:nvSpPr>
        <p:spPr bwMode="auto">
          <a:xfrm>
            <a:off x="685800" y="381000"/>
            <a:ext cx="5486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13319" name="Rectangle 7"/>
          <p:cNvSpPr>
            <a:spLocks noChangeArrowheads="1"/>
          </p:cNvSpPr>
          <p:nvPr/>
        </p:nvSpPr>
        <p:spPr bwMode="auto">
          <a:xfrm>
            <a:off x="685800" y="8850313"/>
            <a:ext cx="703263"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920750">
              <a:defRPr/>
            </a:pPr>
            <a:r>
              <a:rPr lang="en-US" sz="1200">
                <a:latin typeface="Times New Roman" charset="0"/>
                <a:ea typeface="ＭＳ Ｐゴシック" charset="0"/>
              </a:rPr>
              <a:t>Submission</a:t>
            </a:r>
          </a:p>
        </p:txBody>
      </p:sp>
      <p:sp>
        <p:nvSpPr>
          <p:cNvPr id="13320" name="Line 8"/>
          <p:cNvSpPr>
            <a:spLocks noChangeShapeType="1"/>
          </p:cNvSpPr>
          <p:nvPr/>
        </p:nvSpPr>
        <p:spPr bwMode="auto">
          <a:xfrm>
            <a:off x="685800" y="8839200"/>
            <a:ext cx="5638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Tree>
    <p:extLst>
      <p:ext uri="{BB962C8B-B14F-4D97-AF65-F5344CB8AC3E}">
        <p14:creationId xmlns:p14="http://schemas.microsoft.com/office/powerpoint/2010/main" val="42923792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73" name="Line 9"/>
          <p:cNvSpPr>
            <a:spLocks noChangeShapeType="1"/>
          </p:cNvSpPr>
          <p:nvPr/>
        </p:nvSpPr>
        <p:spPr bwMode="auto">
          <a:xfrm>
            <a:off x="715963" y="8851900"/>
            <a:ext cx="542607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11274" name="Line 10"/>
          <p:cNvSpPr>
            <a:spLocks noChangeShapeType="1"/>
          </p:cNvSpPr>
          <p:nvPr/>
        </p:nvSpPr>
        <p:spPr bwMode="auto">
          <a:xfrm>
            <a:off x="641350" y="292100"/>
            <a:ext cx="55753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2" name="Slide Image Placeholder 1">
            <a:extLst>
              <a:ext uri="{FF2B5EF4-FFF2-40B4-BE49-F238E27FC236}">
                <a16:creationId xmlns:a16="http://schemas.microsoft.com/office/drawing/2014/main" id="{0AEED6CC-816A-E548-A8CE-9121A88906AA}"/>
              </a:ext>
            </a:extLst>
          </p:cNvPr>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Tree>
    <p:extLst>
      <p:ext uri="{BB962C8B-B14F-4D97-AF65-F5344CB8AC3E}">
        <p14:creationId xmlns:p14="http://schemas.microsoft.com/office/powerpoint/2010/main" val="3426628279"/>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8269BD7D-1DCB-4C55-B36B-7043228FA0F3}" type="slidenum">
              <a:rPr lang="en-US"/>
              <a:pPr>
                <a:defRPr/>
              </a:pPr>
              <a:t>‹#›</a:t>
            </a:fld>
            <a:endParaRPr lang="en-US"/>
          </a:p>
        </p:txBody>
      </p:sp>
      <p:sp>
        <p:nvSpPr>
          <p:cNvPr id="7" name="TextBox 6">
            <a:extLst>
              <a:ext uri="{FF2B5EF4-FFF2-40B4-BE49-F238E27FC236}">
                <a16:creationId xmlns:a16="http://schemas.microsoft.com/office/drawing/2014/main" id="{D9278CFC-6982-294A-ABFA-64C1A0D13BCF}"/>
              </a:ext>
            </a:extLst>
          </p:cNvPr>
          <p:cNvSpPr txBox="1"/>
          <p:nvPr userDrawn="1"/>
        </p:nvSpPr>
        <p:spPr>
          <a:xfrm>
            <a:off x="8325853" y="519764"/>
            <a:ext cx="184731" cy="584775"/>
          </a:xfrm>
          <a:prstGeom prst="rect">
            <a:avLst/>
          </a:prstGeom>
          <a:noFill/>
        </p:spPr>
        <p:txBody>
          <a:bodyPr wrap="none" rtlCol="0">
            <a:spAutoFit/>
          </a:bodyPr>
          <a:lstStyle/>
          <a:p>
            <a:endParaRPr lang="en-US" dirty="0"/>
          </a:p>
        </p:txBody>
      </p:sp>
      <p:sp>
        <p:nvSpPr>
          <p:cNvPr id="8" name="TextBox 7">
            <a:extLst>
              <a:ext uri="{FF2B5EF4-FFF2-40B4-BE49-F238E27FC236}">
                <a16:creationId xmlns:a16="http://schemas.microsoft.com/office/drawing/2014/main" id="{4D2E936D-6A11-C44F-942B-2DED49317366}"/>
              </a:ext>
            </a:extLst>
          </p:cNvPr>
          <p:cNvSpPr txBox="1"/>
          <p:nvPr userDrawn="1"/>
        </p:nvSpPr>
        <p:spPr>
          <a:xfrm>
            <a:off x="7940842" y="519764"/>
            <a:ext cx="184731" cy="584775"/>
          </a:xfrm>
          <a:prstGeom prst="rect">
            <a:avLst/>
          </a:prstGeom>
          <a:noFill/>
        </p:spPr>
        <p:txBody>
          <a:bodyPr wrap="none" rtlCol="0">
            <a:spAutoFit/>
          </a:bodyPr>
          <a:lstStyle/>
          <a:p>
            <a:endParaRPr lang="en-US" dirty="0"/>
          </a:p>
        </p:txBody>
      </p:sp>
      <p:sp>
        <p:nvSpPr>
          <p:cNvPr id="9" name="TextBox 8">
            <a:extLst>
              <a:ext uri="{FF2B5EF4-FFF2-40B4-BE49-F238E27FC236}">
                <a16:creationId xmlns:a16="http://schemas.microsoft.com/office/drawing/2014/main" id="{099E0B8D-1721-C14A-8963-980C6B4ACC25}"/>
              </a:ext>
            </a:extLst>
          </p:cNvPr>
          <p:cNvSpPr txBox="1"/>
          <p:nvPr userDrawn="1"/>
        </p:nvSpPr>
        <p:spPr>
          <a:xfrm>
            <a:off x="7257448" y="481263"/>
            <a:ext cx="184731" cy="584775"/>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7304108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1066800"/>
          </a:xfrm>
        </p:spPr>
        <p:txBody>
          <a:bodyPr/>
          <a:lstStyle/>
          <a:p>
            <a:r>
              <a:rPr lang="en-US"/>
              <a:t>Click to edit Master title style</a:t>
            </a:r>
          </a:p>
        </p:txBody>
      </p:sp>
      <p:sp>
        <p:nvSpPr>
          <p:cNvPr id="3" name="Text Placeholder 2"/>
          <p:cNvSpPr>
            <a:spLocks noGrp="1"/>
          </p:cNvSpPr>
          <p:nvPr>
            <p:ph type="body"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C251FCF5-DCE1-4BE7-BAC9-5817EB43EA6A}" type="slidenum">
              <a:rPr lang="en-US"/>
              <a:pPr>
                <a:defRPr/>
              </a:pPr>
              <a:t>‹#›</a:t>
            </a:fld>
            <a:endParaRPr lang="en-US"/>
          </a:p>
        </p:txBody>
      </p:sp>
      <p:sp>
        <p:nvSpPr>
          <p:cNvPr id="8" name="Rectangle 5">
            <a:extLst>
              <a:ext uri="{FF2B5EF4-FFF2-40B4-BE49-F238E27FC236}">
                <a16:creationId xmlns:a16="http://schemas.microsoft.com/office/drawing/2014/main" id="{12AC5FFF-9316-BA20-E3B3-38A4872F4735}"/>
              </a:ext>
            </a:extLst>
          </p:cNvPr>
          <p:cNvSpPr>
            <a:spLocks noGrp="1" noChangeArrowheads="1"/>
          </p:cNvSpPr>
          <p:nvPr>
            <p:ph type="ftr" sz="quarter" idx="11"/>
          </p:nvPr>
        </p:nvSpPr>
        <p:spPr>
          <a:xfrm>
            <a:off x="5486400" y="6475413"/>
            <a:ext cx="3124200" cy="184666"/>
          </a:xfrm>
          <a:prstGeom prst="rect">
            <a:avLst/>
          </a:prstGeom>
          <a:ln/>
        </p:spPr>
        <p:txBody>
          <a:bodyPr/>
          <a:lstStyle>
            <a:lvl1pPr>
              <a:defRPr/>
            </a:lvl1pPr>
          </a:lstStyle>
          <a:p>
            <a:pPr>
              <a:defRPr/>
            </a:pPr>
            <a:r>
              <a:rPr lang="en-US" dirty="0"/>
              <a:t>Clint Powell, Meta Platforms</a:t>
            </a:r>
          </a:p>
        </p:txBody>
      </p:sp>
    </p:spTree>
    <p:extLst>
      <p:ext uri="{BB962C8B-B14F-4D97-AF65-F5344CB8AC3E}">
        <p14:creationId xmlns:p14="http://schemas.microsoft.com/office/powerpoint/2010/main" val="373112941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2075" tIns="46038" rIns="92075" bIns="46038"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2075" tIns="46038" rIns="92075" bIns="46038"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a:defRPr sz="1200"/>
            </a:lvl1pPr>
          </a:lstStyle>
          <a:p>
            <a:pPr>
              <a:defRPr/>
            </a:pPr>
            <a:r>
              <a:rPr lang="en-US"/>
              <a:t>Slide </a:t>
            </a:r>
            <a:fld id="{B0E774AB-328E-4169-BDA4-F9A4CFC1ECF4}" type="slidenum">
              <a:rPr lang="en-US"/>
              <a:pPr>
                <a:defRPr/>
              </a:pPr>
              <a:t>‹#›</a:t>
            </a:fld>
            <a:endParaRPr lang="en-US"/>
          </a:p>
        </p:txBody>
      </p:sp>
      <p:sp>
        <p:nvSpPr>
          <p:cNvPr id="1031" name="Rectangle 7"/>
          <p:cNvSpPr>
            <a:spLocks noChangeArrowheads="1"/>
          </p:cNvSpPr>
          <p:nvPr userDrawn="1"/>
        </p:nvSpPr>
        <p:spPr bwMode="auto">
          <a:xfrm>
            <a:off x="4267200" y="393700"/>
            <a:ext cx="4191000"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b">
            <a:spAutoFit/>
          </a:bodyPr>
          <a:lstStyle/>
          <a:p>
            <a:pPr lvl="4" algn="r">
              <a:defRPr/>
            </a:pPr>
            <a:r>
              <a:rPr lang="en-US" sz="1400" b="1" dirty="0">
                <a:latin typeface="Times New Roman" charset="0"/>
                <a:ea typeface="ＭＳ Ｐゴシック" charset="0"/>
              </a:rPr>
              <a:t>doc.: IEEE 802.15-24-0421-00</a:t>
            </a:r>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latin typeface="Times New Roman" charset="0"/>
              <a:ea typeface="ＭＳ Ｐゴシック" charset="0"/>
            </a:endParaRPr>
          </a:p>
        </p:txBody>
      </p:sp>
      <p:sp>
        <p:nvSpPr>
          <p:cNvPr id="1033" name="Rectangle 9"/>
          <p:cNvSpPr>
            <a:spLocks noChangeArrowheads="1"/>
          </p:cNvSpPr>
          <p:nvPr/>
        </p:nvSpPr>
        <p:spPr bwMode="auto">
          <a:xfrm>
            <a:off x="685800" y="6475413"/>
            <a:ext cx="711200"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defRPr/>
            </a:pPr>
            <a:r>
              <a:rPr lang="en-US" sz="1200" dirty="0">
                <a:latin typeface="Times New Roman" charset="0"/>
                <a:ea typeface="ＭＳ Ｐゴシック" charset="0"/>
              </a:rPr>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3" name="Rectangle 9">
            <a:extLst>
              <a:ext uri="{FF2B5EF4-FFF2-40B4-BE49-F238E27FC236}">
                <a16:creationId xmlns:a16="http://schemas.microsoft.com/office/drawing/2014/main" id="{206BDF95-B92A-A917-90F6-D44BC10530BB}"/>
              </a:ext>
            </a:extLst>
          </p:cNvPr>
          <p:cNvSpPr>
            <a:spLocks noChangeArrowheads="1"/>
          </p:cNvSpPr>
          <p:nvPr userDrawn="1"/>
        </p:nvSpPr>
        <p:spPr bwMode="auto">
          <a:xfrm>
            <a:off x="685800" y="413854"/>
            <a:ext cx="1525588"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0" tIns="0" rIns="0" bIns="0">
            <a:spAutoFit/>
          </a:bodyPr>
          <a:lstStyle/>
          <a:p>
            <a:pPr>
              <a:defRPr/>
            </a:pPr>
            <a:r>
              <a:rPr lang="en-US" sz="1400" b="1" dirty="0">
                <a:latin typeface="Times New Roman" charset="0"/>
                <a:ea typeface="ＭＳ Ｐゴシック" charset="0"/>
              </a:rPr>
              <a:t>July 2024</a:t>
            </a:r>
            <a:endParaRPr lang="en-US" sz="1200" b="1" dirty="0">
              <a:latin typeface="Times New Roman" charset="0"/>
              <a:ea typeface="ＭＳ Ｐゴシック" charset="0"/>
            </a:endParaRPr>
          </a:p>
        </p:txBody>
      </p:sp>
      <p:sp>
        <p:nvSpPr>
          <p:cNvPr id="5" name="Rectangle 9">
            <a:extLst>
              <a:ext uri="{FF2B5EF4-FFF2-40B4-BE49-F238E27FC236}">
                <a16:creationId xmlns:a16="http://schemas.microsoft.com/office/drawing/2014/main" id="{5FAB2CC2-B985-EF78-915C-8329A99CE861}"/>
              </a:ext>
            </a:extLst>
          </p:cNvPr>
          <p:cNvSpPr>
            <a:spLocks noChangeArrowheads="1"/>
          </p:cNvSpPr>
          <p:nvPr userDrawn="1"/>
        </p:nvSpPr>
        <p:spPr bwMode="auto">
          <a:xfrm>
            <a:off x="6324600" y="6469556"/>
            <a:ext cx="2206297"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0" tIns="0" rIns="0" bIns="0">
            <a:spAutoFit/>
          </a:bodyPr>
          <a:lstStyle/>
          <a:p>
            <a:pPr algn="r">
              <a:defRPr/>
            </a:pPr>
            <a:r>
              <a:rPr lang="en-US" sz="1200" dirty="0"/>
              <a:t>Clint Powell, HID Global</a:t>
            </a:r>
          </a:p>
        </p:txBody>
      </p:sp>
    </p:spTree>
  </p:cSld>
  <p:clrMap bg1="lt1" tx1="dk1" bg2="lt2" tx2="dk2" accent1="accent1" accent2="accent2" accent3="accent3" accent4="accent4" accent5="accent5" accent6="accent6" hlink="hlink" folHlink="folHlink"/>
  <p:sldLayoutIdLst>
    <p:sldLayoutId id="2147483649" r:id="rId1"/>
    <p:sldLayoutId id="2147483660" r:id="rId2"/>
  </p:sldLayoutIdLst>
  <p:hf hdr="0"/>
  <p:txStyles>
    <p:titleStyle>
      <a:lvl1pPr algn="ctr" rtl="0" eaLnBrk="0" fontAlgn="base" hangingPunct="0">
        <a:spcBef>
          <a:spcPct val="0"/>
        </a:spcBef>
        <a:spcAft>
          <a:spcPct val="0"/>
        </a:spcAft>
        <a:defRPr sz="3600">
          <a:solidFill>
            <a:schemeClr val="tx2"/>
          </a:solidFill>
          <a:latin typeface="+mj-lt"/>
          <a:ea typeface="ＭＳ Ｐゴシック" charset="0"/>
          <a:cs typeface="+mj-cs"/>
        </a:defRPr>
      </a:lvl1pPr>
      <a:lvl2pPr algn="ctr" rtl="0" eaLnBrk="0" fontAlgn="base" hangingPunct="0">
        <a:spcBef>
          <a:spcPct val="0"/>
        </a:spcBef>
        <a:spcAft>
          <a:spcPct val="0"/>
        </a:spcAft>
        <a:defRPr sz="3600">
          <a:solidFill>
            <a:schemeClr val="tx2"/>
          </a:solidFill>
          <a:latin typeface="Times New Roman" pitchFamily="18" charset="0"/>
          <a:ea typeface="ＭＳ Ｐゴシック" charset="0"/>
        </a:defRPr>
      </a:lvl2pPr>
      <a:lvl3pPr algn="ctr" rtl="0" eaLnBrk="0" fontAlgn="base" hangingPunct="0">
        <a:spcBef>
          <a:spcPct val="0"/>
        </a:spcBef>
        <a:spcAft>
          <a:spcPct val="0"/>
        </a:spcAft>
        <a:defRPr sz="3600">
          <a:solidFill>
            <a:schemeClr val="tx2"/>
          </a:solidFill>
          <a:latin typeface="Times New Roman" pitchFamily="18" charset="0"/>
          <a:ea typeface="ＭＳ Ｐゴシック" charset="0"/>
        </a:defRPr>
      </a:lvl3pPr>
      <a:lvl4pPr algn="ctr" rtl="0" eaLnBrk="0" fontAlgn="base" hangingPunct="0">
        <a:spcBef>
          <a:spcPct val="0"/>
        </a:spcBef>
        <a:spcAft>
          <a:spcPct val="0"/>
        </a:spcAft>
        <a:defRPr sz="3600">
          <a:solidFill>
            <a:schemeClr val="tx2"/>
          </a:solidFill>
          <a:latin typeface="Times New Roman" pitchFamily="18" charset="0"/>
          <a:ea typeface="ＭＳ Ｐゴシック" charset="0"/>
        </a:defRPr>
      </a:lvl4pPr>
      <a:lvl5pPr algn="ctr" rtl="0" eaLnBrk="0" fontAlgn="base" hangingPunct="0">
        <a:spcBef>
          <a:spcPct val="0"/>
        </a:spcBef>
        <a:spcAft>
          <a:spcPct val="0"/>
        </a:spcAft>
        <a:defRPr sz="3600">
          <a:solidFill>
            <a:schemeClr val="tx2"/>
          </a:solidFill>
          <a:latin typeface="Times New Roman" pitchFamily="18" charset="0"/>
          <a:ea typeface="ＭＳ Ｐゴシック" charset="0"/>
        </a:defRPr>
      </a:lvl5pPr>
      <a:lvl6pPr marL="457200" algn="ctr" rtl="0" eaLnBrk="0" fontAlgn="base" hangingPunct="0">
        <a:spcBef>
          <a:spcPct val="0"/>
        </a:spcBef>
        <a:spcAft>
          <a:spcPct val="0"/>
        </a:spcAft>
        <a:defRPr sz="3600">
          <a:solidFill>
            <a:schemeClr val="tx2"/>
          </a:solidFill>
          <a:latin typeface="Times New Roman" pitchFamily="18" charset="0"/>
        </a:defRPr>
      </a:lvl6pPr>
      <a:lvl7pPr marL="914400" algn="ctr" rtl="0" eaLnBrk="0" fontAlgn="base" hangingPunct="0">
        <a:spcBef>
          <a:spcPct val="0"/>
        </a:spcBef>
        <a:spcAft>
          <a:spcPct val="0"/>
        </a:spcAft>
        <a:defRPr sz="3600">
          <a:solidFill>
            <a:schemeClr val="tx2"/>
          </a:solidFill>
          <a:latin typeface="Times New Roman" pitchFamily="18" charset="0"/>
        </a:defRPr>
      </a:lvl7pPr>
      <a:lvl8pPr marL="1371600" algn="ctr" rtl="0" eaLnBrk="0" fontAlgn="base" hangingPunct="0">
        <a:spcBef>
          <a:spcPct val="0"/>
        </a:spcBef>
        <a:spcAft>
          <a:spcPct val="0"/>
        </a:spcAft>
        <a:defRPr sz="3600">
          <a:solidFill>
            <a:schemeClr val="tx2"/>
          </a:solidFill>
          <a:latin typeface="Times New Roman" pitchFamily="18" charset="0"/>
        </a:defRPr>
      </a:lvl8pPr>
      <a:lvl9pPr marL="1828800" algn="ctr" rtl="0" eaLnBrk="0" fontAlgn="base" hangingPunct="0">
        <a:spcBef>
          <a:spcPct val="0"/>
        </a:spcBef>
        <a:spcAft>
          <a:spcPct val="0"/>
        </a:spcAft>
        <a:defRPr sz="36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0"/>
        </a:defRPr>
      </a:lvl2pPr>
      <a:lvl3pPr marL="1085850" indent="-228600" algn="l" rtl="0" eaLnBrk="0" fontAlgn="base" hangingPunct="0">
        <a:spcBef>
          <a:spcPct val="20000"/>
        </a:spcBef>
        <a:spcAft>
          <a:spcPct val="0"/>
        </a:spcAft>
        <a:buChar char="•"/>
        <a:defRPr sz="2400">
          <a:solidFill>
            <a:schemeClr val="tx1"/>
          </a:solidFill>
          <a:latin typeface="+mn-lt"/>
          <a:ea typeface="ＭＳ Ｐゴシック" charset="0"/>
        </a:defRPr>
      </a:lvl3pPr>
      <a:lvl4pPr marL="142875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177165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228850" indent="-228600" algn="l" rtl="0" eaLnBrk="0" fontAlgn="base" hangingPunct="0">
        <a:spcBef>
          <a:spcPct val="20000"/>
        </a:spcBef>
        <a:spcAft>
          <a:spcPct val="0"/>
        </a:spcAft>
        <a:buChar char="•"/>
        <a:defRPr sz="2000">
          <a:solidFill>
            <a:schemeClr val="tx1"/>
          </a:solidFill>
          <a:latin typeface="+mn-lt"/>
        </a:defRPr>
      </a:lvl6pPr>
      <a:lvl7pPr marL="2686050" indent="-228600" algn="l" rtl="0" eaLnBrk="0" fontAlgn="base" hangingPunct="0">
        <a:spcBef>
          <a:spcPct val="20000"/>
        </a:spcBef>
        <a:spcAft>
          <a:spcPct val="0"/>
        </a:spcAft>
        <a:buChar char="•"/>
        <a:defRPr sz="2000">
          <a:solidFill>
            <a:schemeClr val="tx1"/>
          </a:solidFill>
          <a:latin typeface="+mn-lt"/>
        </a:defRPr>
      </a:lvl7pPr>
      <a:lvl8pPr marL="3143250" indent="-228600" algn="l" rtl="0" eaLnBrk="0" fontAlgn="base" hangingPunct="0">
        <a:spcBef>
          <a:spcPct val="20000"/>
        </a:spcBef>
        <a:spcAft>
          <a:spcPct val="0"/>
        </a:spcAft>
        <a:buChar char="•"/>
        <a:defRPr sz="2000">
          <a:solidFill>
            <a:schemeClr val="tx1"/>
          </a:solidFill>
          <a:latin typeface="+mn-lt"/>
        </a:defRPr>
      </a:lvl8pPr>
      <a:lvl9pPr marL="360045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hyperlink" Target="https://mentor.ieee.org/802.15/dcn/24/15-24-0359-06-04me-ieee-802-15-4me-to-revcom-package.pptx"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s://mentor.ieee.org/802.15/dcn/24/15-24-0299-01-016t-tg16t-par-extension.pdf"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hyperlink" Target="https://mentor.ieee.org/802.15/dcn/24/15-24-0370-01-007a-tg7a-par-extension.pdf"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hyperlink" Target="https://mentor.ieee.org/802.15/dcn/24/15-24-0359-06-04me-ieee-802-15-4me-to-revcom-package.pptx"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https://mentor.ieee.org/802.15/dcn/24/15-24-0286-03-cryp-csd-for-tg9a.docx" TargetMode="External"/><Relationship Id="rId2" Type="http://schemas.openxmlformats.org/officeDocument/2006/relationships/hyperlink" Target="https://mentor.ieee.org/802.15/dcn/24/15-24-0284-01-cryp-par-for-tg9a-edhoc-for-802-15-9.pdf" TargetMode="External"/><Relationship Id="rId1" Type="http://schemas.openxmlformats.org/officeDocument/2006/relationships/slideLayout" Target="../slideLayouts/slideLayout1.xml"/><Relationship Id="rId5" Type="http://schemas.openxmlformats.org/officeDocument/2006/relationships/hyperlink" Target="https://mentor.ieee.org/802.15/dcn/24/15-24-0406-00-cryp-tg4ae-and-tg9a-draft-pars-to-nescom.pptx" TargetMode="External"/><Relationship Id="rId4" Type="http://schemas.openxmlformats.org/officeDocument/2006/relationships/hyperlink" Target="https://mentor.ieee.org/802.15/dcn/24/15-24-0382-02-cryp-par-comment-responses.docx"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mentor.ieee.org/802.15/dcn/24/15-24-0268-02-cryp-csd-for-tg4ae.docx" TargetMode="External"/><Relationship Id="rId2" Type="http://schemas.openxmlformats.org/officeDocument/2006/relationships/hyperlink" Target="https://mentor.ieee.org/802.15/dcn/24/15-24-0267-02-cryp-par-for-tg4ae-ascon-for-802-15-4.pdf" TargetMode="External"/><Relationship Id="rId1" Type="http://schemas.openxmlformats.org/officeDocument/2006/relationships/slideLayout" Target="../slideLayouts/slideLayout1.xml"/><Relationship Id="rId5" Type="http://schemas.openxmlformats.org/officeDocument/2006/relationships/hyperlink" Target="https://mentor.ieee.org/802.15/dcn/24/15-24-0406-00-cryp-tg4ae-and-tg9a-draft-pars-to-nescom.pptx" TargetMode="External"/><Relationship Id="rId4" Type="http://schemas.openxmlformats.org/officeDocument/2006/relationships/hyperlink" Target="https://mentor.ieee.org/802.15/dcn/24/15-24-0382-02-cryp-par-comment-responses.docx"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a:extLst>
              <a:ext uri="{FF2B5EF4-FFF2-40B4-BE49-F238E27FC236}">
                <a16:creationId xmlns:a16="http://schemas.microsoft.com/office/drawing/2014/main" id="{603DF08F-AF75-5B69-551A-4CFE550B0D7B}"/>
              </a:ext>
            </a:extLst>
          </p:cNvPr>
          <p:cNvSpPr>
            <a:spLocks noChangeArrowheads="1"/>
          </p:cNvSpPr>
          <p:nvPr/>
        </p:nvSpPr>
        <p:spPr bwMode="auto">
          <a:xfrm>
            <a:off x="152400" y="1043731"/>
            <a:ext cx="8763000" cy="50167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en-US" sz="1800" b="1" u="sng" dirty="0">
                <a:solidFill>
                  <a:schemeClr val="tx2"/>
                </a:solidFill>
                <a:effectLst>
                  <a:outerShdw blurRad="38100" dist="38100" dir="2700000" algn="tl">
                    <a:srgbClr val="C0C0C0"/>
                  </a:outerShdw>
                </a:effectLst>
              </a:rPr>
              <a:t>Project: IEEE P802.15 Working Group for Wireless Personal Area Networks (WPANs)</a:t>
            </a:r>
            <a:endParaRPr lang="en-US" altLang="en-US" sz="1600" b="1" dirty="0">
              <a:solidFill>
                <a:schemeClr val="tx2"/>
              </a:solidFill>
            </a:endParaRPr>
          </a:p>
          <a:p>
            <a:endParaRPr lang="en-US" altLang="en-US" sz="1600" dirty="0">
              <a:solidFill>
                <a:schemeClr val="tx2"/>
              </a:solidFill>
            </a:endParaRPr>
          </a:p>
          <a:p>
            <a:endParaRPr lang="en-US" altLang="en-US" sz="1600" b="1" dirty="0">
              <a:solidFill>
                <a:schemeClr val="tx2"/>
              </a:solidFill>
            </a:endParaRPr>
          </a:p>
          <a:p>
            <a:r>
              <a:rPr lang="en-US" altLang="en-US" sz="1600" b="1" dirty="0">
                <a:solidFill>
                  <a:schemeClr val="tx2"/>
                </a:solidFill>
              </a:rPr>
              <a:t>Submission Title:</a:t>
            </a:r>
            <a:r>
              <a:rPr lang="en-US" altLang="en-US" sz="1600" dirty="0">
                <a:solidFill>
                  <a:schemeClr val="tx2"/>
                </a:solidFill>
              </a:rPr>
              <a:t> [</a:t>
            </a:r>
            <a:r>
              <a:rPr lang="en-US" altLang="en-US" sz="1600" dirty="0">
                <a:solidFill>
                  <a:srgbClr val="FF0000"/>
                </a:solidFill>
              </a:rPr>
              <a:t>802.15 WG Motions and Action Items for 802 LMSC closing meeting, July 2024</a:t>
            </a:r>
            <a:r>
              <a:rPr lang="en-US" altLang="en-US" sz="1600" dirty="0">
                <a:solidFill>
                  <a:schemeClr val="tx2"/>
                </a:solidFill>
              </a:rPr>
              <a:t>]</a:t>
            </a:r>
          </a:p>
          <a:p>
            <a:r>
              <a:rPr lang="en-US" altLang="en-US" sz="1600" b="1" dirty="0">
                <a:solidFill>
                  <a:schemeClr val="tx2"/>
                </a:solidFill>
              </a:rPr>
              <a:t>Date Submitted: </a:t>
            </a:r>
            <a:r>
              <a:rPr lang="en-US" altLang="en-US" sz="1600" dirty="0">
                <a:solidFill>
                  <a:schemeClr val="tx2"/>
                </a:solidFill>
              </a:rPr>
              <a:t>[18 July, 2024]	</a:t>
            </a:r>
          </a:p>
          <a:p>
            <a:r>
              <a:rPr lang="en-US" altLang="en-US" sz="1600" b="1" dirty="0">
                <a:solidFill>
                  <a:schemeClr val="tx2"/>
                </a:solidFill>
              </a:rPr>
              <a:t>Source:</a:t>
            </a:r>
            <a:r>
              <a:rPr lang="en-US" altLang="en-US" sz="1600" dirty="0">
                <a:solidFill>
                  <a:schemeClr val="tx2"/>
                </a:solidFill>
              </a:rPr>
              <a:t> [</a:t>
            </a:r>
            <a:r>
              <a:rPr lang="en-US" altLang="en-US" sz="1600" dirty="0"/>
              <a:t>Clint Powell</a:t>
            </a:r>
            <a:r>
              <a:rPr lang="en-US" altLang="en-US" sz="1600" dirty="0">
                <a:solidFill>
                  <a:schemeClr val="tx2"/>
                </a:solidFill>
              </a:rPr>
              <a:t>] Company [</a:t>
            </a:r>
            <a:r>
              <a:rPr lang="en-US" altLang="en-US" sz="1600" dirty="0"/>
              <a:t>HID Global</a:t>
            </a:r>
            <a:r>
              <a:rPr lang="en-US" altLang="en-US" sz="1600" dirty="0">
                <a:solidFill>
                  <a:schemeClr val="tx2"/>
                </a:solidFill>
              </a:rPr>
              <a:t>]</a:t>
            </a:r>
          </a:p>
          <a:p>
            <a:r>
              <a:rPr lang="en-US" altLang="en-US" sz="1600" dirty="0">
                <a:solidFill>
                  <a:schemeClr val="tx2"/>
                </a:solidFill>
              </a:rPr>
              <a:t>Address [</a:t>
            </a:r>
            <a:r>
              <a:rPr lang="en-US" altLang="en-US" sz="1600" dirty="0">
                <a:solidFill>
                  <a:srgbClr val="FF0000"/>
                </a:solidFill>
              </a:rPr>
              <a:t>Add address Street, City, PC, Province/State, Country</a:t>
            </a:r>
            <a:r>
              <a:rPr lang="en-US" altLang="en-US" sz="1600" dirty="0">
                <a:solidFill>
                  <a:schemeClr val="tx2"/>
                </a:solidFill>
              </a:rPr>
              <a:t>]</a:t>
            </a:r>
          </a:p>
          <a:p>
            <a:r>
              <a:rPr lang="en-US" altLang="en-US" sz="1600" dirty="0">
                <a:solidFill>
                  <a:schemeClr val="tx2"/>
                </a:solidFill>
              </a:rPr>
              <a:t>Voice:[</a:t>
            </a:r>
            <a:r>
              <a:rPr lang="en-US" altLang="en-US" sz="1600" dirty="0"/>
              <a:t>+1 (480) 586-8457</a:t>
            </a:r>
            <a:r>
              <a:rPr lang="en-US" altLang="en-US" sz="1600" dirty="0">
                <a:solidFill>
                  <a:schemeClr val="tx2"/>
                </a:solidFill>
              </a:rPr>
              <a:t>], FAX: [</a:t>
            </a:r>
            <a:r>
              <a:rPr lang="en-US" altLang="en-US" sz="1600" dirty="0">
                <a:solidFill>
                  <a:srgbClr val="FF0000"/>
                </a:solidFill>
              </a:rPr>
              <a:t>Add FAX number</a:t>
            </a:r>
            <a:r>
              <a:rPr lang="en-US" altLang="en-US" sz="1600" dirty="0">
                <a:solidFill>
                  <a:schemeClr val="tx2"/>
                </a:solidFill>
              </a:rPr>
              <a:t>], E-Mail:[cpowell@ieee.org]	</a:t>
            </a:r>
          </a:p>
          <a:p>
            <a:pPr>
              <a:spcBef>
                <a:spcPts val="600"/>
              </a:spcBef>
              <a:spcAft>
                <a:spcPts val="600"/>
              </a:spcAft>
            </a:pPr>
            <a:r>
              <a:rPr lang="en-US" altLang="en-US" sz="1600" b="1" dirty="0">
                <a:solidFill>
                  <a:schemeClr val="tx2"/>
                </a:solidFill>
              </a:rPr>
              <a:t>Re:</a:t>
            </a:r>
            <a:r>
              <a:rPr lang="en-US" altLang="en-US" sz="1600" dirty="0">
                <a:solidFill>
                  <a:schemeClr val="tx2"/>
                </a:solidFill>
              </a:rPr>
              <a:t> [</a:t>
            </a:r>
            <a:r>
              <a:rPr lang="en-US" altLang="en-US" sz="1600" dirty="0">
                <a:solidFill>
                  <a:srgbClr val="FF0000"/>
                </a:solidFill>
              </a:rPr>
              <a:t>If this is a proposed revision, cite the original document.</a:t>
            </a:r>
            <a:r>
              <a:rPr lang="en-US" altLang="en-US" sz="1600" dirty="0">
                <a:solidFill>
                  <a:schemeClr val="tx2"/>
                </a:solidFill>
              </a:rPr>
              <a:t>]</a:t>
            </a:r>
            <a:r>
              <a:rPr lang="en-US" altLang="en-US" dirty="0">
                <a:solidFill>
                  <a:schemeClr val="accent2"/>
                </a:solidFill>
              </a:rPr>
              <a:t>	</a:t>
            </a:r>
            <a:endParaRPr lang="en-US" altLang="en-US" dirty="0">
              <a:solidFill>
                <a:schemeClr val="tx2"/>
              </a:solidFill>
            </a:endParaRPr>
          </a:p>
          <a:p>
            <a:pPr>
              <a:spcBef>
                <a:spcPts val="600"/>
              </a:spcBef>
              <a:spcAft>
                <a:spcPts val="600"/>
              </a:spcAft>
            </a:pPr>
            <a:r>
              <a:rPr lang="en-US" altLang="en-US" sz="1600" b="1" dirty="0">
                <a:solidFill>
                  <a:schemeClr val="tx2"/>
                </a:solidFill>
              </a:rPr>
              <a:t>Abstract:</a:t>
            </a:r>
            <a:r>
              <a:rPr lang="en-US" altLang="en-US" sz="1600" dirty="0">
                <a:solidFill>
                  <a:schemeClr val="tx2"/>
                </a:solidFill>
              </a:rPr>
              <a:t>	[</a:t>
            </a:r>
            <a:r>
              <a:rPr lang="en-US" altLang="en-US" sz="1600" dirty="0">
                <a:solidFill>
                  <a:srgbClr val="FF0000"/>
                </a:solidFill>
              </a:rPr>
              <a:t>Motions for 802.15 WG at 802 LMSC closing</a:t>
            </a:r>
            <a:r>
              <a:rPr lang="en-US" altLang="en-US" sz="1600" dirty="0"/>
              <a:t>]</a:t>
            </a:r>
          </a:p>
          <a:p>
            <a:pPr>
              <a:spcBef>
                <a:spcPts val="600"/>
              </a:spcBef>
              <a:spcAft>
                <a:spcPts val="600"/>
              </a:spcAft>
            </a:pPr>
            <a:r>
              <a:rPr lang="en-US" altLang="en-US" sz="1600" b="1" dirty="0">
                <a:solidFill>
                  <a:schemeClr val="tx2"/>
                </a:solidFill>
              </a:rPr>
              <a:t>Purpose:</a:t>
            </a:r>
            <a:r>
              <a:rPr lang="en-US" altLang="en-US" sz="1600" dirty="0">
                <a:solidFill>
                  <a:schemeClr val="tx2"/>
                </a:solidFill>
              </a:rPr>
              <a:t>	[</a:t>
            </a:r>
            <a:r>
              <a:rPr lang="en-US" altLang="en-US" sz="1600" dirty="0">
                <a:solidFill>
                  <a:srgbClr val="FF0000"/>
                </a:solidFill>
              </a:rPr>
              <a:t>Motions and supporting materials</a:t>
            </a:r>
            <a:r>
              <a:rPr lang="en-US" altLang="en-US" sz="1600" dirty="0"/>
              <a:t>]</a:t>
            </a:r>
          </a:p>
          <a:p>
            <a:r>
              <a:rPr lang="en-US" altLang="en-US" sz="1600" b="1" dirty="0">
                <a:solidFill>
                  <a:schemeClr val="tx2"/>
                </a:solidFill>
              </a:rPr>
              <a:t>Notice:</a:t>
            </a:r>
            <a:r>
              <a:rPr lang="en-US" altLang="en-US" sz="1600" dirty="0">
                <a:solidFill>
                  <a:schemeClr val="tx2"/>
                </a:solidFill>
              </a:rPr>
              <a:t>	This document has been prepared to assist the IEEE P802.15.  It is offered as a basis for discussion and is not binding on the contributing individual(s) or organization(s). The material in this document is subject to change in form and content after further study. The contributor(s) reserve(s) the right to add, amend or withdraw material contained herein.</a:t>
            </a:r>
          </a:p>
          <a:p>
            <a:r>
              <a:rPr lang="en-US" altLang="en-US" sz="1600" b="1" dirty="0">
                <a:solidFill>
                  <a:schemeClr val="tx2"/>
                </a:solidFill>
              </a:rPr>
              <a:t>Release:</a:t>
            </a:r>
            <a:r>
              <a:rPr lang="en-US" altLang="en-US" sz="1600" dirty="0">
                <a:solidFill>
                  <a:schemeClr val="tx2"/>
                </a:solidFill>
              </a:rPr>
              <a:t>	The contributor acknowledges and accepts that this contribution becomes the property of IEEE and may be made publicly available by P802.15.	</a:t>
            </a:r>
          </a:p>
        </p:txBody>
      </p:sp>
    </p:spTree>
    <p:extLst>
      <p:ext uri="{BB962C8B-B14F-4D97-AF65-F5344CB8AC3E}">
        <p14:creationId xmlns:p14="http://schemas.microsoft.com/office/powerpoint/2010/main" val="10341342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EF6B799-B4F2-7A2A-A22B-2E5534C51828}"/>
              </a:ext>
            </a:extLst>
          </p:cNvPr>
          <p:cNvSpPr>
            <a:spLocks noGrp="1"/>
          </p:cNvSpPr>
          <p:nvPr>
            <p:ph type="sldNum" sz="quarter" idx="12"/>
          </p:nvPr>
        </p:nvSpPr>
        <p:spPr/>
        <p:txBody>
          <a:bodyPr/>
          <a:lstStyle/>
          <a:p>
            <a:pPr>
              <a:defRPr/>
            </a:pPr>
            <a:r>
              <a:rPr lang="en-US" dirty="0"/>
              <a:t>Slide </a:t>
            </a:r>
            <a:fld id="{8269BD7D-1DCB-4C55-B36B-7043228FA0F3}" type="slidenum">
              <a:rPr lang="en-US" smtClean="0"/>
              <a:pPr>
                <a:defRPr/>
              </a:pPr>
              <a:t>10</a:t>
            </a:fld>
            <a:endParaRPr lang="en-US" dirty="0"/>
          </a:p>
        </p:txBody>
      </p:sp>
      <p:sp>
        <p:nvSpPr>
          <p:cNvPr id="2" name="Rectangle 2">
            <a:extLst>
              <a:ext uri="{FF2B5EF4-FFF2-40B4-BE49-F238E27FC236}">
                <a16:creationId xmlns:a16="http://schemas.microsoft.com/office/drawing/2014/main" id="{229A0C7A-0D40-AB53-8635-31FB1FB8B830}"/>
              </a:ext>
            </a:extLst>
          </p:cNvPr>
          <p:cNvSpPr>
            <a:spLocks noGrp="1" noChangeArrowheads="1"/>
          </p:cNvSpPr>
          <p:nvPr>
            <p:ph type="ctrTitle"/>
          </p:nvPr>
        </p:nvSpPr>
        <p:spPr>
          <a:xfrm>
            <a:off x="685800" y="685800"/>
            <a:ext cx="7772400" cy="1143000"/>
          </a:xfrm>
        </p:spPr>
        <p:txBody>
          <a:bodyPr anchor="ctr"/>
          <a:lstStyle/>
          <a:p>
            <a:r>
              <a:rPr lang="en-US" altLang="en-US" sz="3600" dirty="0"/>
              <a:t>802 LMSC Closing Plenary</a:t>
            </a:r>
            <a:br>
              <a:rPr lang="en-US" altLang="en-US" sz="3600" dirty="0"/>
            </a:br>
            <a:r>
              <a:rPr lang="en-US" altLang="en-US" sz="3600" dirty="0"/>
              <a:t>July 2024</a:t>
            </a:r>
          </a:p>
        </p:txBody>
      </p:sp>
      <p:sp>
        <p:nvSpPr>
          <p:cNvPr id="3" name="Rectangle 3">
            <a:extLst>
              <a:ext uri="{FF2B5EF4-FFF2-40B4-BE49-F238E27FC236}">
                <a16:creationId xmlns:a16="http://schemas.microsoft.com/office/drawing/2014/main" id="{2C996E02-85FA-19C3-0259-C8EEEA62854D}"/>
              </a:ext>
            </a:extLst>
          </p:cNvPr>
          <p:cNvSpPr>
            <a:spLocks noGrp="1" noChangeArrowheads="1"/>
          </p:cNvSpPr>
          <p:nvPr>
            <p:ph type="subTitle" idx="1"/>
          </p:nvPr>
        </p:nvSpPr>
        <p:spPr>
          <a:xfrm>
            <a:off x="1371600" y="3048000"/>
            <a:ext cx="6400800" cy="1752600"/>
          </a:xfrm>
        </p:spPr>
        <p:txBody>
          <a:bodyPr/>
          <a:lstStyle/>
          <a:p>
            <a:r>
              <a:rPr lang="en-US" altLang="en-US" sz="3200" dirty="0"/>
              <a:t>Packages for 802.15 WG Motions to Proceed to SA Ballot</a:t>
            </a:r>
          </a:p>
        </p:txBody>
      </p:sp>
    </p:spTree>
    <p:extLst>
      <p:ext uri="{BB962C8B-B14F-4D97-AF65-F5344CB8AC3E}">
        <p14:creationId xmlns:p14="http://schemas.microsoft.com/office/powerpoint/2010/main" val="15506006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EF6B799-B4F2-7A2A-A22B-2E5534C51828}"/>
              </a:ext>
            </a:extLst>
          </p:cNvPr>
          <p:cNvSpPr>
            <a:spLocks noGrp="1"/>
          </p:cNvSpPr>
          <p:nvPr>
            <p:ph type="sldNum" sz="quarter" idx="12"/>
          </p:nvPr>
        </p:nvSpPr>
        <p:spPr/>
        <p:txBody>
          <a:bodyPr/>
          <a:lstStyle/>
          <a:p>
            <a:pPr>
              <a:defRPr/>
            </a:pPr>
            <a:r>
              <a:rPr lang="en-US" dirty="0"/>
              <a:t>Slide </a:t>
            </a:r>
            <a:fld id="{8269BD7D-1DCB-4C55-B36B-7043228FA0F3}" type="slidenum">
              <a:rPr lang="en-US" smtClean="0"/>
              <a:pPr>
                <a:defRPr/>
              </a:pPr>
              <a:t>11</a:t>
            </a:fld>
            <a:endParaRPr lang="en-US" dirty="0"/>
          </a:p>
        </p:txBody>
      </p:sp>
      <p:sp>
        <p:nvSpPr>
          <p:cNvPr id="6" name="Title 1">
            <a:extLst>
              <a:ext uri="{FF2B5EF4-FFF2-40B4-BE49-F238E27FC236}">
                <a16:creationId xmlns:a16="http://schemas.microsoft.com/office/drawing/2014/main" id="{A883B9D9-65D2-E2D0-61DF-E6A5DB48C5DF}"/>
              </a:ext>
            </a:extLst>
          </p:cNvPr>
          <p:cNvSpPr txBox="1">
            <a:spLocks/>
          </p:cNvSpPr>
          <p:nvPr/>
        </p:nvSpPr>
        <p:spPr bwMode="auto">
          <a:xfrm>
            <a:off x="685800" y="717699"/>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600">
                <a:solidFill>
                  <a:schemeClr val="tx2"/>
                </a:solidFill>
                <a:latin typeface="+mj-lt"/>
                <a:ea typeface="ＭＳ Ｐゴシック" charset="0"/>
                <a:cs typeface="+mj-cs"/>
              </a:defRPr>
            </a:lvl1pPr>
            <a:lvl2pPr algn="ctr" rtl="0" eaLnBrk="0" fontAlgn="base" hangingPunct="0">
              <a:spcBef>
                <a:spcPct val="0"/>
              </a:spcBef>
              <a:spcAft>
                <a:spcPct val="0"/>
              </a:spcAft>
              <a:defRPr sz="3600">
                <a:solidFill>
                  <a:schemeClr val="tx2"/>
                </a:solidFill>
                <a:latin typeface="Times New Roman" pitchFamily="18" charset="0"/>
                <a:ea typeface="ＭＳ Ｐゴシック" charset="0"/>
              </a:defRPr>
            </a:lvl2pPr>
            <a:lvl3pPr algn="ctr" rtl="0" eaLnBrk="0" fontAlgn="base" hangingPunct="0">
              <a:spcBef>
                <a:spcPct val="0"/>
              </a:spcBef>
              <a:spcAft>
                <a:spcPct val="0"/>
              </a:spcAft>
              <a:defRPr sz="3600">
                <a:solidFill>
                  <a:schemeClr val="tx2"/>
                </a:solidFill>
                <a:latin typeface="Times New Roman" pitchFamily="18" charset="0"/>
                <a:ea typeface="ＭＳ Ｐゴシック" charset="0"/>
              </a:defRPr>
            </a:lvl3pPr>
            <a:lvl4pPr algn="ctr" rtl="0" eaLnBrk="0" fontAlgn="base" hangingPunct="0">
              <a:spcBef>
                <a:spcPct val="0"/>
              </a:spcBef>
              <a:spcAft>
                <a:spcPct val="0"/>
              </a:spcAft>
              <a:defRPr sz="3600">
                <a:solidFill>
                  <a:schemeClr val="tx2"/>
                </a:solidFill>
                <a:latin typeface="Times New Roman" pitchFamily="18" charset="0"/>
                <a:ea typeface="ＭＳ Ｐゴシック" charset="0"/>
              </a:defRPr>
            </a:lvl4pPr>
            <a:lvl5pPr algn="ctr" rtl="0" eaLnBrk="0" fontAlgn="base" hangingPunct="0">
              <a:spcBef>
                <a:spcPct val="0"/>
              </a:spcBef>
              <a:spcAft>
                <a:spcPct val="0"/>
              </a:spcAft>
              <a:defRPr sz="3600">
                <a:solidFill>
                  <a:schemeClr val="tx2"/>
                </a:solidFill>
                <a:latin typeface="Times New Roman" pitchFamily="18" charset="0"/>
                <a:ea typeface="ＭＳ Ｐゴシック" charset="0"/>
              </a:defRPr>
            </a:lvl5pPr>
            <a:lvl6pPr marL="457200" algn="ctr" rtl="0" eaLnBrk="0" fontAlgn="base" hangingPunct="0">
              <a:spcBef>
                <a:spcPct val="0"/>
              </a:spcBef>
              <a:spcAft>
                <a:spcPct val="0"/>
              </a:spcAft>
              <a:defRPr sz="3600">
                <a:solidFill>
                  <a:schemeClr val="tx2"/>
                </a:solidFill>
                <a:latin typeface="Times New Roman" pitchFamily="18" charset="0"/>
              </a:defRPr>
            </a:lvl6pPr>
            <a:lvl7pPr marL="914400" algn="ctr" rtl="0" eaLnBrk="0" fontAlgn="base" hangingPunct="0">
              <a:spcBef>
                <a:spcPct val="0"/>
              </a:spcBef>
              <a:spcAft>
                <a:spcPct val="0"/>
              </a:spcAft>
              <a:defRPr sz="3600">
                <a:solidFill>
                  <a:schemeClr val="tx2"/>
                </a:solidFill>
                <a:latin typeface="Times New Roman" pitchFamily="18" charset="0"/>
              </a:defRPr>
            </a:lvl7pPr>
            <a:lvl8pPr marL="1371600" algn="ctr" rtl="0" eaLnBrk="0" fontAlgn="base" hangingPunct="0">
              <a:spcBef>
                <a:spcPct val="0"/>
              </a:spcBef>
              <a:spcAft>
                <a:spcPct val="0"/>
              </a:spcAft>
              <a:defRPr sz="3600">
                <a:solidFill>
                  <a:schemeClr val="tx2"/>
                </a:solidFill>
                <a:latin typeface="Times New Roman" pitchFamily="18" charset="0"/>
              </a:defRPr>
            </a:lvl8pPr>
            <a:lvl9pPr marL="1828800" algn="ctr" rtl="0" eaLnBrk="0" fontAlgn="base" hangingPunct="0">
              <a:spcBef>
                <a:spcPct val="0"/>
              </a:spcBef>
              <a:spcAft>
                <a:spcPct val="0"/>
              </a:spcAft>
              <a:defRPr sz="3600">
                <a:solidFill>
                  <a:schemeClr val="tx2"/>
                </a:solidFill>
                <a:latin typeface="Times New Roman" pitchFamily="18" charset="0"/>
              </a:defRPr>
            </a:lvl9pPr>
          </a:lstStyle>
          <a:p>
            <a:r>
              <a:rPr lang="en-US" kern="0" dirty="0"/>
              <a:t>Summary List of Packages Supporting Motions to Proceed to SA Ballot</a:t>
            </a:r>
          </a:p>
        </p:txBody>
      </p:sp>
      <p:sp>
        <p:nvSpPr>
          <p:cNvPr id="2" name="Rectangle 1">
            <a:extLst>
              <a:ext uri="{FF2B5EF4-FFF2-40B4-BE49-F238E27FC236}">
                <a16:creationId xmlns:a16="http://schemas.microsoft.com/office/drawing/2014/main" id="{8D65A110-1EF7-FFDD-FE77-02872F6DBB0C}"/>
              </a:ext>
            </a:extLst>
          </p:cNvPr>
          <p:cNvSpPr/>
          <p:nvPr/>
        </p:nvSpPr>
        <p:spPr>
          <a:xfrm>
            <a:off x="304800" y="1905000"/>
            <a:ext cx="8534400" cy="461665"/>
          </a:xfrm>
          <a:prstGeom prst="rect">
            <a:avLst/>
          </a:prstGeom>
        </p:spPr>
        <p:txBody>
          <a:bodyPr wrap="square">
            <a:spAutoFit/>
          </a:bodyPr>
          <a:lstStyle/>
          <a:p>
            <a:pPr marR="0">
              <a:spcBef>
                <a:spcPts val="0"/>
              </a:spcBef>
              <a:spcAft>
                <a:spcPts val="0"/>
              </a:spcAft>
            </a:pPr>
            <a:r>
              <a:rPr lang="en-US" sz="2400" dirty="0">
                <a:effectLst/>
                <a:latin typeface="Calibri" panose="020F0502020204030204" pitchFamily="34" charset="0"/>
                <a:ea typeface="Calibri" panose="020F0502020204030204" pitchFamily="34" charset="0"/>
              </a:rPr>
              <a:t>None</a:t>
            </a:r>
            <a:endParaRPr lang="en-US" sz="16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22397693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EF6B799-B4F2-7A2A-A22B-2E5534C51828}"/>
              </a:ext>
            </a:extLst>
          </p:cNvPr>
          <p:cNvSpPr>
            <a:spLocks noGrp="1"/>
          </p:cNvSpPr>
          <p:nvPr>
            <p:ph type="sldNum" sz="quarter" idx="12"/>
          </p:nvPr>
        </p:nvSpPr>
        <p:spPr/>
        <p:txBody>
          <a:bodyPr/>
          <a:lstStyle/>
          <a:p>
            <a:pPr>
              <a:defRPr/>
            </a:pPr>
            <a:r>
              <a:rPr lang="en-US" dirty="0"/>
              <a:t>Slide </a:t>
            </a:r>
            <a:fld id="{8269BD7D-1DCB-4C55-B36B-7043228FA0F3}" type="slidenum">
              <a:rPr lang="en-US" smtClean="0"/>
              <a:pPr>
                <a:defRPr/>
              </a:pPr>
              <a:t>12</a:t>
            </a:fld>
            <a:endParaRPr lang="en-US" dirty="0"/>
          </a:p>
        </p:txBody>
      </p:sp>
      <p:sp>
        <p:nvSpPr>
          <p:cNvPr id="2" name="Rectangle 2">
            <a:extLst>
              <a:ext uri="{FF2B5EF4-FFF2-40B4-BE49-F238E27FC236}">
                <a16:creationId xmlns:a16="http://schemas.microsoft.com/office/drawing/2014/main" id="{229A0C7A-0D40-AB53-8635-31FB1FB8B830}"/>
              </a:ext>
            </a:extLst>
          </p:cNvPr>
          <p:cNvSpPr>
            <a:spLocks noGrp="1" noChangeArrowheads="1"/>
          </p:cNvSpPr>
          <p:nvPr>
            <p:ph type="ctrTitle"/>
          </p:nvPr>
        </p:nvSpPr>
        <p:spPr>
          <a:xfrm>
            <a:off x="685800" y="685800"/>
            <a:ext cx="7772400" cy="1143000"/>
          </a:xfrm>
        </p:spPr>
        <p:txBody>
          <a:bodyPr anchor="ctr"/>
          <a:lstStyle/>
          <a:p>
            <a:r>
              <a:rPr lang="en-US" altLang="en-US" sz="3600" dirty="0"/>
              <a:t>802 LMSC Closing Plenary</a:t>
            </a:r>
            <a:br>
              <a:rPr lang="en-US" altLang="en-US" sz="3600" dirty="0"/>
            </a:br>
            <a:r>
              <a:rPr lang="en-US" altLang="en-US" sz="3600" dirty="0"/>
              <a:t>July 2024</a:t>
            </a:r>
          </a:p>
        </p:txBody>
      </p:sp>
      <p:sp>
        <p:nvSpPr>
          <p:cNvPr id="7" name="Rectangle 3">
            <a:extLst>
              <a:ext uri="{FF2B5EF4-FFF2-40B4-BE49-F238E27FC236}">
                <a16:creationId xmlns:a16="http://schemas.microsoft.com/office/drawing/2014/main" id="{D90D9F1B-5510-9584-30C8-36C17F7EF08A}"/>
              </a:ext>
            </a:extLst>
          </p:cNvPr>
          <p:cNvSpPr txBox="1">
            <a:spLocks noChangeArrowheads="1"/>
          </p:cNvSpPr>
          <p:nvPr/>
        </p:nvSpPr>
        <p:spPr bwMode="auto">
          <a:xfrm>
            <a:off x="1371600" y="3048000"/>
            <a:ext cx="6400800"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2075" tIns="46038" rIns="92075" bIns="46038" numCol="1" anchor="t" anchorCtr="0" compatLnSpc="1">
            <a:prstTxWarp prst="textNoShape">
              <a:avLst/>
            </a:prstTxWarp>
          </a:bodyPr>
          <a:lstStyle>
            <a:lvl1pPr marL="0" indent="0" algn="ctr" rtl="0" eaLnBrk="0" fontAlgn="base" hangingPunct="0">
              <a:spcBef>
                <a:spcPct val="20000"/>
              </a:spcBef>
              <a:spcAft>
                <a:spcPct val="0"/>
              </a:spcAft>
              <a:buNone/>
              <a:defRPr sz="3200">
                <a:solidFill>
                  <a:schemeClr val="tx1"/>
                </a:solidFill>
                <a:latin typeface="+mn-lt"/>
                <a:ea typeface="ＭＳ Ｐゴシック" charset="0"/>
                <a:cs typeface="+mn-cs"/>
              </a:defRPr>
            </a:lvl1pPr>
            <a:lvl2pPr marL="457200" indent="0" algn="ctr" rtl="0" eaLnBrk="0" fontAlgn="base" hangingPunct="0">
              <a:spcBef>
                <a:spcPct val="20000"/>
              </a:spcBef>
              <a:spcAft>
                <a:spcPct val="0"/>
              </a:spcAft>
              <a:buNone/>
              <a:defRPr sz="2800">
                <a:solidFill>
                  <a:schemeClr val="tx1"/>
                </a:solidFill>
                <a:latin typeface="+mn-lt"/>
                <a:ea typeface="ＭＳ Ｐゴシック" charset="0"/>
              </a:defRPr>
            </a:lvl2pPr>
            <a:lvl3pPr marL="914400" indent="0" algn="ctr" rtl="0" eaLnBrk="0" fontAlgn="base" hangingPunct="0">
              <a:spcBef>
                <a:spcPct val="20000"/>
              </a:spcBef>
              <a:spcAft>
                <a:spcPct val="0"/>
              </a:spcAft>
              <a:buNone/>
              <a:defRPr sz="2400">
                <a:solidFill>
                  <a:schemeClr val="tx1"/>
                </a:solidFill>
                <a:latin typeface="+mn-lt"/>
                <a:ea typeface="ＭＳ Ｐゴシック" charset="0"/>
              </a:defRPr>
            </a:lvl3pPr>
            <a:lvl4pPr marL="1371600" indent="0" algn="ctr" rtl="0" eaLnBrk="0" fontAlgn="base" hangingPunct="0">
              <a:spcBef>
                <a:spcPct val="20000"/>
              </a:spcBef>
              <a:spcAft>
                <a:spcPct val="0"/>
              </a:spcAft>
              <a:buNone/>
              <a:defRPr sz="2000">
                <a:solidFill>
                  <a:schemeClr val="tx1"/>
                </a:solidFill>
                <a:latin typeface="+mn-lt"/>
                <a:ea typeface="ＭＳ Ｐゴシック" charset="0"/>
              </a:defRPr>
            </a:lvl4pPr>
            <a:lvl5pPr marL="1828800" indent="0" algn="ctr" rtl="0" eaLnBrk="0" fontAlgn="base" hangingPunct="0">
              <a:spcBef>
                <a:spcPct val="20000"/>
              </a:spcBef>
              <a:spcAft>
                <a:spcPct val="0"/>
              </a:spcAft>
              <a:buNone/>
              <a:defRPr sz="2000">
                <a:solidFill>
                  <a:schemeClr val="tx1"/>
                </a:solidFill>
                <a:latin typeface="+mn-lt"/>
                <a:ea typeface="ＭＳ Ｐゴシック" charset="0"/>
              </a:defRPr>
            </a:lvl5pPr>
            <a:lvl6pPr marL="2286000" indent="0" algn="ctr" rtl="0" eaLnBrk="0" fontAlgn="base" hangingPunct="0">
              <a:spcBef>
                <a:spcPct val="20000"/>
              </a:spcBef>
              <a:spcAft>
                <a:spcPct val="0"/>
              </a:spcAft>
              <a:buNone/>
              <a:defRPr sz="2000">
                <a:solidFill>
                  <a:schemeClr val="tx1"/>
                </a:solidFill>
                <a:latin typeface="+mn-lt"/>
              </a:defRPr>
            </a:lvl6pPr>
            <a:lvl7pPr marL="2743200" indent="0" algn="ctr" rtl="0" eaLnBrk="0" fontAlgn="base" hangingPunct="0">
              <a:spcBef>
                <a:spcPct val="20000"/>
              </a:spcBef>
              <a:spcAft>
                <a:spcPct val="0"/>
              </a:spcAft>
              <a:buNone/>
              <a:defRPr sz="2000">
                <a:solidFill>
                  <a:schemeClr val="tx1"/>
                </a:solidFill>
                <a:latin typeface="+mn-lt"/>
              </a:defRPr>
            </a:lvl7pPr>
            <a:lvl8pPr marL="3200400" indent="0" algn="ctr" rtl="0" eaLnBrk="0" fontAlgn="base" hangingPunct="0">
              <a:spcBef>
                <a:spcPct val="20000"/>
              </a:spcBef>
              <a:spcAft>
                <a:spcPct val="0"/>
              </a:spcAft>
              <a:buNone/>
              <a:defRPr sz="2000">
                <a:solidFill>
                  <a:schemeClr val="tx1"/>
                </a:solidFill>
                <a:latin typeface="+mn-lt"/>
              </a:defRPr>
            </a:lvl8pPr>
            <a:lvl9pPr marL="3657600" indent="0" algn="ctr" rtl="0" eaLnBrk="0" fontAlgn="base" hangingPunct="0">
              <a:spcBef>
                <a:spcPct val="20000"/>
              </a:spcBef>
              <a:spcAft>
                <a:spcPct val="0"/>
              </a:spcAft>
              <a:buNone/>
              <a:defRPr sz="2000">
                <a:solidFill>
                  <a:schemeClr val="tx1"/>
                </a:solidFill>
                <a:latin typeface="+mn-lt"/>
              </a:defRPr>
            </a:lvl9pPr>
          </a:lstStyle>
          <a:p>
            <a:r>
              <a:rPr lang="en-US" altLang="en-US" kern="0" dirty="0"/>
              <a:t>Packages for 802.15 WG Motions to Proceed to </a:t>
            </a:r>
            <a:r>
              <a:rPr lang="en-US" altLang="en-US" kern="0" dirty="0" err="1"/>
              <a:t>RevCom</a:t>
            </a:r>
            <a:endParaRPr lang="en-US" altLang="en-US" kern="0" dirty="0"/>
          </a:p>
        </p:txBody>
      </p:sp>
    </p:spTree>
    <p:extLst>
      <p:ext uri="{BB962C8B-B14F-4D97-AF65-F5344CB8AC3E}">
        <p14:creationId xmlns:p14="http://schemas.microsoft.com/office/powerpoint/2010/main" val="13664943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EF6B799-B4F2-7A2A-A22B-2E5534C51828}"/>
              </a:ext>
            </a:extLst>
          </p:cNvPr>
          <p:cNvSpPr>
            <a:spLocks noGrp="1"/>
          </p:cNvSpPr>
          <p:nvPr>
            <p:ph type="sldNum" sz="quarter" idx="12"/>
          </p:nvPr>
        </p:nvSpPr>
        <p:spPr/>
        <p:txBody>
          <a:bodyPr/>
          <a:lstStyle/>
          <a:p>
            <a:pPr>
              <a:defRPr/>
            </a:pPr>
            <a:r>
              <a:rPr lang="en-US" dirty="0"/>
              <a:t>Slide </a:t>
            </a:r>
            <a:fld id="{8269BD7D-1DCB-4C55-B36B-7043228FA0F3}" type="slidenum">
              <a:rPr lang="en-US" smtClean="0"/>
              <a:pPr>
                <a:defRPr/>
              </a:pPr>
              <a:t>13</a:t>
            </a:fld>
            <a:endParaRPr lang="en-US" dirty="0"/>
          </a:p>
        </p:txBody>
      </p:sp>
      <p:sp>
        <p:nvSpPr>
          <p:cNvPr id="4" name="Rectangle 3">
            <a:extLst>
              <a:ext uri="{FF2B5EF4-FFF2-40B4-BE49-F238E27FC236}">
                <a16:creationId xmlns:a16="http://schemas.microsoft.com/office/drawing/2014/main" id="{E12A13A7-9F47-BC28-F79E-60F8BE325128}"/>
              </a:ext>
            </a:extLst>
          </p:cNvPr>
          <p:cNvSpPr/>
          <p:nvPr/>
        </p:nvSpPr>
        <p:spPr>
          <a:xfrm>
            <a:off x="304800" y="1905000"/>
            <a:ext cx="8534400" cy="461665"/>
          </a:xfrm>
          <a:prstGeom prst="rect">
            <a:avLst/>
          </a:prstGeom>
        </p:spPr>
        <p:txBody>
          <a:bodyPr wrap="square">
            <a:spAutoFit/>
          </a:bodyPr>
          <a:lstStyle/>
          <a:p>
            <a:pPr marR="0">
              <a:spcBef>
                <a:spcPts val="0"/>
              </a:spcBef>
              <a:spcAft>
                <a:spcPts val="0"/>
              </a:spcAft>
            </a:pPr>
            <a:r>
              <a:rPr lang="en-US" sz="2400" dirty="0">
                <a:effectLst/>
                <a:latin typeface="Calibri" panose="020F0502020204030204" pitchFamily="34" charset="0"/>
                <a:ea typeface="Calibri" panose="020F0502020204030204" pitchFamily="34" charset="0"/>
              </a:rPr>
              <a:t>P802.15.4 to </a:t>
            </a:r>
            <a:r>
              <a:rPr lang="en-US" sz="2400" dirty="0">
                <a:effectLst/>
                <a:latin typeface="Calibri" panose="020F0502020204030204" pitchFamily="34" charset="0"/>
                <a:ea typeface="Calibri" panose="020F0502020204030204" pitchFamily="34" charset="0"/>
                <a:cs typeface="Calibri" panose="020F0502020204030204" pitchFamily="34" charset="0"/>
              </a:rPr>
              <a:t>RevCom: </a:t>
            </a:r>
            <a:r>
              <a:rPr lang="en-US" sz="2400" dirty="0">
                <a:solidFill>
                  <a:srgbClr val="0000FF"/>
                </a:solidFill>
                <a:latin typeface="Calibri" panose="020F0502020204030204" pitchFamily="34" charset="0"/>
                <a:ea typeface="Calibri" panose="020F050202020403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15-24-0359-06-04me</a:t>
            </a:r>
            <a:endParaRPr lang="en-US" sz="2400" dirty="0">
              <a:solidFill>
                <a:srgbClr val="0000FF"/>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2" name="Title 1">
            <a:extLst>
              <a:ext uri="{FF2B5EF4-FFF2-40B4-BE49-F238E27FC236}">
                <a16:creationId xmlns:a16="http://schemas.microsoft.com/office/drawing/2014/main" id="{758606C8-A8BE-DD42-BC14-83F4CD900403}"/>
              </a:ext>
            </a:extLst>
          </p:cNvPr>
          <p:cNvSpPr txBox="1">
            <a:spLocks/>
          </p:cNvSpPr>
          <p:nvPr/>
        </p:nvSpPr>
        <p:spPr bwMode="auto">
          <a:xfrm>
            <a:off x="685800" y="717699"/>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600">
                <a:solidFill>
                  <a:schemeClr val="tx2"/>
                </a:solidFill>
                <a:latin typeface="+mj-lt"/>
                <a:ea typeface="ＭＳ Ｐゴシック" charset="0"/>
                <a:cs typeface="+mj-cs"/>
              </a:defRPr>
            </a:lvl1pPr>
            <a:lvl2pPr algn="ctr" rtl="0" eaLnBrk="0" fontAlgn="base" hangingPunct="0">
              <a:spcBef>
                <a:spcPct val="0"/>
              </a:spcBef>
              <a:spcAft>
                <a:spcPct val="0"/>
              </a:spcAft>
              <a:defRPr sz="3600">
                <a:solidFill>
                  <a:schemeClr val="tx2"/>
                </a:solidFill>
                <a:latin typeface="Times New Roman" pitchFamily="18" charset="0"/>
                <a:ea typeface="ＭＳ Ｐゴシック" charset="0"/>
              </a:defRPr>
            </a:lvl2pPr>
            <a:lvl3pPr algn="ctr" rtl="0" eaLnBrk="0" fontAlgn="base" hangingPunct="0">
              <a:spcBef>
                <a:spcPct val="0"/>
              </a:spcBef>
              <a:spcAft>
                <a:spcPct val="0"/>
              </a:spcAft>
              <a:defRPr sz="3600">
                <a:solidFill>
                  <a:schemeClr val="tx2"/>
                </a:solidFill>
                <a:latin typeface="Times New Roman" pitchFamily="18" charset="0"/>
                <a:ea typeface="ＭＳ Ｐゴシック" charset="0"/>
              </a:defRPr>
            </a:lvl3pPr>
            <a:lvl4pPr algn="ctr" rtl="0" eaLnBrk="0" fontAlgn="base" hangingPunct="0">
              <a:spcBef>
                <a:spcPct val="0"/>
              </a:spcBef>
              <a:spcAft>
                <a:spcPct val="0"/>
              </a:spcAft>
              <a:defRPr sz="3600">
                <a:solidFill>
                  <a:schemeClr val="tx2"/>
                </a:solidFill>
                <a:latin typeface="Times New Roman" pitchFamily="18" charset="0"/>
                <a:ea typeface="ＭＳ Ｐゴシック" charset="0"/>
              </a:defRPr>
            </a:lvl4pPr>
            <a:lvl5pPr algn="ctr" rtl="0" eaLnBrk="0" fontAlgn="base" hangingPunct="0">
              <a:spcBef>
                <a:spcPct val="0"/>
              </a:spcBef>
              <a:spcAft>
                <a:spcPct val="0"/>
              </a:spcAft>
              <a:defRPr sz="3600">
                <a:solidFill>
                  <a:schemeClr val="tx2"/>
                </a:solidFill>
                <a:latin typeface="Times New Roman" pitchFamily="18" charset="0"/>
                <a:ea typeface="ＭＳ Ｐゴシック" charset="0"/>
              </a:defRPr>
            </a:lvl5pPr>
            <a:lvl6pPr marL="457200" algn="ctr" rtl="0" eaLnBrk="0" fontAlgn="base" hangingPunct="0">
              <a:spcBef>
                <a:spcPct val="0"/>
              </a:spcBef>
              <a:spcAft>
                <a:spcPct val="0"/>
              </a:spcAft>
              <a:defRPr sz="3600">
                <a:solidFill>
                  <a:schemeClr val="tx2"/>
                </a:solidFill>
                <a:latin typeface="Times New Roman" pitchFamily="18" charset="0"/>
              </a:defRPr>
            </a:lvl6pPr>
            <a:lvl7pPr marL="914400" algn="ctr" rtl="0" eaLnBrk="0" fontAlgn="base" hangingPunct="0">
              <a:spcBef>
                <a:spcPct val="0"/>
              </a:spcBef>
              <a:spcAft>
                <a:spcPct val="0"/>
              </a:spcAft>
              <a:defRPr sz="3600">
                <a:solidFill>
                  <a:schemeClr val="tx2"/>
                </a:solidFill>
                <a:latin typeface="Times New Roman" pitchFamily="18" charset="0"/>
              </a:defRPr>
            </a:lvl7pPr>
            <a:lvl8pPr marL="1371600" algn="ctr" rtl="0" eaLnBrk="0" fontAlgn="base" hangingPunct="0">
              <a:spcBef>
                <a:spcPct val="0"/>
              </a:spcBef>
              <a:spcAft>
                <a:spcPct val="0"/>
              </a:spcAft>
              <a:defRPr sz="3600">
                <a:solidFill>
                  <a:schemeClr val="tx2"/>
                </a:solidFill>
                <a:latin typeface="Times New Roman" pitchFamily="18" charset="0"/>
              </a:defRPr>
            </a:lvl8pPr>
            <a:lvl9pPr marL="1828800" algn="ctr" rtl="0" eaLnBrk="0" fontAlgn="base" hangingPunct="0">
              <a:spcBef>
                <a:spcPct val="0"/>
              </a:spcBef>
              <a:spcAft>
                <a:spcPct val="0"/>
              </a:spcAft>
              <a:defRPr sz="3600">
                <a:solidFill>
                  <a:schemeClr val="tx2"/>
                </a:solidFill>
                <a:latin typeface="Times New Roman" pitchFamily="18" charset="0"/>
              </a:defRPr>
            </a:lvl9pPr>
          </a:lstStyle>
          <a:p>
            <a:r>
              <a:rPr lang="en-US" kern="0" dirty="0"/>
              <a:t>Summary List of Packages Supporting Motions to Proceed to </a:t>
            </a:r>
            <a:r>
              <a:rPr lang="en-US" kern="0" dirty="0" err="1"/>
              <a:t>RevCom</a:t>
            </a:r>
            <a:endParaRPr lang="en-US" kern="0" dirty="0"/>
          </a:p>
        </p:txBody>
      </p:sp>
    </p:spTree>
    <p:extLst>
      <p:ext uri="{BB962C8B-B14F-4D97-AF65-F5344CB8AC3E}">
        <p14:creationId xmlns:p14="http://schemas.microsoft.com/office/powerpoint/2010/main" val="15062371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EF6B799-B4F2-7A2A-A22B-2E5534C51828}"/>
              </a:ext>
            </a:extLst>
          </p:cNvPr>
          <p:cNvSpPr>
            <a:spLocks noGrp="1"/>
          </p:cNvSpPr>
          <p:nvPr>
            <p:ph type="sldNum" sz="quarter" idx="12"/>
          </p:nvPr>
        </p:nvSpPr>
        <p:spPr/>
        <p:txBody>
          <a:bodyPr/>
          <a:lstStyle/>
          <a:p>
            <a:pPr>
              <a:defRPr/>
            </a:pPr>
            <a:r>
              <a:rPr lang="en-US" dirty="0"/>
              <a:t>Slide </a:t>
            </a:r>
            <a:fld id="{8269BD7D-1DCB-4C55-B36B-7043228FA0F3}" type="slidenum">
              <a:rPr lang="en-US" smtClean="0"/>
              <a:pPr>
                <a:defRPr/>
              </a:pPr>
              <a:t>2</a:t>
            </a:fld>
            <a:endParaRPr lang="en-US" dirty="0"/>
          </a:p>
        </p:txBody>
      </p:sp>
      <p:sp>
        <p:nvSpPr>
          <p:cNvPr id="2" name="Rectangle 2">
            <a:extLst>
              <a:ext uri="{FF2B5EF4-FFF2-40B4-BE49-F238E27FC236}">
                <a16:creationId xmlns:a16="http://schemas.microsoft.com/office/drawing/2014/main" id="{23CB97EF-A79B-2715-0D1B-C1E9D57FF856}"/>
              </a:ext>
            </a:extLst>
          </p:cNvPr>
          <p:cNvSpPr>
            <a:spLocks noGrp="1" noChangeArrowheads="1"/>
          </p:cNvSpPr>
          <p:nvPr>
            <p:ph type="ctrTitle"/>
          </p:nvPr>
        </p:nvSpPr>
        <p:spPr>
          <a:xfrm>
            <a:off x="685800" y="2286000"/>
            <a:ext cx="7772400" cy="1143000"/>
          </a:xfrm>
        </p:spPr>
        <p:txBody>
          <a:bodyPr anchor="ctr"/>
          <a:lstStyle/>
          <a:p>
            <a:r>
              <a:rPr lang="en-US" altLang="en-US" sz="3600" dirty="0"/>
              <a:t>802 LMSC Closing Plenary</a:t>
            </a:r>
            <a:br>
              <a:rPr lang="en-US" altLang="en-US" sz="3600" dirty="0"/>
            </a:br>
            <a:r>
              <a:rPr lang="en-US" altLang="en-US" sz="3600" dirty="0"/>
              <a:t>July 2024</a:t>
            </a:r>
          </a:p>
        </p:txBody>
      </p:sp>
      <p:sp>
        <p:nvSpPr>
          <p:cNvPr id="3" name="Rectangle 3">
            <a:extLst>
              <a:ext uri="{FF2B5EF4-FFF2-40B4-BE49-F238E27FC236}">
                <a16:creationId xmlns:a16="http://schemas.microsoft.com/office/drawing/2014/main" id="{F9C1B239-AC5F-D57D-6FF3-A33C2A0D5715}"/>
              </a:ext>
            </a:extLst>
          </p:cNvPr>
          <p:cNvSpPr>
            <a:spLocks noGrp="1" noChangeArrowheads="1"/>
          </p:cNvSpPr>
          <p:nvPr>
            <p:ph type="subTitle" idx="1"/>
          </p:nvPr>
        </p:nvSpPr>
        <p:spPr>
          <a:xfrm>
            <a:off x="1371600" y="3886200"/>
            <a:ext cx="6400800" cy="1752600"/>
          </a:xfrm>
        </p:spPr>
        <p:txBody>
          <a:bodyPr/>
          <a:lstStyle/>
          <a:p>
            <a:r>
              <a:rPr lang="en-US" altLang="en-US" sz="3200" dirty="0"/>
              <a:t>802.15 WG</a:t>
            </a:r>
            <a:br>
              <a:rPr lang="en-US" altLang="en-US" sz="3200" dirty="0"/>
            </a:br>
            <a:r>
              <a:rPr lang="en-US" altLang="en-US" sz="3200" dirty="0"/>
              <a:t>Consent Motions</a:t>
            </a:r>
          </a:p>
        </p:txBody>
      </p:sp>
    </p:spTree>
    <p:extLst>
      <p:ext uri="{BB962C8B-B14F-4D97-AF65-F5344CB8AC3E}">
        <p14:creationId xmlns:p14="http://schemas.microsoft.com/office/powerpoint/2010/main" val="19567156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EF6B799-B4F2-7A2A-A22B-2E5534C51828}"/>
              </a:ext>
            </a:extLst>
          </p:cNvPr>
          <p:cNvSpPr>
            <a:spLocks noGrp="1"/>
          </p:cNvSpPr>
          <p:nvPr>
            <p:ph type="sldNum" sz="quarter" idx="12"/>
          </p:nvPr>
        </p:nvSpPr>
        <p:spPr/>
        <p:txBody>
          <a:bodyPr/>
          <a:lstStyle/>
          <a:p>
            <a:pPr>
              <a:defRPr/>
            </a:pPr>
            <a:r>
              <a:rPr lang="en-US" dirty="0"/>
              <a:t>Slide </a:t>
            </a:r>
            <a:fld id="{8269BD7D-1DCB-4C55-B36B-7043228FA0F3}" type="slidenum">
              <a:rPr lang="en-US" smtClean="0"/>
              <a:pPr>
                <a:defRPr/>
              </a:pPr>
              <a:t>3</a:t>
            </a:fld>
            <a:endParaRPr lang="en-US" dirty="0"/>
          </a:p>
        </p:txBody>
      </p:sp>
      <p:sp>
        <p:nvSpPr>
          <p:cNvPr id="2" name="Title 1">
            <a:extLst>
              <a:ext uri="{FF2B5EF4-FFF2-40B4-BE49-F238E27FC236}">
                <a16:creationId xmlns:a16="http://schemas.microsoft.com/office/drawing/2014/main" id="{C5B282D9-F791-222C-6B04-450CA03A5E64}"/>
              </a:ext>
            </a:extLst>
          </p:cNvPr>
          <p:cNvSpPr txBox="1">
            <a:spLocks/>
          </p:cNvSpPr>
          <p:nvPr/>
        </p:nvSpPr>
        <p:spPr bwMode="auto">
          <a:xfrm>
            <a:off x="685800" y="4572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600">
                <a:solidFill>
                  <a:schemeClr val="tx2"/>
                </a:solidFill>
                <a:latin typeface="+mj-lt"/>
                <a:ea typeface="ＭＳ Ｐゴシック" charset="0"/>
                <a:cs typeface="+mj-cs"/>
              </a:defRPr>
            </a:lvl1pPr>
            <a:lvl2pPr algn="ctr" rtl="0" eaLnBrk="0" fontAlgn="base" hangingPunct="0">
              <a:spcBef>
                <a:spcPct val="0"/>
              </a:spcBef>
              <a:spcAft>
                <a:spcPct val="0"/>
              </a:spcAft>
              <a:defRPr sz="3600">
                <a:solidFill>
                  <a:schemeClr val="tx2"/>
                </a:solidFill>
                <a:latin typeface="Times New Roman" pitchFamily="18" charset="0"/>
                <a:ea typeface="ＭＳ Ｐゴシック" charset="0"/>
              </a:defRPr>
            </a:lvl2pPr>
            <a:lvl3pPr algn="ctr" rtl="0" eaLnBrk="0" fontAlgn="base" hangingPunct="0">
              <a:spcBef>
                <a:spcPct val="0"/>
              </a:spcBef>
              <a:spcAft>
                <a:spcPct val="0"/>
              </a:spcAft>
              <a:defRPr sz="3600">
                <a:solidFill>
                  <a:schemeClr val="tx2"/>
                </a:solidFill>
                <a:latin typeface="Times New Roman" pitchFamily="18" charset="0"/>
                <a:ea typeface="ＭＳ Ｐゴシック" charset="0"/>
              </a:defRPr>
            </a:lvl3pPr>
            <a:lvl4pPr algn="ctr" rtl="0" eaLnBrk="0" fontAlgn="base" hangingPunct="0">
              <a:spcBef>
                <a:spcPct val="0"/>
              </a:spcBef>
              <a:spcAft>
                <a:spcPct val="0"/>
              </a:spcAft>
              <a:defRPr sz="3600">
                <a:solidFill>
                  <a:schemeClr val="tx2"/>
                </a:solidFill>
                <a:latin typeface="Times New Roman" pitchFamily="18" charset="0"/>
                <a:ea typeface="ＭＳ Ｐゴシック" charset="0"/>
              </a:defRPr>
            </a:lvl4pPr>
            <a:lvl5pPr algn="ctr" rtl="0" eaLnBrk="0" fontAlgn="base" hangingPunct="0">
              <a:spcBef>
                <a:spcPct val="0"/>
              </a:spcBef>
              <a:spcAft>
                <a:spcPct val="0"/>
              </a:spcAft>
              <a:defRPr sz="3600">
                <a:solidFill>
                  <a:schemeClr val="tx2"/>
                </a:solidFill>
                <a:latin typeface="Times New Roman" pitchFamily="18" charset="0"/>
                <a:ea typeface="ＭＳ Ｐゴシック" charset="0"/>
              </a:defRPr>
            </a:lvl5pPr>
            <a:lvl6pPr marL="457200" algn="ctr" rtl="0" eaLnBrk="0" fontAlgn="base" hangingPunct="0">
              <a:spcBef>
                <a:spcPct val="0"/>
              </a:spcBef>
              <a:spcAft>
                <a:spcPct val="0"/>
              </a:spcAft>
              <a:defRPr sz="3600">
                <a:solidFill>
                  <a:schemeClr val="tx2"/>
                </a:solidFill>
                <a:latin typeface="Times New Roman" pitchFamily="18" charset="0"/>
              </a:defRPr>
            </a:lvl6pPr>
            <a:lvl7pPr marL="914400" algn="ctr" rtl="0" eaLnBrk="0" fontAlgn="base" hangingPunct="0">
              <a:spcBef>
                <a:spcPct val="0"/>
              </a:spcBef>
              <a:spcAft>
                <a:spcPct val="0"/>
              </a:spcAft>
              <a:defRPr sz="3600">
                <a:solidFill>
                  <a:schemeClr val="tx2"/>
                </a:solidFill>
                <a:latin typeface="Times New Roman" pitchFamily="18" charset="0"/>
              </a:defRPr>
            </a:lvl7pPr>
            <a:lvl8pPr marL="1371600" algn="ctr" rtl="0" eaLnBrk="0" fontAlgn="base" hangingPunct="0">
              <a:spcBef>
                <a:spcPct val="0"/>
              </a:spcBef>
              <a:spcAft>
                <a:spcPct val="0"/>
              </a:spcAft>
              <a:defRPr sz="3600">
                <a:solidFill>
                  <a:schemeClr val="tx2"/>
                </a:solidFill>
                <a:latin typeface="Times New Roman" pitchFamily="18" charset="0"/>
              </a:defRPr>
            </a:lvl8pPr>
            <a:lvl9pPr marL="1828800" algn="ctr" rtl="0" eaLnBrk="0" fontAlgn="base" hangingPunct="0">
              <a:spcBef>
                <a:spcPct val="0"/>
              </a:spcBef>
              <a:spcAft>
                <a:spcPct val="0"/>
              </a:spcAft>
              <a:defRPr sz="3600">
                <a:solidFill>
                  <a:schemeClr val="tx2"/>
                </a:solidFill>
                <a:latin typeface="Times New Roman" pitchFamily="18" charset="0"/>
              </a:defRPr>
            </a:lvl9pPr>
          </a:lstStyle>
          <a:p>
            <a:r>
              <a:rPr lang="en-US" kern="0" dirty="0"/>
              <a:t>802 EC Consent Motions</a:t>
            </a:r>
          </a:p>
        </p:txBody>
      </p:sp>
      <p:sp>
        <p:nvSpPr>
          <p:cNvPr id="4" name="Rectangle 3">
            <a:extLst>
              <a:ext uri="{FF2B5EF4-FFF2-40B4-BE49-F238E27FC236}">
                <a16:creationId xmlns:a16="http://schemas.microsoft.com/office/drawing/2014/main" id="{D9F0563A-DD63-AC25-59B6-8E379B309959}"/>
              </a:ext>
            </a:extLst>
          </p:cNvPr>
          <p:cNvSpPr/>
          <p:nvPr/>
        </p:nvSpPr>
        <p:spPr>
          <a:xfrm>
            <a:off x="304800" y="1371600"/>
            <a:ext cx="8534400" cy="3293209"/>
          </a:xfrm>
          <a:prstGeom prst="rect">
            <a:avLst/>
          </a:prstGeom>
        </p:spPr>
        <p:txBody>
          <a:bodyPr wrap="square">
            <a:spAutoFit/>
          </a:bodyPr>
          <a:lstStyle/>
          <a:p>
            <a:pPr>
              <a:spcBef>
                <a:spcPts val="0"/>
              </a:spcBef>
              <a:spcAft>
                <a:spcPts val="0"/>
              </a:spcAft>
            </a:pPr>
            <a:r>
              <a:rPr lang="en-US" sz="1600" b="1" dirty="0">
                <a:effectLst/>
                <a:latin typeface="Calibri" panose="020F0502020204030204" pitchFamily="34" charset="0"/>
                <a:ea typeface="Calibri" panose="020F0502020204030204" pitchFamily="34" charset="0"/>
              </a:rPr>
              <a:t>Motion to approve P802.16t PAR Extension (under 48 </a:t>
            </a:r>
            <a:r>
              <a:rPr lang="en-US" sz="1600" b="1" dirty="0" err="1">
                <a:effectLst/>
                <a:latin typeface="Calibri" panose="020F0502020204030204" pitchFamily="34" charset="0"/>
                <a:ea typeface="Calibri" panose="020F0502020204030204" pitchFamily="34" charset="0"/>
              </a:rPr>
              <a:t>hr</a:t>
            </a:r>
            <a:r>
              <a:rPr lang="en-US" sz="1600" b="1" dirty="0">
                <a:effectLst/>
                <a:latin typeface="Calibri" panose="020F0502020204030204" pitchFamily="34" charset="0"/>
                <a:ea typeface="Calibri" panose="020F0502020204030204" pitchFamily="34" charset="0"/>
              </a:rPr>
              <a:t> rule)</a:t>
            </a:r>
          </a:p>
          <a:p>
            <a:pPr>
              <a:spcBef>
                <a:spcPts val="0"/>
              </a:spcBef>
              <a:spcAft>
                <a:spcPts val="0"/>
              </a:spcAft>
            </a:pPr>
            <a:r>
              <a:rPr lang="en-US" sz="1600" dirty="0">
                <a:latin typeface="Calibri" panose="020F0502020204030204" pitchFamily="34" charset="0"/>
                <a:cs typeface="Calibri" panose="020F0502020204030204" pitchFamily="34" charset="0"/>
              </a:rPr>
              <a:t>Approve forwarding P802.16t PAR extension </a:t>
            </a:r>
            <a:r>
              <a:rPr lang="en-US" sz="1600" dirty="0">
                <a:latin typeface="Calibri" panose="020F0502020204030204" pitchFamily="34" charset="0"/>
                <a:ea typeface="Calibri" panose="020F0502020204030204" pitchFamily="34" charset="0"/>
                <a:cs typeface="Calibri" panose="020F0502020204030204" pitchFamily="34" charset="0"/>
              </a:rPr>
              <a:t>documentation in </a:t>
            </a:r>
            <a:r>
              <a:rPr lang="en-US" sz="1600" u="sng" dirty="0">
                <a:solidFill>
                  <a:srgbClr val="0000FF"/>
                </a:solidFill>
                <a:effectLst/>
                <a:latin typeface="Calibri" panose="020F0502020204030204" pitchFamily="34" charset="0"/>
                <a:ea typeface="Calibri" panose="020F050202020403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15-24-0299-01-016t</a:t>
            </a:r>
            <a:r>
              <a:rPr lang="en-US" sz="1600" u="sng" dirty="0">
                <a:solidFill>
                  <a:srgbClr val="467886"/>
                </a:solidFill>
                <a:effectLst/>
                <a:latin typeface="Calibri" panose="020F0502020204030204" pitchFamily="34" charset="0"/>
                <a:ea typeface="Calibri" panose="020F0502020204030204" pitchFamily="34" charset="0"/>
                <a:cs typeface="Calibri" panose="020F0502020204030204" pitchFamily="34" charset="0"/>
              </a:rPr>
              <a:t> </a:t>
            </a:r>
            <a:r>
              <a:rPr lang="en-US" sz="1600" dirty="0">
                <a:latin typeface="Calibri" panose="020F0502020204030204" pitchFamily="34" charset="0"/>
                <a:ea typeface="Calibri" panose="020F0502020204030204" pitchFamily="34" charset="0"/>
                <a:cs typeface="Calibri" panose="020F0502020204030204" pitchFamily="34" charset="0"/>
              </a:rPr>
              <a:t>to </a:t>
            </a:r>
            <a:r>
              <a:rPr lang="en-US" sz="1600" dirty="0" err="1">
                <a:latin typeface="Calibri" panose="020F0502020204030204" pitchFamily="34" charset="0"/>
                <a:cs typeface="Calibri" panose="020F0502020204030204" pitchFamily="34" charset="0"/>
              </a:rPr>
              <a:t>NesCom</a:t>
            </a:r>
            <a:r>
              <a:rPr lang="en-US" sz="1600" dirty="0">
                <a:latin typeface="Calibri" panose="020F0502020204030204" pitchFamily="34" charset="0"/>
                <a:cs typeface="Calibri" panose="020F0502020204030204" pitchFamily="34" charset="0"/>
              </a:rPr>
              <a:t>.</a:t>
            </a:r>
          </a:p>
          <a:p>
            <a:pPr lvl="1">
              <a:spcBef>
                <a:spcPts val="0"/>
              </a:spcBef>
              <a:spcAft>
                <a:spcPts val="0"/>
              </a:spcAft>
            </a:pPr>
            <a:r>
              <a:rPr lang="en-US" sz="1600" dirty="0">
                <a:effectLst/>
                <a:latin typeface="Calibri" panose="020F0502020204030204" pitchFamily="34" charset="0"/>
                <a:ea typeface="Calibri" panose="020F0502020204030204" pitchFamily="34" charset="0"/>
              </a:rPr>
              <a:t>Moved by: Clint Powell</a:t>
            </a:r>
          </a:p>
          <a:p>
            <a:pPr lvl="1">
              <a:spcBef>
                <a:spcPts val="0"/>
              </a:spcBef>
              <a:spcAft>
                <a:spcPts val="0"/>
              </a:spcAft>
            </a:pPr>
            <a:r>
              <a:rPr lang="en-US" sz="1600" dirty="0">
                <a:effectLst/>
                <a:latin typeface="Calibri" panose="020F0502020204030204" pitchFamily="34" charset="0"/>
                <a:ea typeface="Calibri" panose="020F0502020204030204" pitchFamily="34" charset="0"/>
              </a:rPr>
              <a:t>Seconded by: Robert Stacey</a:t>
            </a:r>
            <a:endParaRPr lang="en-US" sz="1600" dirty="0">
              <a:latin typeface="Calibri" panose="020F0502020204030204" pitchFamily="34" charset="0"/>
              <a:ea typeface="Calibri" panose="020F0502020204030204" pitchFamily="34" charset="0"/>
            </a:endParaRPr>
          </a:p>
          <a:p>
            <a:pPr>
              <a:spcBef>
                <a:spcPts val="0"/>
              </a:spcBef>
              <a:spcAft>
                <a:spcPts val="0"/>
              </a:spcAft>
            </a:pPr>
            <a:endParaRPr lang="en-US" sz="1600" b="0" dirty="0">
              <a:solidFill>
                <a:schemeClr val="tx1"/>
              </a:solidFill>
              <a:latin typeface="Calibri" panose="020F0502020204030204" pitchFamily="34" charset="0"/>
              <a:cs typeface="Calibri" panose="020F0502020204030204" pitchFamily="34" charset="0"/>
            </a:endParaRPr>
          </a:p>
          <a:p>
            <a:pPr marL="0" lvl="1">
              <a:spcBef>
                <a:spcPts val="0"/>
              </a:spcBef>
              <a:spcAft>
                <a:spcPts val="0"/>
              </a:spcAft>
            </a:pPr>
            <a:endParaRPr lang="en-US" sz="1600" dirty="0">
              <a:latin typeface="Calibri" panose="020F0502020204030204" pitchFamily="34" charset="0"/>
              <a:cs typeface="Calibri" panose="020F0502020204030204" pitchFamily="34" charset="0"/>
            </a:endParaRPr>
          </a:p>
          <a:p>
            <a:pPr marL="0" marR="0">
              <a:spcBef>
                <a:spcPts val="0"/>
              </a:spcBef>
              <a:spcAft>
                <a:spcPts val="0"/>
              </a:spcAft>
            </a:pPr>
            <a:r>
              <a:rPr lang="en-US" sz="1600" dirty="0">
                <a:effectLst/>
                <a:latin typeface="Calibri" panose="020F0502020204030204" pitchFamily="34" charset="0"/>
                <a:ea typeface="Calibri" panose="020F0502020204030204" pitchFamily="34" charset="0"/>
              </a:rPr>
              <a:t>The following motion was approved during the July 2024 WG15 Closing Plenary.</a:t>
            </a:r>
          </a:p>
          <a:p>
            <a:pPr marL="0" marR="0">
              <a:spcBef>
                <a:spcPts val="0"/>
              </a:spcBef>
              <a:spcAft>
                <a:spcPts val="0"/>
              </a:spcAft>
            </a:pPr>
            <a:r>
              <a:rPr lang="en-US" sz="1600" dirty="0">
                <a:effectLst/>
                <a:latin typeface="Calibri" panose="020F0502020204030204" pitchFamily="34" charset="0"/>
                <a:ea typeface="Calibri" panose="020F0502020204030204" pitchFamily="34" charset="0"/>
              </a:rPr>
              <a:t>Motion: Move that 802.15 WG requests that the IEEE 802 LMSC forward the P802.16t PAR extension documentation contained in 15-24-0299-01-016t to </a:t>
            </a:r>
            <a:r>
              <a:rPr lang="en-US" sz="1600" dirty="0" err="1">
                <a:effectLst/>
                <a:latin typeface="Calibri" panose="020F0502020204030204" pitchFamily="34" charset="0"/>
                <a:ea typeface="Calibri" panose="020F0502020204030204" pitchFamily="34" charset="0"/>
              </a:rPr>
              <a:t>NesCom</a:t>
            </a:r>
            <a:r>
              <a:rPr lang="en-US" sz="1600" dirty="0">
                <a:effectLst/>
                <a:latin typeface="Calibri" panose="020F0502020204030204" pitchFamily="34" charset="0"/>
                <a:ea typeface="Calibri" panose="020F0502020204030204" pitchFamily="34" charset="0"/>
              </a:rPr>
              <a:t>.</a:t>
            </a:r>
          </a:p>
          <a:p>
            <a:pPr lvl="1">
              <a:spcBef>
                <a:spcPts val="0"/>
              </a:spcBef>
              <a:spcAft>
                <a:spcPts val="0"/>
              </a:spcAft>
            </a:pPr>
            <a:r>
              <a:rPr lang="en-US" sz="1600" dirty="0">
                <a:effectLst/>
                <a:latin typeface="Calibri" panose="020F0502020204030204" pitchFamily="34" charset="0"/>
                <a:ea typeface="Calibri" panose="020F0502020204030204" pitchFamily="34" charset="0"/>
              </a:rPr>
              <a:t>Moved: Tim Godfrey</a:t>
            </a:r>
          </a:p>
          <a:p>
            <a:pPr lvl="1">
              <a:spcBef>
                <a:spcPts val="0"/>
              </a:spcBef>
              <a:spcAft>
                <a:spcPts val="0"/>
              </a:spcAft>
            </a:pPr>
            <a:r>
              <a:rPr lang="en-US" sz="1600" dirty="0">
                <a:effectLst/>
                <a:latin typeface="Calibri" panose="020F0502020204030204" pitchFamily="34" charset="0"/>
                <a:ea typeface="Calibri" panose="020F0502020204030204" pitchFamily="34" charset="0"/>
              </a:rPr>
              <a:t>Seconded: Phil Beecher</a:t>
            </a:r>
          </a:p>
          <a:p>
            <a:pPr lvl="1">
              <a:spcBef>
                <a:spcPts val="0"/>
              </a:spcBef>
              <a:spcAft>
                <a:spcPts val="0"/>
              </a:spcAft>
            </a:pPr>
            <a:r>
              <a:rPr lang="en-US" sz="1600" dirty="0">
                <a:effectLst/>
                <a:latin typeface="Calibri" panose="020F0502020204030204" pitchFamily="34" charset="0"/>
                <a:ea typeface="Calibri" panose="020F0502020204030204" pitchFamily="34" charset="0"/>
              </a:rPr>
              <a:t>No discussion, DVL vote:  </a:t>
            </a:r>
            <a:r>
              <a:rPr lang="en-US" sz="1600" dirty="0">
                <a:solidFill>
                  <a:srgbClr val="FF0000"/>
                </a:solidFill>
                <a:latin typeface="Calibri" panose="020F0502020204030204" pitchFamily="34" charset="0"/>
                <a:ea typeface="Calibri" panose="020F0502020204030204" pitchFamily="34" charset="0"/>
              </a:rPr>
              <a:t>29/0/4</a:t>
            </a:r>
            <a:r>
              <a:rPr lang="en-US" sz="1600" dirty="0">
                <a:solidFill>
                  <a:srgbClr val="FF0000"/>
                </a:solidFill>
                <a:effectLst/>
                <a:latin typeface="Calibri" panose="020F0502020204030204" pitchFamily="34" charset="0"/>
                <a:ea typeface="Calibri" panose="020F0502020204030204" pitchFamily="34" charset="0"/>
              </a:rPr>
              <a:t> </a:t>
            </a:r>
            <a:r>
              <a:rPr lang="en-US" sz="1600" dirty="0">
                <a:effectLst/>
                <a:latin typeface="Calibri" panose="020F0502020204030204" pitchFamily="34" charset="0"/>
                <a:ea typeface="Calibri" panose="020F0502020204030204" pitchFamily="34" charset="0"/>
              </a:rPr>
              <a:t>(Y/N/A)</a:t>
            </a:r>
            <a:endParaRPr lang="en-US" sz="1600" dirty="0">
              <a:latin typeface="Calibri" panose="020F0502020204030204" pitchFamily="34" charset="0"/>
              <a:cs typeface="Calibri" panose="020F0502020204030204" pitchFamily="34" charset="0"/>
            </a:endParaRPr>
          </a:p>
          <a:p>
            <a:pPr marL="0" marR="0">
              <a:spcBef>
                <a:spcPts val="0"/>
              </a:spcBef>
              <a:spcAft>
                <a:spcPts val="0"/>
              </a:spcAft>
            </a:pPr>
            <a:endParaRPr lang="en-US" sz="1600" dirty="0">
              <a:solidFill>
                <a:srgbClr val="FF0000"/>
              </a:solidFill>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15466696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EF6B799-B4F2-7A2A-A22B-2E5534C51828}"/>
              </a:ext>
            </a:extLst>
          </p:cNvPr>
          <p:cNvSpPr>
            <a:spLocks noGrp="1"/>
          </p:cNvSpPr>
          <p:nvPr>
            <p:ph type="sldNum" sz="quarter" idx="12"/>
          </p:nvPr>
        </p:nvSpPr>
        <p:spPr/>
        <p:txBody>
          <a:bodyPr/>
          <a:lstStyle/>
          <a:p>
            <a:pPr>
              <a:defRPr/>
            </a:pPr>
            <a:r>
              <a:rPr lang="en-US" dirty="0"/>
              <a:t>Slide </a:t>
            </a:r>
            <a:fld id="{8269BD7D-1DCB-4C55-B36B-7043228FA0F3}" type="slidenum">
              <a:rPr lang="en-US" smtClean="0"/>
              <a:pPr>
                <a:defRPr/>
              </a:pPr>
              <a:t>4</a:t>
            </a:fld>
            <a:endParaRPr lang="en-US" dirty="0"/>
          </a:p>
        </p:txBody>
      </p:sp>
      <p:sp>
        <p:nvSpPr>
          <p:cNvPr id="2" name="Title 1">
            <a:extLst>
              <a:ext uri="{FF2B5EF4-FFF2-40B4-BE49-F238E27FC236}">
                <a16:creationId xmlns:a16="http://schemas.microsoft.com/office/drawing/2014/main" id="{C5B282D9-F791-222C-6B04-450CA03A5E64}"/>
              </a:ext>
            </a:extLst>
          </p:cNvPr>
          <p:cNvSpPr txBox="1">
            <a:spLocks/>
          </p:cNvSpPr>
          <p:nvPr/>
        </p:nvSpPr>
        <p:spPr bwMode="auto">
          <a:xfrm>
            <a:off x="685800" y="4572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600">
                <a:solidFill>
                  <a:schemeClr val="tx2"/>
                </a:solidFill>
                <a:latin typeface="+mj-lt"/>
                <a:ea typeface="ＭＳ Ｐゴシック" charset="0"/>
                <a:cs typeface="+mj-cs"/>
              </a:defRPr>
            </a:lvl1pPr>
            <a:lvl2pPr algn="ctr" rtl="0" eaLnBrk="0" fontAlgn="base" hangingPunct="0">
              <a:spcBef>
                <a:spcPct val="0"/>
              </a:spcBef>
              <a:spcAft>
                <a:spcPct val="0"/>
              </a:spcAft>
              <a:defRPr sz="3600">
                <a:solidFill>
                  <a:schemeClr val="tx2"/>
                </a:solidFill>
                <a:latin typeface="Times New Roman" pitchFamily="18" charset="0"/>
                <a:ea typeface="ＭＳ Ｐゴシック" charset="0"/>
              </a:defRPr>
            </a:lvl2pPr>
            <a:lvl3pPr algn="ctr" rtl="0" eaLnBrk="0" fontAlgn="base" hangingPunct="0">
              <a:spcBef>
                <a:spcPct val="0"/>
              </a:spcBef>
              <a:spcAft>
                <a:spcPct val="0"/>
              </a:spcAft>
              <a:defRPr sz="3600">
                <a:solidFill>
                  <a:schemeClr val="tx2"/>
                </a:solidFill>
                <a:latin typeface="Times New Roman" pitchFamily="18" charset="0"/>
                <a:ea typeface="ＭＳ Ｐゴシック" charset="0"/>
              </a:defRPr>
            </a:lvl3pPr>
            <a:lvl4pPr algn="ctr" rtl="0" eaLnBrk="0" fontAlgn="base" hangingPunct="0">
              <a:spcBef>
                <a:spcPct val="0"/>
              </a:spcBef>
              <a:spcAft>
                <a:spcPct val="0"/>
              </a:spcAft>
              <a:defRPr sz="3600">
                <a:solidFill>
                  <a:schemeClr val="tx2"/>
                </a:solidFill>
                <a:latin typeface="Times New Roman" pitchFamily="18" charset="0"/>
                <a:ea typeface="ＭＳ Ｐゴシック" charset="0"/>
              </a:defRPr>
            </a:lvl4pPr>
            <a:lvl5pPr algn="ctr" rtl="0" eaLnBrk="0" fontAlgn="base" hangingPunct="0">
              <a:spcBef>
                <a:spcPct val="0"/>
              </a:spcBef>
              <a:spcAft>
                <a:spcPct val="0"/>
              </a:spcAft>
              <a:defRPr sz="3600">
                <a:solidFill>
                  <a:schemeClr val="tx2"/>
                </a:solidFill>
                <a:latin typeface="Times New Roman" pitchFamily="18" charset="0"/>
                <a:ea typeface="ＭＳ Ｐゴシック" charset="0"/>
              </a:defRPr>
            </a:lvl5pPr>
            <a:lvl6pPr marL="457200" algn="ctr" rtl="0" eaLnBrk="0" fontAlgn="base" hangingPunct="0">
              <a:spcBef>
                <a:spcPct val="0"/>
              </a:spcBef>
              <a:spcAft>
                <a:spcPct val="0"/>
              </a:spcAft>
              <a:defRPr sz="3600">
                <a:solidFill>
                  <a:schemeClr val="tx2"/>
                </a:solidFill>
                <a:latin typeface="Times New Roman" pitchFamily="18" charset="0"/>
              </a:defRPr>
            </a:lvl6pPr>
            <a:lvl7pPr marL="914400" algn="ctr" rtl="0" eaLnBrk="0" fontAlgn="base" hangingPunct="0">
              <a:spcBef>
                <a:spcPct val="0"/>
              </a:spcBef>
              <a:spcAft>
                <a:spcPct val="0"/>
              </a:spcAft>
              <a:defRPr sz="3600">
                <a:solidFill>
                  <a:schemeClr val="tx2"/>
                </a:solidFill>
                <a:latin typeface="Times New Roman" pitchFamily="18" charset="0"/>
              </a:defRPr>
            </a:lvl7pPr>
            <a:lvl8pPr marL="1371600" algn="ctr" rtl="0" eaLnBrk="0" fontAlgn="base" hangingPunct="0">
              <a:spcBef>
                <a:spcPct val="0"/>
              </a:spcBef>
              <a:spcAft>
                <a:spcPct val="0"/>
              </a:spcAft>
              <a:defRPr sz="3600">
                <a:solidFill>
                  <a:schemeClr val="tx2"/>
                </a:solidFill>
                <a:latin typeface="Times New Roman" pitchFamily="18" charset="0"/>
              </a:defRPr>
            </a:lvl8pPr>
            <a:lvl9pPr marL="1828800" algn="ctr" rtl="0" eaLnBrk="0" fontAlgn="base" hangingPunct="0">
              <a:spcBef>
                <a:spcPct val="0"/>
              </a:spcBef>
              <a:spcAft>
                <a:spcPct val="0"/>
              </a:spcAft>
              <a:defRPr sz="3600">
                <a:solidFill>
                  <a:schemeClr val="tx2"/>
                </a:solidFill>
                <a:latin typeface="Times New Roman" pitchFamily="18" charset="0"/>
              </a:defRPr>
            </a:lvl9pPr>
          </a:lstStyle>
          <a:p>
            <a:r>
              <a:rPr lang="en-US" kern="0" dirty="0"/>
              <a:t>802 EC Consent Motions</a:t>
            </a:r>
          </a:p>
        </p:txBody>
      </p:sp>
      <p:sp>
        <p:nvSpPr>
          <p:cNvPr id="4" name="Rectangle 3">
            <a:extLst>
              <a:ext uri="{FF2B5EF4-FFF2-40B4-BE49-F238E27FC236}">
                <a16:creationId xmlns:a16="http://schemas.microsoft.com/office/drawing/2014/main" id="{D9F0563A-DD63-AC25-59B6-8E379B309959}"/>
              </a:ext>
            </a:extLst>
          </p:cNvPr>
          <p:cNvSpPr/>
          <p:nvPr/>
        </p:nvSpPr>
        <p:spPr>
          <a:xfrm>
            <a:off x="304800" y="1371600"/>
            <a:ext cx="8534400" cy="3293209"/>
          </a:xfrm>
          <a:prstGeom prst="rect">
            <a:avLst/>
          </a:prstGeom>
        </p:spPr>
        <p:txBody>
          <a:bodyPr wrap="square">
            <a:spAutoFit/>
          </a:bodyPr>
          <a:lstStyle/>
          <a:p>
            <a:pPr>
              <a:spcBef>
                <a:spcPts val="0"/>
              </a:spcBef>
              <a:spcAft>
                <a:spcPts val="0"/>
              </a:spcAft>
            </a:pPr>
            <a:r>
              <a:rPr lang="en-US" sz="1600" b="1" dirty="0">
                <a:effectLst/>
                <a:latin typeface="Calibri" panose="020F0502020204030204" pitchFamily="34" charset="0"/>
                <a:ea typeface="Calibri" panose="020F0502020204030204" pitchFamily="34" charset="0"/>
              </a:rPr>
              <a:t>Motion to approve P802.15.7a PAR Extension (under 48 </a:t>
            </a:r>
            <a:r>
              <a:rPr lang="en-US" sz="1600" b="1" dirty="0" err="1">
                <a:effectLst/>
                <a:latin typeface="Calibri" panose="020F0502020204030204" pitchFamily="34" charset="0"/>
                <a:ea typeface="Calibri" panose="020F0502020204030204" pitchFamily="34" charset="0"/>
              </a:rPr>
              <a:t>hr</a:t>
            </a:r>
            <a:r>
              <a:rPr lang="en-US" sz="1600" b="1" dirty="0">
                <a:effectLst/>
                <a:latin typeface="Calibri" panose="020F0502020204030204" pitchFamily="34" charset="0"/>
                <a:ea typeface="Calibri" panose="020F0502020204030204" pitchFamily="34" charset="0"/>
              </a:rPr>
              <a:t> rule)</a:t>
            </a:r>
          </a:p>
          <a:p>
            <a:pPr>
              <a:spcBef>
                <a:spcPts val="0"/>
              </a:spcBef>
              <a:spcAft>
                <a:spcPts val="0"/>
              </a:spcAft>
            </a:pPr>
            <a:r>
              <a:rPr lang="en-US" sz="1600" dirty="0">
                <a:latin typeface="Calibri" panose="020F0502020204030204" pitchFamily="34" charset="0"/>
                <a:cs typeface="Calibri" panose="020F0502020204030204" pitchFamily="34" charset="0"/>
              </a:rPr>
              <a:t>Approve </a:t>
            </a:r>
            <a:r>
              <a:rPr lang="en-US" sz="1600" dirty="0">
                <a:latin typeface="Calibri" panose="020F0502020204030204" pitchFamily="34" charset="0"/>
                <a:ea typeface="Calibri" panose="020F0502020204030204" pitchFamily="34" charset="0"/>
                <a:cs typeface="Calibri" panose="020F0502020204030204" pitchFamily="34" charset="0"/>
              </a:rPr>
              <a:t>forwarding P802.15.7a PAR extension documentation in </a:t>
            </a:r>
            <a:r>
              <a:rPr lang="en-US" sz="1600" u="sng" dirty="0">
                <a:solidFill>
                  <a:srgbClr val="0000FF"/>
                </a:solidFill>
                <a:effectLst/>
                <a:latin typeface="Calibri" panose="020F0502020204030204" pitchFamily="34" charset="0"/>
                <a:ea typeface="Calibri" panose="020F050202020403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15-24-0370-01-007a</a:t>
            </a:r>
            <a:r>
              <a:rPr lang="en-US" sz="1600" u="sng" dirty="0">
                <a:solidFill>
                  <a:srgbClr val="0000FF"/>
                </a:solidFill>
                <a:effectLst/>
                <a:latin typeface="Calibri" panose="020F0502020204030204" pitchFamily="34" charset="0"/>
                <a:ea typeface="Calibri" panose="020F0502020204030204" pitchFamily="34" charset="0"/>
                <a:cs typeface="Calibri" panose="020F0502020204030204" pitchFamily="34" charset="0"/>
              </a:rPr>
              <a:t> </a:t>
            </a:r>
            <a:r>
              <a:rPr lang="en-US" sz="1600" dirty="0">
                <a:latin typeface="Calibri" panose="020F0502020204030204" pitchFamily="34" charset="0"/>
                <a:ea typeface="Calibri" panose="020F0502020204030204" pitchFamily="34" charset="0"/>
                <a:cs typeface="Calibri" panose="020F0502020204030204" pitchFamily="34" charset="0"/>
              </a:rPr>
              <a:t>to </a:t>
            </a:r>
            <a:r>
              <a:rPr lang="en-US" sz="1600" dirty="0" err="1">
                <a:latin typeface="Calibri" panose="020F0502020204030204" pitchFamily="34" charset="0"/>
                <a:ea typeface="Calibri" panose="020F0502020204030204" pitchFamily="34" charset="0"/>
                <a:cs typeface="Calibri" panose="020F0502020204030204" pitchFamily="34" charset="0"/>
              </a:rPr>
              <a:t>NesCom</a:t>
            </a:r>
            <a:r>
              <a:rPr lang="en-US" sz="1600" dirty="0">
                <a:latin typeface="Calibri" panose="020F0502020204030204" pitchFamily="34" charset="0"/>
                <a:ea typeface="Calibri" panose="020F0502020204030204" pitchFamily="34" charset="0"/>
                <a:cs typeface="Calibri" panose="020F0502020204030204" pitchFamily="34" charset="0"/>
              </a:rPr>
              <a:t>.</a:t>
            </a:r>
          </a:p>
          <a:p>
            <a:pPr lvl="1">
              <a:spcBef>
                <a:spcPts val="0"/>
              </a:spcBef>
              <a:spcAft>
                <a:spcPts val="0"/>
              </a:spcAft>
            </a:pPr>
            <a:r>
              <a:rPr lang="en-US" sz="1600" dirty="0">
                <a:effectLst/>
                <a:latin typeface="Calibri" panose="020F0502020204030204" pitchFamily="34" charset="0"/>
                <a:ea typeface="Calibri" panose="020F0502020204030204" pitchFamily="34" charset="0"/>
              </a:rPr>
              <a:t>Moved by: Clint Powell</a:t>
            </a:r>
          </a:p>
          <a:p>
            <a:pPr lvl="1">
              <a:spcBef>
                <a:spcPts val="0"/>
              </a:spcBef>
              <a:spcAft>
                <a:spcPts val="0"/>
              </a:spcAft>
            </a:pPr>
            <a:r>
              <a:rPr lang="en-US" sz="1600" dirty="0">
                <a:effectLst/>
                <a:latin typeface="Calibri" panose="020F0502020204030204" pitchFamily="34" charset="0"/>
                <a:ea typeface="Calibri" panose="020F0502020204030204" pitchFamily="34" charset="0"/>
              </a:rPr>
              <a:t>Seconded by: Robert Stacey</a:t>
            </a:r>
            <a:endParaRPr lang="en-US" sz="1600" dirty="0">
              <a:latin typeface="Calibri" panose="020F0502020204030204" pitchFamily="34" charset="0"/>
              <a:ea typeface="Calibri" panose="020F0502020204030204" pitchFamily="34" charset="0"/>
            </a:endParaRPr>
          </a:p>
          <a:p>
            <a:pPr>
              <a:spcBef>
                <a:spcPts val="0"/>
              </a:spcBef>
              <a:spcAft>
                <a:spcPts val="0"/>
              </a:spcAft>
            </a:pPr>
            <a:endParaRPr lang="en-US" sz="1600" b="0" dirty="0">
              <a:solidFill>
                <a:schemeClr val="tx1"/>
              </a:solidFill>
              <a:latin typeface="Calibri" panose="020F0502020204030204" pitchFamily="34" charset="0"/>
              <a:cs typeface="Calibri" panose="020F0502020204030204" pitchFamily="34" charset="0"/>
            </a:endParaRPr>
          </a:p>
          <a:p>
            <a:pPr marL="0" lvl="1">
              <a:spcBef>
                <a:spcPts val="0"/>
              </a:spcBef>
              <a:spcAft>
                <a:spcPts val="0"/>
              </a:spcAft>
            </a:pPr>
            <a:endParaRPr lang="en-US" sz="1600" dirty="0">
              <a:latin typeface="Calibri" panose="020F0502020204030204" pitchFamily="34" charset="0"/>
              <a:cs typeface="Calibri" panose="020F0502020204030204" pitchFamily="34" charset="0"/>
            </a:endParaRPr>
          </a:p>
          <a:p>
            <a:pPr marL="0" marR="0">
              <a:spcBef>
                <a:spcPts val="0"/>
              </a:spcBef>
              <a:spcAft>
                <a:spcPts val="0"/>
              </a:spcAft>
            </a:pPr>
            <a:r>
              <a:rPr lang="en-US" sz="1600" dirty="0">
                <a:effectLst/>
                <a:latin typeface="Calibri" panose="020F0502020204030204" pitchFamily="34" charset="0"/>
                <a:ea typeface="Calibri" panose="020F0502020204030204" pitchFamily="34" charset="0"/>
              </a:rPr>
              <a:t>The following motion was approved during the July 2024 WG15 Closing Plenary.</a:t>
            </a:r>
          </a:p>
          <a:p>
            <a:pPr marL="0" marR="0">
              <a:spcBef>
                <a:spcPts val="0"/>
              </a:spcBef>
              <a:spcAft>
                <a:spcPts val="0"/>
              </a:spcAft>
            </a:pPr>
            <a:r>
              <a:rPr lang="en-US" sz="1600" dirty="0">
                <a:effectLst/>
                <a:latin typeface="Calibri" panose="020F0502020204030204" pitchFamily="34" charset="0"/>
                <a:ea typeface="Calibri" panose="020F0502020204030204" pitchFamily="34" charset="0"/>
              </a:rPr>
              <a:t>Motion: Move that the 802.15 WG requests that the IEEE 802 LMSC forward the 802.15.7a PAR extension documentation contained </a:t>
            </a:r>
            <a:r>
              <a:rPr lang="en-US" sz="1600" dirty="0">
                <a:effectLst/>
                <a:latin typeface="Calibri" panose="020F0502020204030204" pitchFamily="34" charset="0"/>
                <a:ea typeface="Calibri" panose="020F0502020204030204" pitchFamily="34" charset="0"/>
                <a:cs typeface="Calibri" panose="020F0502020204030204" pitchFamily="34" charset="0"/>
              </a:rPr>
              <a:t>in </a:t>
            </a:r>
            <a:r>
              <a:rPr lang="en-US" sz="1600" dirty="0">
                <a:latin typeface="Calibri" panose="020F0502020204030204" pitchFamily="34" charset="0"/>
                <a:ea typeface="Calibri" panose="020F0502020204030204" pitchFamily="34" charset="0"/>
                <a:cs typeface="Calibri" panose="020F0502020204030204" pitchFamily="34" charset="0"/>
              </a:rPr>
              <a:t>15-24-0370-01-007a-tg7a-par-extension.pdf </a:t>
            </a:r>
            <a:r>
              <a:rPr lang="en-US" sz="1600" dirty="0">
                <a:effectLst/>
                <a:latin typeface="Calibri" panose="020F0502020204030204" pitchFamily="34" charset="0"/>
                <a:ea typeface="Calibri" panose="020F0502020204030204" pitchFamily="34" charset="0"/>
              </a:rPr>
              <a:t>to </a:t>
            </a:r>
            <a:r>
              <a:rPr lang="en-US" sz="1600" dirty="0" err="1">
                <a:effectLst/>
                <a:latin typeface="Calibri" panose="020F0502020204030204" pitchFamily="34" charset="0"/>
                <a:ea typeface="Calibri" panose="020F0502020204030204" pitchFamily="34" charset="0"/>
              </a:rPr>
              <a:t>NesCom</a:t>
            </a:r>
            <a:r>
              <a:rPr lang="en-US" sz="1600" dirty="0">
                <a:effectLst/>
                <a:latin typeface="Calibri" panose="020F0502020204030204" pitchFamily="34" charset="0"/>
                <a:ea typeface="Calibri" panose="020F0502020204030204" pitchFamily="34" charset="0"/>
              </a:rPr>
              <a:t>.</a:t>
            </a:r>
          </a:p>
          <a:p>
            <a:pPr lvl="1">
              <a:spcBef>
                <a:spcPts val="0"/>
              </a:spcBef>
              <a:spcAft>
                <a:spcPts val="0"/>
              </a:spcAft>
            </a:pPr>
            <a:r>
              <a:rPr lang="en-US" sz="1600" dirty="0">
                <a:effectLst/>
                <a:latin typeface="Calibri" panose="020F0502020204030204" pitchFamily="34" charset="0"/>
                <a:ea typeface="Calibri" panose="020F0502020204030204" pitchFamily="34" charset="0"/>
              </a:rPr>
              <a:t>Moved: Yeong Min Jang</a:t>
            </a:r>
          </a:p>
          <a:p>
            <a:pPr lvl="1">
              <a:spcBef>
                <a:spcPts val="0"/>
              </a:spcBef>
              <a:spcAft>
                <a:spcPts val="0"/>
              </a:spcAft>
            </a:pPr>
            <a:r>
              <a:rPr lang="en-US" sz="1600" dirty="0">
                <a:effectLst/>
                <a:latin typeface="Calibri" panose="020F0502020204030204" pitchFamily="34" charset="0"/>
                <a:ea typeface="Calibri" panose="020F0502020204030204" pitchFamily="34" charset="0"/>
              </a:rPr>
              <a:t>Seconded: Phil Beecher</a:t>
            </a:r>
          </a:p>
          <a:p>
            <a:pPr lvl="1">
              <a:spcBef>
                <a:spcPts val="0"/>
              </a:spcBef>
              <a:spcAft>
                <a:spcPts val="0"/>
              </a:spcAft>
            </a:pPr>
            <a:r>
              <a:rPr lang="en-US" sz="1600" dirty="0">
                <a:effectLst/>
                <a:latin typeface="Calibri" panose="020F0502020204030204" pitchFamily="34" charset="0"/>
                <a:ea typeface="Calibri" panose="020F0502020204030204" pitchFamily="34" charset="0"/>
              </a:rPr>
              <a:t>No discussion, DVL vote:  </a:t>
            </a:r>
            <a:r>
              <a:rPr lang="en-US" sz="1600" dirty="0">
                <a:solidFill>
                  <a:srgbClr val="FF0000"/>
                </a:solidFill>
                <a:effectLst/>
                <a:latin typeface="Calibri" panose="020F0502020204030204" pitchFamily="34" charset="0"/>
                <a:ea typeface="Calibri" panose="020F0502020204030204" pitchFamily="34" charset="0"/>
              </a:rPr>
              <a:t>35</a:t>
            </a:r>
            <a:r>
              <a:rPr lang="en-US" sz="1600" dirty="0">
                <a:solidFill>
                  <a:srgbClr val="FF0000"/>
                </a:solidFill>
                <a:latin typeface="Calibri" panose="020F0502020204030204" pitchFamily="34" charset="0"/>
                <a:ea typeface="Calibri" panose="020F0502020204030204" pitchFamily="34" charset="0"/>
              </a:rPr>
              <a:t>/0/3</a:t>
            </a:r>
            <a:r>
              <a:rPr lang="en-US" sz="1600" dirty="0">
                <a:solidFill>
                  <a:srgbClr val="FF0000"/>
                </a:solidFill>
                <a:effectLst/>
                <a:latin typeface="Calibri" panose="020F0502020204030204" pitchFamily="34" charset="0"/>
                <a:ea typeface="Calibri" panose="020F0502020204030204" pitchFamily="34" charset="0"/>
              </a:rPr>
              <a:t> </a:t>
            </a:r>
            <a:r>
              <a:rPr lang="en-US" sz="1600" dirty="0">
                <a:effectLst/>
                <a:latin typeface="Calibri" panose="020F0502020204030204" pitchFamily="34" charset="0"/>
                <a:ea typeface="Calibri" panose="020F0502020204030204" pitchFamily="34" charset="0"/>
              </a:rPr>
              <a:t>(Y/N/A)</a:t>
            </a:r>
            <a:endParaRPr lang="en-US" sz="1600" dirty="0">
              <a:latin typeface="Calibri" panose="020F0502020204030204" pitchFamily="34" charset="0"/>
              <a:cs typeface="Calibri" panose="020F0502020204030204" pitchFamily="34" charset="0"/>
            </a:endParaRPr>
          </a:p>
          <a:p>
            <a:pPr marL="0" marR="0">
              <a:spcBef>
                <a:spcPts val="0"/>
              </a:spcBef>
              <a:spcAft>
                <a:spcPts val="0"/>
              </a:spcAft>
            </a:pPr>
            <a:endParaRPr lang="en-US" sz="1600" dirty="0">
              <a:solidFill>
                <a:srgbClr val="FF0000"/>
              </a:solidFill>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6419576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EF6B799-B4F2-7A2A-A22B-2E5534C51828}"/>
              </a:ext>
            </a:extLst>
          </p:cNvPr>
          <p:cNvSpPr>
            <a:spLocks noGrp="1"/>
          </p:cNvSpPr>
          <p:nvPr>
            <p:ph type="sldNum" sz="quarter" idx="12"/>
          </p:nvPr>
        </p:nvSpPr>
        <p:spPr/>
        <p:txBody>
          <a:bodyPr/>
          <a:lstStyle/>
          <a:p>
            <a:pPr>
              <a:defRPr/>
            </a:pPr>
            <a:r>
              <a:rPr lang="en-US" dirty="0"/>
              <a:t>Slide </a:t>
            </a:r>
            <a:fld id="{8269BD7D-1DCB-4C55-B36B-7043228FA0F3}" type="slidenum">
              <a:rPr lang="en-US" smtClean="0"/>
              <a:pPr>
                <a:defRPr/>
              </a:pPr>
              <a:t>5</a:t>
            </a:fld>
            <a:endParaRPr lang="en-US" dirty="0"/>
          </a:p>
        </p:txBody>
      </p:sp>
      <p:sp>
        <p:nvSpPr>
          <p:cNvPr id="2" name="Title 1">
            <a:extLst>
              <a:ext uri="{FF2B5EF4-FFF2-40B4-BE49-F238E27FC236}">
                <a16:creationId xmlns:a16="http://schemas.microsoft.com/office/drawing/2014/main" id="{C5B282D9-F791-222C-6B04-450CA03A5E64}"/>
              </a:ext>
            </a:extLst>
          </p:cNvPr>
          <p:cNvSpPr txBox="1">
            <a:spLocks/>
          </p:cNvSpPr>
          <p:nvPr/>
        </p:nvSpPr>
        <p:spPr bwMode="auto">
          <a:xfrm>
            <a:off x="685800" y="4572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600">
                <a:solidFill>
                  <a:schemeClr val="tx2"/>
                </a:solidFill>
                <a:latin typeface="+mj-lt"/>
                <a:ea typeface="ＭＳ Ｐゴシック" charset="0"/>
                <a:cs typeface="+mj-cs"/>
              </a:defRPr>
            </a:lvl1pPr>
            <a:lvl2pPr algn="ctr" rtl="0" eaLnBrk="0" fontAlgn="base" hangingPunct="0">
              <a:spcBef>
                <a:spcPct val="0"/>
              </a:spcBef>
              <a:spcAft>
                <a:spcPct val="0"/>
              </a:spcAft>
              <a:defRPr sz="3600">
                <a:solidFill>
                  <a:schemeClr val="tx2"/>
                </a:solidFill>
                <a:latin typeface="Times New Roman" pitchFamily="18" charset="0"/>
                <a:ea typeface="ＭＳ Ｐゴシック" charset="0"/>
              </a:defRPr>
            </a:lvl2pPr>
            <a:lvl3pPr algn="ctr" rtl="0" eaLnBrk="0" fontAlgn="base" hangingPunct="0">
              <a:spcBef>
                <a:spcPct val="0"/>
              </a:spcBef>
              <a:spcAft>
                <a:spcPct val="0"/>
              </a:spcAft>
              <a:defRPr sz="3600">
                <a:solidFill>
                  <a:schemeClr val="tx2"/>
                </a:solidFill>
                <a:latin typeface="Times New Roman" pitchFamily="18" charset="0"/>
                <a:ea typeface="ＭＳ Ｐゴシック" charset="0"/>
              </a:defRPr>
            </a:lvl3pPr>
            <a:lvl4pPr algn="ctr" rtl="0" eaLnBrk="0" fontAlgn="base" hangingPunct="0">
              <a:spcBef>
                <a:spcPct val="0"/>
              </a:spcBef>
              <a:spcAft>
                <a:spcPct val="0"/>
              </a:spcAft>
              <a:defRPr sz="3600">
                <a:solidFill>
                  <a:schemeClr val="tx2"/>
                </a:solidFill>
                <a:latin typeface="Times New Roman" pitchFamily="18" charset="0"/>
                <a:ea typeface="ＭＳ Ｐゴシック" charset="0"/>
              </a:defRPr>
            </a:lvl4pPr>
            <a:lvl5pPr algn="ctr" rtl="0" eaLnBrk="0" fontAlgn="base" hangingPunct="0">
              <a:spcBef>
                <a:spcPct val="0"/>
              </a:spcBef>
              <a:spcAft>
                <a:spcPct val="0"/>
              </a:spcAft>
              <a:defRPr sz="3600">
                <a:solidFill>
                  <a:schemeClr val="tx2"/>
                </a:solidFill>
                <a:latin typeface="Times New Roman" pitchFamily="18" charset="0"/>
                <a:ea typeface="ＭＳ Ｐゴシック" charset="0"/>
              </a:defRPr>
            </a:lvl5pPr>
            <a:lvl6pPr marL="457200" algn="ctr" rtl="0" eaLnBrk="0" fontAlgn="base" hangingPunct="0">
              <a:spcBef>
                <a:spcPct val="0"/>
              </a:spcBef>
              <a:spcAft>
                <a:spcPct val="0"/>
              </a:spcAft>
              <a:defRPr sz="3600">
                <a:solidFill>
                  <a:schemeClr val="tx2"/>
                </a:solidFill>
                <a:latin typeface="Times New Roman" pitchFamily="18" charset="0"/>
              </a:defRPr>
            </a:lvl6pPr>
            <a:lvl7pPr marL="914400" algn="ctr" rtl="0" eaLnBrk="0" fontAlgn="base" hangingPunct="0">
              <a:spcBef>
                <a:spcPct val="0"/>
              </a:spcBef>
              <a:spcAft>
                <a:spcPct val="0"/>
              </a:spcAft>
              <a:defRPr sz="3600">
                <a:solidFill>
                  <a:schemeClr val="tx2"/>
                </a:solidFill>
                <a:latin typeface="Times New Roman" pitchFamily="18" charset="0"/>
              </a:defRPr>
            </a:lvl7pPr>
            <a:lvl8pPr marL="1371600" algn="ctr" rtl="0" eaLnBrk="0" fontAlgn="base" hangingPunct="0">
              <a:spcBef>
                <a:spcPct val="0"/>
              </a:spcBef>
              <a:spcAft>
                <a:spcPct val="0"/>
              </a:spcAft>
              <a:defRPr sz="3600">
                <a:solidFill>
                  <a:schemeClr val="tx2"/>
                </a:solidFill>
                <a:latin typeface="Times New Roman" pitchFamily="18" charset="0"/>
              </a:defRPr>
            </a:lvl8pPr>
            <a:lvl9pPr marL="1828800" algn="ctr" rtl="0" eaLnBrk="0" fontAlgn="base" hangingPunct="0">
              <a:spcBef>
                <a:spcPct val="0"/>
              </a:spcBef>
              <a:spcAft>
                <a:spcPct val="0"/>
              </a:spcAft>
              <a:defRPr sz="3600">
                <a:solidFill>
                  <a:schemeClr val="tx2"/>
                </a:solidFill>
                <a:latin typeface="Times New Roman" pitchFamily="18" charset="0"/>
              </a:defRPr>
            </a:lvl9pPr>
          </a:lstStyle>
          <a:p>
            <a:r>
              <a:rPr lang="en-US" kern="0" dirty="0"/>
              <a:t>802 EC Consent Motions</a:t>
            </a:r>
          </a:p>
        </p:txBody>
      </p:sp>
      <p:sp>
        <p:nvSpPr>
          <p:cNvPr id="4" name="Rectangle 3">
            <a:extLst>
              <a:ext uri="{FF2B5EF4-FFF2-40B4-BE49-F238E27FC236}">
                <a16:creationId xmlns:a16="http://schemas.microsoft.com/office/drawing/2014/main" id="{D9F0563A-DD63-AC25-59B6-8E379B309959}"/>
              </a:ext>
            </a:extLst>
          </p:cNvPr>
          <p:cNvSpPr/>
          <p:nvPr/>
        </p:nvSpPr>
        <p:spPr>
          <a:xfrm>
            <a:off x="304800" y="1371600"/>
            <a:ext cx="8534400" cy="4524315"/>
          </a:xfrm>
          <a:prstGeom prst="rect">
            <a:avLst/>
          </a:prstGeom>
        </p:spPr>
        <p:txBody>
          <a:bodyPr wrap="square">
            <a:spAutoFit/>
          </a:bodyPr>
          <a:lstStyle/>
          <a:p>
            <a:pPr>
              <a:spcBef>
                <a:spcPts val="0"/>
              </a:spcBef>
              <a:spcAft>
                <a:spcPts val="0"/>
              </a:spcAft>
            </a:pPr>
            <a:r>
              <a:rPr lang="en-US" sz="1600" b="1" dirty="0">
                <a:effectLst/>
                <a:latin typeface="Calibri" panose="020F0502020204030204" pitchFamily="34" charset="0"/>
                <a:ea typeface="Calibri" panose="020F0502020204030204" pitchFamily="34" charset="0"/>
              </a:rPr>
              <a:t>Motion to conditionally approve P802.15.15.4me RevCom</a:t>
            </a:r>
          </a:p>
          <a:p>
            <a:pPr>
              <a:spcBef>
                <a:spcPts val="0"/>
              </a:spcBef>
              <a:spcAft>
                <a:spcPts val="0"/>
              </a:spcAft>
            </a:pPr>
            <a:r>
              <a:rPr lang="en-US" sz="1600" dirty="0">
                <a:latin typeface="Calibri" panose="020F0502020204030204" pitchFamily="34" charset="0"/>
                <a:cs typeface="Calibri" panose="020F0502020204030204" pitchFamily="34" charset="0"/>
              </a:rPr>
              <a:t>Conditionally approve sending P802.15.4 D07 to RevCom</a:t>
            </a:r>
            <a:r>
              <a:rPr lang="en-US" sz="1600" dirty="0">
                <a:latin typeface="Calibri" panose="020F0502020204030204" pitchFamily="34" charset="0"/>
                <a:ea typeface="Calibri" panose="020F0502020204030204" pitchFamily="34" charset="0"/>
                <a:cs typeface="Calibri" panose="020F0502020204030204" pitchFamily="34" charset="0"/>
              </a:rPr>
              <a:t>.</a:t>
            </a:r>
          </a:p>
          <a:p>
            <a:pPr lvl="1">
              <a:spcBef>
                <a:spcPts val="0"/>
              </a:spcBef>
              <a:spcAft>
                <a:spcPts val="0"/>
              </a:spcAft>
            </a:pPr>
            <a:r>
              <a:rPr lang="en-US" sz="1600" dirty="0">
                <a:effectLst/>
                <a:latin typeface="Calibri" panose="020F0502020204030204" pitchFamily="34" charset="0"/>
                <a:ea typeface="Calibri" panose="020F0502020204030204" pitchFamily="34" charset="0"/>
              </a:rPr>
              <a:t>Moved by: Clint Powell</a:t>
            </a:r>
          </a:p>
          <a:p>
            <a:pPr lvl="1">
              <a:spcBef>
                <a:spcPts val="0"/>
              </a:spcBef>
              <a:spcAft>
                <a:spcPts val="0"/>
              </a:spcAft>
            </a:pPr>
            <a:r>
              <a:rPr lang="en-US" sz="1600" dirty="0">
                <a:effectLst/>
                <a:latin typeface="Calibri" panose="020F0502020204030204" pitchFamily="34" charset="0"/>
                <a:ea typeface="Calibri" panose="020F0502020204030204" pitchFamily="34" charset="0"/>
              </a:rPr>
              <a:t>Seconded by: Robert Stacey</a:t>
            </a:r>
            <a:endParaRPr lang="en-US" sz="1600" dirty="0">
              <a:latin typeface="Calibri" panose="020F0502020204030204" pitchFamily="34" charset="0"/>
              <a:ea typeface="Calibri" panose="020F0502020204030204" pitchFamily="34" charset="0"/>
            </a:endParaRPr>
          </a:p>
          <a:p>
            <a:pPr>
              <a:spcBef>
                <a:spcPts val="0"/>
              </a:spcBef>
              <a:spcAft>
                <a:spcPts val="0"/>
              </a:spcAft>
            </a:pPr>
            <a:endParaRPr lang="en-US" sz="1600" b="0" dirty="0">
              <a:solidFill>
                <a:schemeClr val="tx1"/>
              </a:solidFill>
              <a:latin typeface="Calibri" panose="020F0502020204030204" pitchFamily="34" charset="0"/>
              <a:cs typeface="Calibri" panose="020F0502020204030204" pitchFamily="34" charset="0"/>
            </a:endParaRPr>
          </a:p>
          <a:p>
            <a:pPr marL="0" lvl="1">
              <a:spcBef>
                <a:spcPts val="0"/>
              </a:spcBef>
              <a:spcAft>
                <a:spcPts val="0"/>
              </a:spcAft>
            </a:pPr>
            <a:endParaRPr lang="en-US" sz="1600" dirty="0">
              <a:latin typeface="Calibri" panose="020F0502020204030204" pitchFamily="34" charset="0"/>
              <a:cs typeface="Calibri" panose="020F0502020204030204" pitchFamily="34" charset="0"/>
            </a:endParaRPr>
          </a:p>
          <a:p>
            <a:pPr marL="0" marR="0">
              <a:spcBef>
                <a:spcPts val="0"/>
              </a:spcBef>
              <a:spcAft>
                <a:spcPts val="0"/>
              </a:spcAft>
            </a:pPr>
            <a:r>
              <a:rPr lang="en-US" sz="1600" dirty="0">
                <a:effectLst/>
                <a:latin typeface="Calibri" panose="020F0502020204030204" pitchFamily="34" charset="0"/>
                <a:ea typeface="Calibri" panose="020F0502020204030204" pitchFamily="34" charset="0"/>
              </a:rPr>
              <a:t>The following motion was approved during the July 2024 WG15 Closing Plenary.</a:t>
            </a:r>
          </a:p>
          <a:p>
            <a:pPr marL="0" marR="0">
              <a:spcBef>
                <a:spcPts val="0"/>
              </a:spcBef>
              <a:spcAft>
                <a:spcPts val="0"/>
              </a:spcAft>
            </a:pPr>
            <a:r>
              <a:rPr lang="en-US" sz="1600" dirty="0">
                <a:effectLst/>
                <a:latin typeface="Calibri" panose="020F0502020204030204" pitchFamily="34" charset="0"/>
                <a:ea typeface="Calibri" panose="020F0502020204030204" pitchFamily="34" charset="0"/>
              </a:rPr>
              <a:t>Motion: Move that 802.15 WG requests conditional approval from the IEEE 802 LMSC to submit P802.15.4me-D07 (or current revision) to RevCom.</a:t>
            </a:r>
          </a:p>
          <a:p>
            <a:pPr lvl="1">
              <a:spcBef>
                <a:spcPts val="0"/>
              </a:spcBef>
              <a:spcAft>
                <a:spcPts val="0"/>
              </a:spcAft>
            </a:pPr>
            <a:r>
              <a:rPr lang="en-US" sz="1600" dirty="0">
                <a:effectLst/>
                <a:latin typeface="Calibri" panose="020F0502020204030204" pitchFamily="34" charset="0"/>
                <a:ea typeface="Calibri" panose="020F0502020204030204" pitchFamily="34" charset="0"/>
              </a:rPr>
              <a:t>Moved: </a:t>
            </a:r>
            <a:r>
              <a:rPr lang="en-US" sz="1600" dirty="0">
                <a:latin typeface="Calibri" panose="020F0502020204030204" pitchFamily="34" charset="0"/>
                <a:ea typeface="Calibri" panose="020F0502020204030204" pitchFamily="34" charset="0"/>
              </a:rPr>
              <a:t>Gary Stuebing</a:t>
            </a:r>
            <a:endParaRPr lang="en-US" sz="1600" dirty="0">
              <a:effectLst/>
              <a:latin typeface="Calibri" panose="020F0502020204030204" pitchFamily="34" charset="0"/>
              <a:ea typeface="Calibri" panose="020F0502020204030204" pitchFamily="34" charset="0"/>
            </a:endParaRPr>
          </a:p>
          <a:p>
            <a:pPr lvl="1">
              <a:spcBef>
                <a:spcPts val="0"/>
              </a:spcBef>
              <a:spcAft>
                <a:spcPts val="0"/>
              </a:spcAft>
            </a:pPr>
            <a:r>
              <a:rPr lang="en-US" sz="1600" dirty="0">
                <a:effectLst/>
                <a:latin typeface="Calibri" panose="020F0502020204030204" pitchFamily="34" charset="0"/>
                <a:ea typeface="Calibri" panose="020F0502020204030204" pitchFamily="34" charset="0"/>
              </a:rPr>
              <a:t>Seconded: Phil Beecher</a:t>
            </a:r>
          </a:p>
          <a:p>
            <a:pPr lvl="1">
              <a:spcBef>
                <a:spcPts val="0"/>
              </a:spcBef>
              <a:spcAft>
                <a:spcPts val="0"/>
              </a:spcAft>
            </a:pPr>
            <a:r>
              <a:rPr lang="en-US" sz="1600" dirty="0">
                <a:effectLst/>
                <a:latin typeface="Calibri" panose="020F0502020204030204" pitchFamily="34" charset="0"/>
                <a:ea typeface="Calibri" panose="020F0502020204030204" pitchFamily="34" charset="0"/>
              </a:rPr>
              <a:t>No discussion, DVL vote:  </a:t>
            </a:r>
            <a:r>
              <a:rPr lang="en-US" sz="1600" dirty="0">
                <a:solidFill>
                  <a:srgbClr val="FF0000"/>
                </a:solidFill>
                <a:effectLst/>
                <a:latin typeface="Calibri" panose="020F0502020204030204" pitchFamily="34" charset="0"/>
                <a:ea typeface="Calibri" panose="020F0502020204030204" pitchFamily="34" charset="0"/>
              </a:rPr>
              <a:t>42/0</a:t>
            </a:r>
            <a:r>
              <a:rPr lang="en-US" sz="1600" dirty="0">
                <a:solidFill>
                  <a:srgbClr val="FF0000"/>
                </a:solidFill>
                <a:latin typeface="Calibri" panose="020F0502020204030204" pitchFamily="34" charset="0"/>
                <a:ea typeface="Calibri" panose="020F0502020204030204" pitchFamily="34" charset="0"/>
              </a:rPr>
              <a:t>/0</a:t>
            </a:r>
            <a:r>
              <a:rPr lang="en-US" sz="1600" dirty="0">
                <a:solidFill>
                  <a:srgbClr val="FF0000"/>
                </a:solidFill>
                <a:effectLst/>
                <a:latin typeface="Calibri" panose="020F0502020204030204" pitchFamily="34" charset="0"/>
                <a:ea typeface="Calibri" panose="020F0502020204030204" pitchFamily="34" charset="0"/>
              </a:rPr>
              <a:t> </a:t>
            </a:r>
            <a:r>
              <a:rPr lang="en-US" sz="1600" dirty="0">
                <a:effectLst/>
                <a:latin typeface="Calibri" panose="020F0502020204030204" pitchFamily="34" charset="0"/>
                <a:ea typeface="Calibri" panose="020F0502020204030204" pitchFamily="34" charset="0"/>
              </a:rPr>
              <a:t>(Y/N/A)</a:t>
            </a:r>
            <a:endParaRPr lang="en-US" sz="1600" dirty="0">
              <a:latin typeface="Calibri" panose="020F0502020204030204" pitchFamily="34" charset="0"/>
              <a:ea typeface="Calibri" panose="020F0502020204030204" pitchFamily="34" charset="0"/>
            </a:endParaRPr>
          </a:p>
          <a:p>
            <a:pPr marL="0" lvl="1">
              <a:spcBef>
                <a:spcPts val="0"/>
              </a:spcBef>
              <a:spcAft>
                <a:spcPts val="0"/>
              </a:spcAft>
            </a:pPr>
            <a:endParaRPr lang="en-US" sz="1600" dirty="0">
              <a:latin typeface="Calibri" panose="020F0502020204030204" pitchFamily="34" charset="0"/>
              <a:ea typeface="Calibri" panose="020F0502020204030204" pitchFamily="34" charset="0"/>
              <a:cs typeface="Calibri" panose="020F0502020204030204" pitchFamily="34" charset="0"/>
            </a:endParaRPr>
          </a:p>
          <a:p>
            <a:pPr marL="0" lvl="1">
              <a:spcBef>
                <a:spcPts val="0"/>
              </a:spcBef>
              <a:spcAft>
                <a:spcPts val="0"/>
              </a:spcAft>
            </a:pPr>
            <a:endParaRPr lang="en-US" sz="1600" dirty="0">
              <a:latin typeface="Calibri" panose="020F0502020204030204" pitchFamily="34" charset="0"/>
              <a:ea typeface="Calibri" panose="020F0502020204030204" pitchFamily="34" charset="0"/>
              <a:cs typeface="Calibri" panose="020F0502020204030204" pitchFamily="34" charset="0"/>
            </a:endParaRPr>
          </a:p>
          <a:p>
            <a:pPr marL="0" lvl="1">
              <a:spcBef>
                <a:spcPts val="0"/>
              </a:spcBef>
              <a:spcAft>
                <a:spcPts val="0"/>
              </a:spcAft>
            </a:pPr>
            <a:endParaRPr lang="en-US" sz="1600" dirty="0">
              <a:latin typeface="Calibri" panose="020F0502020204030204" pitchFamily="34" charset="0"/>
              <a:ea typeface="Calibri" panose="020F0502020204030204" pitchFamily="34" charset="0"/>
              <a:cs typeface="Calibri" panose="020F0502020204030204" pitchFamily="34" charset="0"/>
            </a:endParaRPr>
          </a:p>
          <a:p>
            <a:pPr marL="0" lvl="1">
              <a:spcBef>
                <a:spcPts val="0"/>
              </a:spcBef>
              <a:spcAft>
                <a:spcPts val="0"/>
              </a:spcAft>
            </a:pPr>
            <a:r>
              <a:rPr lang="en-US" sz="1600" dirty="0">
                <a:latin typeface="Calibri" panose="020F0502020204030204" pitchFamily="34" charset="0"/>
                <a:ea typeface="Calibri" panose="020F0502020204030204" pitchFamily="34" charset="0"/>
                <a:cs typeface="Calibri" panose="020F0502020204030204" pitchFamily="34" charset="0"/>
              </a:rPr>
              <a:t>Package supporting LMSC motion is contained in: </a:t>
            </a:r>
            <a:r>
              <a:rPr lang="en-US" sz="1600" u="sng" dirty="0">
                <a:solidFill>
                  <a:srgbClr val="0000FF"/>
                </a:solidFill>
                <a:effectLst/>
                <a:latin typeface="Calibri" panose="020F0502020204030204" pitchFamily="34" charset="0"/>
                <a:ea typeface="Calibri" panose="020F050202020403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WG15 Package for LMSC Approval of TG4me to SA Ballot</a:t>
            </a:r>
            <a:endParaRPr lang="en-US" sz="1600" dirty="0">
              <a:solidFill>
                <a:srgbClr val="0000FF"/>
              </a:solidFill>
              <a:latin typeface="Calibri" panose="020F0502020204030204" pitchFamily="34" charset="0"/>
              <a:ea typeface="Calibri" panose="020F0502020204030204" pitchFamily="34" charset="0"/>
              <a:cs typeface="Calibri" panose="020F0502020204030204" pitchFamily="34" charset="0"/>
            </a:endParaRPr>
          </a:p>
          <a:p>
            <a:pPr marL="0" marR="0">
              <a:spcBef>
                <a:spcPts val="0"/>
              </a:spcBef>
              <a:spcAft>
                <a:spcPts val="0"/>
              </a:spcAft>
            </a:pPr>
            <a:endParaRPr lang="en-US" sz="1600" dirty="0">
              <a:solidFill>
                <a:srgbClr val="FF0000"/>
              </a:solidFill>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31115746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EF6B799-B4F2-7A2A-A22B-2E5534C51828}"/>
              </a:ext>
            </a:extLst>
          </p:cNvPr>
          <p:cNvSpPr>
            <a:spLocks noGrp="1"/>
          </p:cNvSpPr>
          <p:nvPr>
            <p:ph type="sldNum" sz="quarter" idx="12"/>
          </p:nvPr>
        </p:nvSpPr>
        <p:spPr/>
        <p:txBody>
          <a:bodyPr/>
          <a:lstStyle/>
          <a:p>
            <a:pPr>
              <a:defRPr/>
            </a:pPr>
            <a:r>
              <a:rPr lang="en-US" dirty="0"/>
              <a:t>Slide </a:t>
            </a:r>
            <a:fld id="{8269BD7D-1DCB-4C55-B36B-7043228FA0F3}" type="slidenum">
              <a:rPr lang="en-US" smtClean="0"/>
              <a:pPr>
                <a:defRPr/>
              </a:pPr>
              <a:t>6</a:t>
            </a:fld>
            <a:endParaRPr lang="en-US" dirty="0"/>
          </a:p>
        </p:txBody>
      </p:sp>
      <p:sp>
        <p:nvSpPr>
          <p:cNvPr id="2" name="Title 1">
            <a:extLst>
              <a:ext uri="{FF2B5EF4-FFF2-40B4-BE49-F238E27FC236}">
                <a16:creationId xmlns:a16="http://schemas.microsoft.com/office/drawing/2014/main" id="{C5B282D9-F791-222C-6B04-450CA03A5E64}"/>
              </a:ext>
            </a:extLst>
          </p:cNvPr>
          <p:cNvSpPr txBox="1">
            <a:spLocks/>
          </p:cNvSpPr>
          <p:nvPr/>
        </p:nvSpPr>
        <p:spPr bwMode="auto">
          <a:xfrm>
            <a:off x="685800" y="4572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600">
                <a:solidFill>
                  <a:schemeClr val="tx2"/>
                </a:solidFill>
                <a:latin typeface="+mj-lt"/>
                <a:ea typeface="ＭＳ Ｐゴシック" charset="0"/>
                <a:cs typeface="+mj-cs"/>
              </a:defRPr>
            </a:lvl1pPr>
            <a:lvl2pPr algn="ctr" rtl="0" eaLnBrk="0" fontAlgn="base" hangingPunct="0">
              <a:spcBef>
                <a:spcPct val="0"/>
              </a:spcBef>
              <a:spcAft>
                <a:spcPct val="0"/>
              </a:spcAft>
              <a:defRPr sz="3600">
                <a:solidFill>
                  <a:schemeClr val="tx2"/>
                </a:solidFill>
                <a:latin typeface="Times New Roman" pitchFamily="18" charset="0"/>
                <a:ea typeface="ＭＳ Ｐゴシック" charset="0"/>
              </a:defRPr>
            </a:lvl2pPr>
            <a:lvl3pPr algn="ctr" rtl="0" eaLnBrk="0" fontAlgn="base" hangingPunct="0">
              <a:spcBef>
                <a:spcPct val="0"/>
              </a:spcBef>
              <a:spcAft>
                <a:spcPct val="0"/>
              </a:spcAft>
              <a:defRPr sz="3600">
                <a:solidFill>
                  <a:schemeClr val="tx2"/>
                </a:solidFill>
                <a:latin typeface="Times New Roman" pitchFamily="18" charset="0"/>
                <a:ea typeface="ＭＳ Ｐゴシック" charset="0"/>
              </a:defRPr>
            </a:lvl3pPr>
            <a:lvl4pPr algn="ctr" rtl="0" eaLnBrk="0" fontAlgn="base" hangingPunct="0">
              <a:spcBef>
                <a:spcPct val="0"/>
              </a:spcBef>
              <a:spcAft>
                <a:spcPct val="0"/>
              </a:spcAft>
              <a:defRPr sz="3600">
                <a:solidFill>
                  <a:schemeClr val="tx2"/>
                </a:solidFill>
                <a:latin typeface="Times New Roman" pitchFamily="18" charset="0"/>
                <a:ea typeface="ＭＳ Ｐゴシック" charset="0"/>
              </a:defRPr>
            </a:lvl4pPr>
            <a:lvl5pPr algn="ctr" rtl="0" eaLnBrk="0" fontAlgn="base" hangingPunct="0">
              <a:spcBef>
                <a:spcPct val="0"/>
              </a:spcBef>
              <a:spcAft>
                <a:spcPct val="0"/>
              </a:spcAft>
              <a:defRPr sz="3600">
                <a:solidFill>
                  <a:schemeClr val="tx2"/>
                </a:solidFill>
                <a:latin typeface="Times New Roman" pitchFamily="18" charset="0"/>
                <a:ea typeface="ＭＳ Ｐゴシック" charset="0"/>
              </a:defRPr>
            </a:lvl5pPr>
            <a:lvl6pPr marL="457200" algn="ctr" rtl="0" eaLnBrk="0" fontAlgn="base" hangingPunct="0">
              <a:spcBef>
                <a:spcPct val="0"/>
              </a:spcBef>
              <a:spcAft>
                <a:spcPct val="0"/>
              </a:spcAft>
              <a:defRPr sz="3600">
                <a:solidFill>
                  <a:schemeClr val="tx2"/>
                </a:solidFill>
                <a:latin typeface="Times New Roman" pitchFamily="18" charset="0"/>
              </a:defRPr>
            </a:lvl6pPr>
            <a:lvl7pPr marL="914400" algn="ctr" rtl="0" eaLnBrk="0" fontAlgn="base" hangingPunct="0">
              <a:spcBef>
                <a:spcPct val="0"/>
              </a:spcBef>
              <a:spcAft>
                <a:spcPct val="0"/>
              </a:spcAft>
              <a:defRPr sz="3600">
                <a:solidFill>
                  <a:schemeClr val="tx2"/>
                </a:solidFill>
                <a:latin typeface="Times New Roman" pitchFamily="18" charset="0"/>
              </a:defRPr>
            </a:lvl7pPr>
            <a:lvl8pPr marL="1371600" algn="ctr" rtl="0" eaLnBrk="0" fontAlgn="base" hangingPunct="0">
              <a:spcBef>
                <a:spcPct val="0"/>
              </a:spcBef>
              <a:spcAft>
                <a:spcPct val="0"/>
              </a:spcAft>
              <a:defRPr sz="3600">
                <a:solidFill>
                  <a:schemeClr val="tx2"/>
                </a:solidFill>
                <a:latin typeface="Times New Roman" pitchFamily="18" charset="0"/>
              </a:defRPr>
            </a:lvl8pPr>
            <a:lvl9pPr marL="1828800" algn="ctr" rtl="0" eaLnBrk="0" fontAlgn="base" hangingPunct="0">
              <a:spcBef>
                <a:spcPct val="0"/>
              </a:spcBef>
              <a:spcAft>
                <a:spcPct val="0"/>
              </a:spcAft>
              <a:defRPr sz="3600">
                <a:solidFill>
                  <a:schemeClr val="tx2"/>
                </a:solidFill>
                <a:latin typeface="Times New Roman" pitchFamily="18" charset="0"/>
              </a:defRPr>
            </a:lvl9pPr>
          </a:lstStyle>
          <a:p>
            <a:r>
              <a:rPr lang="en-US" kern="0" dirty="0"/>
              <a:t>802 EC Consent Motions</a:t>
            </a:r>
          </a:p>
        </p:txBody>
      </p:sp>
      <p:sp>
        <p:nvSpPr>
          <p:cNvPr id="4" name="Rectangle 3">
            <a:extLst>
              <a:ext uri="{FF2B5EF4-FFF2-40B4-BE49-F238E27FC236}">
                <a16:creationId xmlns:a16="http://schemas.microsoft.com/office/drawing/2014/main" id="{D9F0563A-DD63-AC25-59B6-8E379B309959}"/>
              </a:ext>
            </a:extLst>
          </p:cNvPr>
          <p:cNvSpPr/>
          <p:nvPr/>
        </p:nvSpPr>
        <p:spPr>
          <a:xfrm>
            <a:off x="304800" y="1371600"/>
            <a:ext cx="8534400" cy="3785652"/>
          </a:xfrm>
          <a:prstGeom prst="rect">
            <a:avLst/>
          </a:prstGeom>
        </p:spPr>
        <p:txBody>
          <a:bodyPr wrap="square">
            <a:spAutoFit/>
          </a:bodyPr>
          <a:lstStyle/>
          <a:p>
            <a:pPr>
              <a:spcBef>
                <a:spcPts val="0"/>
              </a:spcBef>
              <a:spcAft>
                <a:spcPts val="0"/>
              </a:spcAft>
            </a:pPr>
            <a:r>
              <a:rPr lang="en-US" sz="1600" b="1" dirty="0">
                <a:effectLst/>
                <a:latin typeface="Calibri" panose="020F0502020204030204" pitchFamily="34" charset="0"/>
                <a:ea typeface="Calibri" panose="020F0502020204030204" pitchFamily="34" charset="0"/>
              </a:rPr>
              <a:t>Motion to approve submitting IEEE Std 802.15.3™-2023 to ISO/IEC JTC1/SC6  for adoption:</a:t>
            </a:r>
          </a:p>
          <a:p>
            <a:pPr>
              <a:spcBef>
                <a:spcPts val="0"/>
              </a:spcBef>
              <a:spcAft>
                <a:spcPts val="0"/>
              </a:spcAft>
            </a:pPr>
            <a:r>
              <a:rPr lang="en-US" sz="1600" dirty="0">
                <a:latin typeface="Calibri" panose="020F0502020204030204" pitchFamily="34" charset="0"/>
                <a:cs typeface="Calibri" panose="020F0502020204030204" pitchFamily="34" charset="0"/>
              </a:rPr>
              <a:t>Approve submission of the following project to ISO/IEC JTC1/SC6 for adoption under the PSDO agreement: </a:t>
            </a:r>
          </a:p>
          <a:p>
            <a:pPr lvl="1">
              <a:spcBef>
                <a:spcPts val="0"/>
              </a:spcBef>
              <a:spcAft>
                <a:spcPts val="0"/>
              </a:spcAft>
            </a:pPr>
            <a:r>
              <a:rPr lang="en-US" sz="1600" dirty="0">
                <a:effectLst/>
                <a:latin typeface="Calibri" panose="020F0502020204030204" pitchFamily="34" charset="0"/>
                <a:ea typeface="Calibri" panose="020F0502020204030204" pitchFamily="34" charset="0"/>
                <a:cs typeface="Calibri" panose="020F0502020204030204" pitchFamily="34" charset="0"/>
              </a:rPr>
              <a:t>IEEE Std 802.15.3™-2023 - IEEE Standard for Wireless Multi-Media Network</a:t>
            </a:r>
            <a:endParaRPr lang="en-US" sz="1600" dirty="0">
              <a:latin typeface="Calibri" panose="020F0502020204030204" pitchFamily="34" charset="0"/>
              <a:ea typeface="Calibri" panose="020F0502020204030204" pitchFamily="34" charset="0"/>
              <a:cs typeface="Calibri" panose="020F0502020204030204" pitchFamily="34" charset="0"/>
            </a:endParaRPr>
          </a:p>
          <a:p>
            <a:pPr lvl="1">
              <a:spcBef>
                <a:spcPts val="0"/>
              </a:spcBef>
              <a:spcAft>
                <a:spcPts val="0"/>
              </a:spcAft>
            </a:pPr>
            <a:r>
              <a:rPr lang="en-US" sz="1600" dirty="0">
                <a:effectLst/>
                <a:latin typeface="Calibri" panose="020F0502020204030204" pitchFamily="34" charset="0"/>
                <a:ea typeface="Calibri" panose="020F0502020204030204" pitchFamily="34" charset="0"/>
              </a:rPr>
              <a:t>Moved by: Clint Powell</a:t>
            </a:r>
          </a:p>
          <a:p>
            <a:pPr lvl="1">
              <a:spcBef>
                <a:spcPts val="0"/>
              </a:spcBef>
              <a:spcAft>
                <a:spcPts val="0"/>
              </a:spcAft>
            </a:pPr>
            <a:r>
              <a:rPr lang="en-US" sz="1600" dirty="0">
                <a:effectLst/>
                <a:latin typeface="Calibri" panose="020F0502020204030204" pitchFamily="34" charset="0"/>
                <a:ea typeface="Calibri" panose="020F0502020204030204" pitchFamily="34" charset="0"/>
              </a:rPr>
              <a:t>Seconded by: Robert Stacey</a:t>
            </a:r>
          </a:p>
          <a:p>
            <a:pPr marL="0" lvl="1">
              <a:spcBef>
                <a:spcPts val="0"/>
              </a:spcBef>
              <a:spcAft>
                <a:spcPts val="0"/>
              </a:spcAft>
            </a:pPr>
            <a:endParaRPr lang="en-US" sz="1600" dirty="0">
              <a:latin typeface="Calibri" panose="020F0502020204030204" pitchFamily="34" charset="0"/>
              <a:cs typeface="Calibri" panose="020F0502020204030204" pitchFamily="34" charset="0"/>
            </a:endParaRPr>
          </a:p>
          <a:p>
            <a:pPr marL="0" marR="0">
              <a:spcBef>
                <a:spcPts val="0"/>
              </a:spcBef>
              <a:spcAft>
                <a:spcPts val="0"/>
              </a:spcAft>
            </a:pPr>
            <a:r>
              <a:rPr lang="en-US" sz="1600" dirty="0">
                <a:effectLst/>
                <a:latin typeface="Calibri" panose="020F0502020204030204" pitchFamily="34" charset="0"/>
                <a:ea typeface="Calibri" panose="020F0502020204030204" pitchFamily="34" charset="0"/>
              </a:rPr>
              <a:t>The following motion was approved during the </a:t>
            </a:r>
            <a:r>
              <a:rPr lang="en-US" sz="1600" dirty="0">
                <a:latin typeface="Calibri" panose="020F0502020204030204" pitchFamily="34" charset="0"/>
                <a:ea typeface="Calibri" panose="020F0502020204030204" pitchFamily="34" charset="0"/>
              </a:rPr>
              <a:t>May</a:t>
            </a:r>
            <a:r>
              <a:rPr lang="en-US" sz="1600" dirty="0">
                <a:effectLst/>
                <a:latin typeface="Calibri" panose="020F0502020204030204" pitchFamily="34" charset="0"/>
                <a:ea typeface="Calibri" panose="020F0502020204030204" pitchFamily="34" charset="0"/>
              </a:rPr>
              <a:t> 2024 WG15 Closing Plenary.</a:t>
            </a:r>
          </a:p>
          <a:p>
            <a:pPr marL="0" marR="0">
              <a:spcBef>
                <a:spcPts val="0"/>
              </a:spcBef>
              <a:spcAft>
                <a:spcPts val="0"/>
              </a:spcAft>
            </a:pPr>
            <a:r>
              <a:rPr lang="en-US" sz="1600" dirty="0">
                <a:effectLst/>
                <a:latin typeface="Calibri" panose="020F0502020204030204" pitchFamily="34" charset="0"/>
                <a:ea typeface="Calibri" panose="020F0502020204030204" pitchFamily="34" charset="0"/>
              </a:rPr>
              <a:t>Motion: Move that the IEEE 802.15 WG requests that IEEE 802 EC approve submission of the following project IEEE Std 802.15.4y™-2021 to ISO/IEC JTC1/SC6 for information under the PSDO agreement.</a:t>
            </a:r>
          </a:p>
          <a:p>
            <a:pPr lvl="1">
              <a:spcBef>
                <a:spcPts val="0"/>
              </a:spcBef>
              <a:spcAft>
                <a:spcPts val="0"/>
              </a:spcAft>
            </a:pPr>
            <a:r>
              <a:rPr lang="en-US" sz="1600" dirty="0">
                <a:effectLst/>
                <a:latin typeface="Calibri" panose="020F0502020204030204" pitchFamily="34" charset="0"/>
                <a:ea typeface="Calibri" panose="020F0502020204030204" pitchFamily="34" charset="0"/>
              </a:rPr>
              <a:t>Moved: Phil Beecher</a:t>
            </a:r>
          </a:p>
          <a:p>
            <a:pPr lvl="1">
              <a:spcBef>
                <a:spcPts val="0"/>
              </a:spcBef>
              <a:spcAft>
                <a:spcPts val="0"/>
              </a:spcAft>
            </a:pPr>
            <a:r>
              <a:rPr lang="en-US" sz="1600" dirty="0">
                <a:effectLst/>
                <a:latin typeface="Calibri" panose="020F0502020204030204" pitchFamily="34" charset="0"/>
                <a:ea typeface="Calibri" panose="020F0502020204030204" pitchFamily="34" charset="0"/>
              </a:rPr>
              <a:t>Seconded: Ann Krieger</a:t>
            </a:r>
          </a:p>
          <a:p>
            <a:pPr lvl="1">
              <a:spcBef>
                <a:spcPts val="0"/>
              </a:spcBef>
              <a:spcAft>
                <a:spcPts val="0"/>
              </a:spcAft>
            </a:pPr>
            <a:r>
              <a:rPr lang="en-US" sz="1600" dirty="0">
                <a:effectLst/>
                <a:latin typeface="Calibri" panose="020F0502020204030204" pitchFamily="34" charset="0"/>
                <a:ea typeface="Calibri" panose="020F0502020204030204" pitchFamily="34" charset="0"/>
              </a:rPr>
              <a:t>No discussion, DVL vote:  </a:t>
            </a:r>
            <a:r>
              <a:rPr lang="en-US" sz="1600" dirty="0">
                <a:solidFill>
                  <a:srgbClr val="FF0000"/>
                </a:solidFill>
                <a:latin typeface="Calibri" panose="020F0502020204030204" pitchFamily="34" charset="0"/>
                <a:ea typeface="Calibri" panose="020F0502020204030204" pitchFamily="34" charset="0"/>
              </a:rPr>
              <a:t>36</a:t>
            </a:r>
            <a:r>
              <a:rPr lang="en-US" sz="1600" dirty="0">
                <a:solidFill>
                  <a:srgbClr val="FF0000"/>
                </a:solidFill>
                <a:effectLst/>
                <a:latin typeface="Calibri" panose="020F0502020204030204" pitchFamily="34" charset="0"/>
                <a:ea typeface="Calibri" panose="020F0502020204030204" pitchFamily="34" charset="0"/>
              </a:rPr>
              <a:t>/</a:t>
            </a:r>
            <a:r>
              <a:rPr lang="en-US" sz="1600" dirty="0">
                <a:solidFill>
                  <a:srgbClr val="FF0000"/>
                </a:solidFill>
                <a:latin typeface="Calibri" panose="020F0502020204030204" pitchFamily="34" charset="0"/>
                <a:ea typeface="Calibri" panose="020F0502020204030204" pitchFamily="34" charset="0"/>
              </a:rPr>
              <a:t>0</a:t>
            </a:r>
            <a:r>
              <a:rPr lang="en-US" sz="1600" dirty="0">
                <a:solidFill>
                  <a:srgbClr val="FF0000"/>
                </a:solidFill>
                <a:effectLst/>
                <a:latin typeface="Calibri" panose="020F0502020204030204" pitchFamily="34" charset="0"/>
                <a:ea typeface="Calibri" panose="020F0502020204030204" pitchFamily="34" charset="0"/>
              </a:rPr>
              <a:t>/0 </a:t>
            </a:r>
            <a:r>
              <a:rPr lang="en-US" sz="1600" dirty="0">
                <a:effectLst/>
                <a:latin typeface="Calibri" panose="020F0502020204030204" pitchFamily="34" charset="0"/>
                <a:ea typeface="Calibri" panose="020F0502020204030204" pitchFamily="34" charset="0"/>
              </a:rPr>
              <a:t>(Y/N/A)</a:t>
            </a:r>
            <a:endParaRPr lang="en-US" sz="1600" dirty="0">
              <a:latin typeface="Calibri" panose="020F0502020204030204" pitchFamily="34" charset="0"/>
              <a:cs typeface="Calibri" panose="020F0502020204030204" pitchFamily="34" charset="0"/>
            </a:endParaRPr>
          </a:p>
          <a:p>
            <a:pPr marL="0" marR="0">
              <a:spcBef>
                <a:spcPts val="0"/>
              </a:spcBef>
              <a:spcAft>
                <a:spcPts val="0"/>
              </a:spcAft>
            </a:pPr>
            <a:endParaRPr lang="en-US" sz="1600" dirty="0">
              <a:solidFill>
                <a:srgbClr val="FF0000"/>
              </a:solidFill>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35692615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EF6B799-B4F2-7A2A-A22B-2E5534C51828}"/>
              </a:ext>
            </a:extLst>
          </p:cNvPr>
          <p:cNvSpPr>
            <a:spLocks noGrp="1"/>
          </p:cNvSpPr>
          <p:nvPr>
            <p:ph type="sldNum" sz="quarter" idx="12"/>
          </p:nvPr>
        </p:nvSpPr>
        <p:spPr/>
        <p:txBody>
          <a:bodyPr/>
          <a:lstStyle/>
          <a:p>
            <a:pPr>
              <a:defRPr/>
            </a:pPr>
            <a:r>
              <a:rPr lang="en-US" dirty="0"/>
              <a:t>Slide </a:t>
            </a:r>
            <a:fld id="{8269BD7D-1DCB-4C55-B36B-7043228FA0F3}" type="slidenum">
              <a:rPr lang="en-US" smtClean="0"/>
              <a:pPr>
                <a:defRPr/>
              </a:pPr>
              <a:t>7</a:t>
            </a:fld>
            <a:endParaRPr lang="en-US" dirty="0"/>
          </a:p>
        </p:txBody>
      </p:sp>
      <p:sp>
        <p:nvSpPr>
          <p:cNvPr id="2" name="Rectangle 2">
            <a:extLst>
              <a:ext uri="{FF2B5EF4-FFF2-40B4-BE49-F238E27FC236}">
                <a16:creationId xmlns:a16="http://schemas.microsoft.com/office/drawing/2014/main" id="{229A0C7A-0D40-AB53-8635-31FB1FB8B830}"/>
              </a:ext>
            </a:extLst>
          </p:cNvPr>
          <p:cNvSpPr>
            <a:spLocks noGrp="1" noChangeArrowheads="1"/>
          </p:cNvSpPr>
          <p:nvPr>
            <p:ph type="ctrTitle"/>
          </p:nvPr>
        </p:nvSpPr>
        <p:spPr>
          <a:xfrm>
            <a:off x="685800" y="2286000"/>
            <a:ext cx="7772400" cy="1143000"/>
          </a:xfrm>
        </p:spPr>
        <p:txBody>
          <a:bodyPr anchor="ctr"/>
          <a:lstStyle/>
          <a:p>
            <a:r>
              <a:rPr lang="en-US" altLang="en-US" sz="3600" dirty="0"/>
              <a:t>802 LMSC Closing Plenary</a:t>
            </a:r>
            <a:br>
              <a:rPr lang="en-US" altLang="en-US" sz="3600" dirty="0"/>
            </a:br>
            <a:r>
              <a:rPr lang="en-US" altLang="en-US" sz="3600" dirty="0"/>
              <a:t>November 2024</a:t>
            </a:r>
          </a:p>
        </p:txBody>
      </p:sp>
      <p:sp>
        <p:nvSpPr>
          <p:cNvPr id="3" name="Rectangle 3">
            <a:extLst>
              <a:ext uri="{FF2B5EF4-FFF2-40B4-BE49-F238E27FC236}">
                <a16:creationId xmlns:a16="http://schemas.microsoft.com/office/drawing/2014/main" id="{2C996E02-85FA-19C3-0259-C8EEEA62854D}"/>
              </a:ext>
            </a:extLst>
          </p:cNvPr>
          <p:cNvSpPr>
            <a:spLocks noGrp="1" noChangeArrowheads="1"/>
          </p:cNvSpPr>
          <p:nvPr>
            <p:ph type="subTitle" idx="1"/>
          </p:nvPr>
        </p:nvSpPr>
        <p:spPr>
          <a:xfrm>
            <a:off x="1371600" y="3886200"/>
            <a:ext cx="6400800" cy="1752600"/>
          </a:xfrm>
        </p:spPr>
        <p:txBody>
          <a:bodyPr/>
          <a:lstStyle/>
          <a:p>
            <a:r>
              <a:rPr lang="en-US" altLang="en-US" sz="3200" dirty="0"/>
              <a:t>802.15 WG</a:t>
            </a:r>
            <a:br>
              <a:rPr lang="en-US" altLang="en-US" sz="3200" dirty="0"/>
            </a:br>
            <a:r>
              <a:rPr lang="en-US" altLang="en-US" sz="3200" dirty="0"/>
              <a:t>(</a:t>
            </a:r>
            <a:r>
              <a:rPr lang="en-US" altLang="en-US" dirty="0"/>
              <a:t>N</a:t>
            </a:r>
            <a:r>
              <a:rPr lang="en-US" altLang="en-US" sz="3200" dirty="0"/>
              <a:t>on-Consent) Motions</a:t>
            </a:r>
          </a:p>
        </p:txBody>
      </p:sp>
    </p:spTree>
    <p:extLst>
      <p:ext uri="{BB962C8B-B14F-4D97-AF65-F5344CB8AC3E}">
        <p14:creationId xmlns:p14="http://schemas.microsoft.com/office/powerpoint/2010/main" val="18168466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EF6B799-B4F2-7A2A-A22B-2E5534C51828}"/>
              </a:ext>
            </a:extLst>
          </p:cNvPr>
          <p:cNvSpPr>
            <a:spLocks noGrp="1"/>
          </p:cNvSpPr>
          <p:nvPr>
            <p:ph type="sldNum" sz="quarter" idx="12"/>
          </p:nvPr>
        </p:nvSpPr>
        <p:spPr/>
        <p:txBody>
          <a:bodyPr/>
          <a:lstStyle/>
          <a:p>
            <a:pPr>
              <a:defRPr/>
            </a:pPr>
            <a:r>
              <a:rPr lang="en-US" dirty="0"/>
              <a:t>Slide </a:t>
            </a:r>
            <a:fld id="{8269BD7D-1DCB-4C55-B36B-7043228FA0F3}" type="slidenum">
              <a:rPr lang="en-US" smtClean="0"/>
              <a:pPr>
                <a:defRPr/>
              </a:pPr>
              <a:t>8</a:t>
            </a:fld>
            <a:endParaRPr lang="en-US" dirty="0"/>
          </a:p>
        </p:txBody>
      </p:sp>
      <p:sp>
        <p:nvSpPr>
          <p:cNvPr id="4" name="Rectangle 3">
            <a:extLst>
              <a:ext uri="{FF2B5EF4-FFF2-40B4-BE49-F238E27FC236}">
                <a16:creationId xmlns:a16="http://schemas.microsoft.com/office/drawing/2014/main" id="{E12A13A7-9F47-BC28-F79E-60F8BE325128}"/>
              </a:ext>
            </a:extLst>
          </p:cNvPr>
          <p:cNvSpPr/>
          <p:nvPr/>
        </p:nvSpPr>
        <p:spPr>
          <a:xfrm>
            <a:off x="304800" y="1371600"/>
            <a:ext cx="8610600" cy="5109091"/>
          </a:xfrm>
          <a:prstGeom prst="rect">
            <a:avLst/>
          </a:prstGeom>
        </p:spPr>
        <p:txBody>
          <a:bodyPr wrap="square">
            <a:spAutoFit/>
          </a:bodyPr>
          <a:lstStyle/>
          <a:p>
            <a:pPr marL="0" marR="0">
              <a:spcBef>
                <a:spcPts val="0"/>
              </a:spcBef>
              <a:spcAft>
                <a:spcPts val="0"/>
              </a:spcAft>
            </a:pPr>
            <a:r>
              <a:rPr lang="en-US" sz="1400" b="1" dirty="0">
                <a:effectLst/>
                <a:latin typeface="Calibri" panose="020F0502020204030204" pitchFamily="34" charset="0"/>
                <a:ea typeface="Calibri" panose="020F0502020204030204" pitchFamily="34" charset="0"/>
              </a:rPr>
              <a:t>Motion </a:t>
            </a:r>
            <a:r>
              <a:rPr lang="en-US" sz="1400" b="1" dirty="0">
                <a:latin typeface="Calibri" panose="020F0502020204030204" pitchFamily="34" charset="0"/>
                <a:ea typeface="Calibri" panose="020F0502020204030204" pitchFamily="34" charset="0"/>
              </a:rPr>
              <a:t>to forward PAR and CSD for P802.15.9a:</a:t>
            </a:r>
            <a:endParaRPr lang="en-US" sz="1400" dirty="0">
              <a:effectLst/>
              <a:latin typeface="Calibri" panose="020F0502020204030204" pitchFamily="34" charset="0"/>
              <a:ea typeface="Calibri" panose="020F0502020204030204" pitchFamily="34" charset="0"/>
            </a:endParaRPr>
          </a:p>
          <a:p>
            <a:pPr marL="0" lvl="1">
              <a:spcBef>
                <a:spcPts val="0"/>
              </a:spcBef>
              <a:spcAft>
                <a:spcPts val="0"/>
              </a:spcAft>
            </a:pPr>
            <a:r>
              <a:rPr lang="en-US" sz="1400" dirty="0">
                <a:effectLst/>
                <a:latin typeface="Calibri" panose="020F0502020204030204" pitchFamily="34" charset="0"/>
                <a:ea typeface="Calibri" panose="020F0502020204030204" pitchFamily="34" charset="0"/>
              </a:rPr>
              <a:t>Approve forwarding P802.15.9a PAR documentation in </a:t>
            </a:r>
            <a:r>
              <a:rPr lang="en-US" sz="1400" u="sng" dirty="0">
                <a:solidFill>
                  <a:srgbClr val="0000FF"/>
                </a:solidFill>
                <a:effectLst/>
                <a:latin typeface="Calibri" panose="020F0502020204030204" pitchFamily="34" charset="0"/>
                <a:ea typeface="Calibri" panose="020F050202020403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15-24-0284-01</a:t>
            </a:r>
            <a:r>
              <a:rPr lang="en-US" sz="1400" u="sng" dirty="0">
                <a:solidFill>
                  <a:srgbClr val="0000FF"/>
                </a:solidFill>
                <a:effectLst/>
                <a:latin typeface="Calibri" panose="020F0502020204030204" pitchFamily="34" charset="0"/>
                <a:ea typeface="Calibri" panose="020F0502020204030204" pitchFamily="34" charset="0"/>
                <a:cs typeface="Calibri" panose="020F0502020204030204" pitchFamily="34" charset="0"/>
              </a:rPr>
              <a:t> </a:t>
            </a:r>
            <a:r>
              <a:rPr lang="en-US" sz="1400" dirty="0">
                <a:effectLst/>
                <a:latin typeface="Calibri" panose="020F0502020204030204" pitchFamily="34" charset="0"/>
                <a:ea typeface="Calibri" panose="020F0502020204030204" pitchFamily="34" charset="0"/>
              </a:rPr>
              <a:t>to </a:t>
            </a:r>
            <a:r>
              <a:rPr lang="en-US" sz="1400" dirty="0" err="1">
                <a:effectLst/>
                <a:latin typeface="Calibri" panose="020F0502020204030204" pitchFamily="34" charset="0"/>
                <a:ea typeface="Calibri" panose="020F0502020204030204" pitchFamily="34" charset="0"/>
              </a:rPr>
              <a:t>NesCom</a:t>
            </a:r>
            <a:endParaRPr lang="en-US" sz="1400" dirty="0">
              <a:effectLst/>
              <a:latin typeface="Calibri" panose="020F0502020204030204" pitchFamily="34" charset="0"/>
              <a:ea typeface="Calibri" panose="020F0502020204030204" pitchFamily="34" charset="0"/>
            </a:endParaRPr>
          </a:p>
          <a:p>
            <a:pPr marL="0" lvl="1">
              <a:spcBef>
                <a:spcPts val="0"/>
              </a:spcBef>
              <a:spcAft>
                <a:spcPts val="0"/>
              </a:spcAft>
            </a:pPr>
            <a:endParaRPr lang="en-US" sz="1400" dirty="0">
              <a:effectLst/>
              <a:latin typeface="Calibri" panose="020F0502020204030204" pitchFamily="34" charset="0"/>
              <a:ea typeface="Calibri" panose="020F0502020204030204" pitchFamily="34" charset="0"/>
              <a:cs typeface="Calibri" panose="020F0502020204030204" pitchFamily="34" charset="0"/>
            </a:endParaRPr>
          </a:p>
          <a:p>
            <a:pPr marL="0" lvl="1">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Approve CSD documentation in </a:t>
            </a:r>
            <a:r>
              <a:rPr lang="en-US" sz="1400" u="sng" dirty="0">
                <a:solidFill>
                  <a:srgbClr val="0000FF"/>
                </a:solidFill>
                <a:effectLst/>
                <a:latin typeface="Calibri" panose="020F0502020204030204" pitchFamily="34" charset="0"/>
                <a:ea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15-24-0286-03</a:t>
            </a:r>
            <a:endParaRPr lang="en-US" sz="1400" dirty="0">
              <a:solidFill>
                <a:srgbClr val="0000FF"/>
              </a:solidFill>
              <a:effectLst/>
              <a:latin typeface="Calibri" panose="020F0502020204030204" pitchFamily="34" charset="0"/>
              <a:ea typeface="Calibri" panose="020F0502020204030204" pitchFamily="34" charset="0"/>
              <a:cs typeface="Calibri" panose="020F0502020204030204" pitchFamily="34" charset="0"/>
            </a:endParaRPr>
          </a:p>
          <a:p>
            <a:pPr lvl="1">
              <a:spcBef>
                <a:spcPts val="0"/>
              </a:spcBef>
              <a:spcAft>
                <a:spcPts val="0"/>
              </a:spcAft>
            </a:pPr>
            <a:r>
              <a:rPr lang="en-US" sz="1400" dirty="0">
                <a:effectLst/>
                <a:latin typeface="Calibri" panose="020F0502020204030204" pitchFamily="34" charset="0"/>
                <a:ea typeface="Calibri" panose="020F0502020204030204" pitchFamily="34" charset="0"/>
              </a:rPr>
              <a:t>Moved: Clint Powell</a:t>
            </a:r>
          </a:p>
          <a:p>
            <a:pPr lvl="1">
              <a:spcBef>
                <a:spcPts val="0"/>
              </a:spcBef>
              <a:spcAft>
                <a:spcPts val="0"/>
              </a:spcAft>
            </a:pPr>
            <a:r>
              <a:rPr lang="en-US" sz="1400" dirty="0">
                <a:effectLst/>
                <a:latin typeface="Calibri" panose="020F0502020204030204" pitchFamily="34" charset="0"/>
                <a:ea typeface="Calibri" panose="020F0502020204030204" pitchFamily="34" charset="0"/>
              </a:rPr>
              <a:t>Seconded by: Robert Stacey</a:t>
            </a:r>
          </a:p>
          <a:p>
            <a:pPr marL="0" marR="0">
              <a:spcBef>
                <a:spcPts val="0"/>
              </a:spcBef>
              <a:spcAft>
                <a:spcPts val="0"/>
              </a:spcAft>
            </a:pPr>
            <a:r>
              <a:rPr lang="en-US" sz="1400" dirty="0">
                <a:effectLst/>
                <a:latin typeface="Calibri" panose="020F0502020204030204" pitchFamily="34" charset="0"/>
                <a:ea typeface="Calibri" panose="020F0502020204030204" pitchFamily="34" charset="0"/>
              </a:rPr>
              <a:t> </a:t>
            </a:r>
          </a:p>
          <a:p>
            <a:pPr marL="0" marR="0">
              <a:spcBef>
                <a:spcPts val="0"/>
              </a:spcBef>
              <a:spcAft>
                <a:spcPts val="0"/>
              </a:spcAft>
            </a:pPr>
            <a:r>
              <a:rPr lang="en-US" sz="1400" dirty="0">
                <a:effectLst/>
                <a:latin typeface="Calibri" panose="020F0502020204030204" pitchFamily="34" charset="0"/>
                <a:ea typeface="Calibri" panose="020F0502020204030204" pitchFamily="34" charset="0"/>
              </a:rPr>
              <a:t>The following motion was approved during the </a:t>
            </a:r>
            <a:r>
              <a:rPr lang="en-US" sz="1400" dirty="0">
                <a:latin typeface="Calibri" panose="020F0502020204030204" pitchFamily="34" charset="0"/>
                <a:ea typeface="Calibri" panose="020F0502020204030204" pitchFamily="34" charset="0"/>
              </a:rPr>
              <a:t>May</a:t>
            </a:r>
            <a:r>
              <a:rPr lang="en-US" sz="1400" dirty="0">
                <a:effectLst/>
                <a:latin typeface="Calibri" panose="020F0502020204030204" pitchFamily="34" charset="0"/>
                <a:ea typeface="Calibri" panose="020F0502020204030204" pitchFamily="34" charset="0"/>
              </a:rPr>
              <a:t> 2024 WG15 Closing Plenary.</a:t>
            </a:r>
          </a:p>
          <a:p>
            <a:pPr marL="0" marR="0">
              <a:spcBef>
                <a:spcPts val="0"/>
              </a:spcBef>
              <a:spcAft>
                <a:spcPts val="0"/>
              </a:spcAft>
            </a:pPr>
            <a:r>
              <a:rPr lang="en-US" sz="1400" dirty="0">
                <a:effectLst/>
                <a:latin typeface="Calibri" panose="020F0502020204030204" pitchFamily="34" charset="0"/>
                <a:ea typeface="Calibri" panose="020F0502020204030204" pitchFamily="34" charset="0"/>
              </a:rPr>
              <a:t>Motion: Move that the PAR and CSD contained in documents 15-24-0284-00 and 15-24-0286-02, respectively, be approved by the IEEE 802.15 WG and that the LMSC be requested to forward the PAR to </a:t>
            </a:r>
            <a:r>
              <a:rPr lang="en-US" sz="1400" dirty="0" err="1">
                <a:effectLst/>
                <a:latin typeface="Calibri" panose="020F0502020204030204" pitchFamily="34" charset="0"/>
                <a:ea typeface="Calibri" panose="020F0502020204030204" pitchFamily="34" charset="0"/>
              </a:rPr>
              <a:t>NesCom</a:t>
            </a:r>
            <a:r>
              <a:rPr lang="en-US" sz="1400" dirty="0">
                <a:effectLst/>
                <a:latin typeface="Calibri" panose="020F0502020204030204" pitchFamily="34" charset="0"/>
                <a:ea typeface="Calibri" panose="020F0502020204030204" pitchFamily="34" charset="0"/>
              </a:rPr>
              <a:t>. The 802.15 working group chair and technical editor are authorized to make additional modifications to the PAR and CSD as needed to reflect LMSC discussion at its closing meeting.</a:t>
            </a:r>
          </a:p>
          <a:p>
            <a:pPr lvl="1">
              <a:spcBef>
                <a:spcPts val="0"/>
              </a:spcBef>
              <a:spcAft>
                <a:spcPts val="0"/>
              </a:spcAft>
            </a:pPr>
            <a:r>
              <a:rPr lang="en-US" sz="1400" dirty="0">
                <a:effectLst/>
                <a:latin typeface="Calibri" panose="020F0502020204030204" pitchFamily="34" charset="0"/>
                <a:ea typeface="Calibri" panose="020F0502020204030204" pitchFamily="34" charset="0"/>
              </a:rPr>
              <a:t>Moved: </a:t>
            </a:r>
            <a:r>
              <a:rPr lang="en-US" sz="1400" dirty="0" err="1">
                <a:latin typeface="Calibri" panose="020F0502020204030204" pitchFamily="34" charset="0"/>
                <a:ea typeface="Calibri" panose="020F0502020204030204" pitchFamily="34" charset="0"/>
              </a:rPr>
              <a:t>Tero</a:t>
            </a:r>
            <a:r>
              <a:rPr lang="en-US" sz="1400" dirty="0">
                <a:latin typeface="Calibri" panose="020F0502020204030204" pitchFamily="34" charset="0"/>
                <a:ea typeface="Calibri" panose="020F0502020204030204" pitchFamily="34" charset="0"/>
              </a:rPr>
              <a:t> </a:t>
            </a:r>
            <a:r>
              <a:rPr lang="en-US" sz="1400" dirty="0" err="1">
                <a:latin typeface="Calibri" panose="020F0502020204030204" pitchFamily="34" charset="0"/>
                <a:ea typeface="Calibri" panose="020F0502020204030204" pitchFamily="34" charset="0"/>
              </a:rPr>
              <a:t>Kivinen</a:t>
            </a:r>
            <a:endParaRPr lang="en-US" sz="1400" dirty="0">
              <a:effectLst/>
              <a:latin typeface="Calibri" panose="020F0502020204030204" pitchFamily="34" charset="0"/>
              <a:ea typeface="Calibri" panose="020F0502020204030204" pitchFamily="34" charset="0"/>
            </a:endParaRPr>
          </a:p>
          <a:p>
            <a:pPr lvl="1">
              <a:spcBef>
                <a:spcPts val="0"/>
              </a:spcBef>
              <a:spcAft>
                <a:spcPts val="0"/>
              </a:spcAft>
            </a:pPr>
            <a:r>
              <a:rPr lang="en-US" sz="1400" dirty="0">
                <a:effectLst/>
                <a:latin typeface="Calibri" panose="020F0502020204030204" pitchFamily="34" charset="0"/>
                <a:ea typeface="Calibri" panose="020F0502020204030204" pitchFamily="34" charset="0"/>
              </a:rPr>
              <a:t>Seconded: Phil Beecher</a:t>
            </a:r>
          </a:p>
          <a:p>
            <a:pPr lvl="1">
              <a:spcBef>
                <a:spcPts val="0"/>
              </a:spcBef>
              <a:spcAft>
                <a:spcPts val="0"/>
              </a:spcAft>
            </a:pPr>
            <a:r>
              <a:rPr lang="en-US" sz="1400" dirty="0">
                <a:effectLst/>
                <a:latin typeface="Calibri" panose="020F0502020204030204" pitchFamily="34" charset="0"/>
                <a:ea typeface="Calibri" panose="020F0502020204030204" pitchFamily="34" charset="0"/>
              </a:rPr>
              <a:t>No discussion, DVL vote:  </a:t>
            </a:r>
            <a:r>
              <a:rPr lang="en-US" sz="1400" dirty="0">
                <a:solidFill>
                  <a:srgbClr val="FF0000"/>
                </a:solidFill>
                <a:latin typeface="Calibri" panose="020F0502020204030204" pitchFamily="34" charset="0"/>
                <a:ea typeface="Calibri" panose="020F0502020204030204" pitchFamily="34" charset="0"/>
              </a:rPr>
              <a:t>36</a:t>
            </a:r>
            <a:r>
              <a:rPr lang="en-US" sz="1400" dirty="0">
                <a:solidFill>
                  <a:srgbClr val="FF0000"/>
                </a:solidFill>
                <a:effectLst/>
                <a:latin typeface="Calibri" panose="020F0502020204030204" pitchFamily="34" charset="0"/>
                <a:ea typeface="Calibri" panose="020F0502020204030204" pitchFamily="34" charset="0"/>
              </a:rPr>
              <a:t>/0/1 </a:t>
            </a:r>
            <a:r>
              <a:rPr lang="en-US" sz="1400" dirty="0">
                <a:effectLst/>
                <a:latin typeface="Calibri" panose="020F0502020204030204" pitchFamily="34" charset="0"/>
                <a:ea typeface="Calibri" panose="020F0502020204030204" pitchFamily="34" charset="0"/>
              </a:rPr>
              <a:t>(Y/N/A)</a:t>
            </a:r>
          </a:p>
          <a:p>
            <a:pPr marL="0" lvl="1">
              <a:spcBef>
                <a:spcPts val="0"/>
              </a:spcBef>
              <a:spcAft>
                <a:spcPts val="0"/>
              </a:spcAft>
            </a:pPr>
            <a:endParaRPr lang="en-US" sz="1400" dirty="0">
              <a:latin typeface="Calibri" panose="020F0502020204030204" pitchFamily="34" charset="0"/>
              <a:ea typeface="Calibri" panose="020F0502020204030204" pitchFamily="34" charset="0"/>
            </a:endParaRPr>
          </a:p>
          <a:p>
            <a:pPr marL="0" lvl="1">
              <a:spcBef>
                <a:spcPts val="0"/>
              </a:spcBef>
              <a:spcAft>
                <a:spcPts val="0"/>
              </a:spcAft>
            </a:pPr>
            <a:endParaRPr lang="en-US" sz="1400" dirty="0">
              <a:effectLst/>
              <a:latin typeface="Calibri" panose="020F0502020204030204" pitchFamily="34" charset="0"/>
              <a:ea typeface="Calibri" panose="020F0502020204030204" pitchFamily="34" charset="0"/>
              <a:cs typeface="Calibri" panose="020F0502020204030204" pitchFamily="34" charset="0"/>
            </a:endParaRPr>
          </a:p>
          <a:p>
            <a:r>
              <a:rPr lang="en-US" sz="1400" dirty="0">
                <a:effectLst/>
                <a:latin typeface="Calibri" panose="020F0502020204030204" pitchFamily="34" charset="0"/>
                <a:ea typeface="Calibri" panose="020F0502020204030204" pitchFamily="34" charset="0"/>
                <a:cs typeface="Calibri" panose="020F0502020204030204" pitchFamily="34" charset="0"/>
              </a:rPr>
              <a:t>WG15 Response to comments received on this PAR (in word): </a:t>
            </a:r>
            <a:r>
              <a:rPr lang="en-US" sz="1400" dirty="0">
                <a:solidFill>
                  <a:srgbClr val="0000FF"/>
                </a:solidFill>
                <a:effectLst/>
                <a:latin typeface="Calibri" panose="020F0502020204030204" pitchFamily="34" charset="0"/>
                <a:ea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15-24-0382-02</a:t>
            </a:r>
            <a:r>
              <a:rPr lang="en-US" sz="1400" dirty="0">
                <a:solidFill>
                  <a:srgbClr val="0000FF"/>
                </a:solidFill>
                <a:effectLst/>
                <a:latin typeface="Calibri" panose="020F0502020204030204" pitchFamily="34" charset="0"/>
                <a:ea typeface="Calibri" panose="020F0502020204030204" pitchFamily="34" charset="0"/>
                <a:cs typeface="Calibri" panose="020F0502020204030204" pitchFamily="34" charset="0"/>
              </a:rPr>
              <a:t>,</a:t>
            </a:r>
          </a:p>
          <a:p>
            <a:pPr marL="457200"/>
            <a:r>
              <a:rPr lang="en-US" sz="1400" dirty="0">
                <a:effectLst/>
                <a:latin typeface="Calibri" panose="020F0502020204030204" pitchFamily="34" charset="0"/>
                <a:ea typeface="Calibri" panose="020F0502020204030204" pitchFamily="34" charset="0"/>
                <a:cs typeface="Calibri" panose="020F0502020204030204" pitchFamily="34" charset="0"/>
              </a:rPr>
              <a:t>WG Vote (7/17/24)</a:t>
            </a:r>
          </a:p>
          <a:p>
            <a:pPr marL="457200" marR="0"/>
            <a:r>
              <a:rPr lang="en-US" sz="1400" dirty="0">
                <a:effectLst/>
                <a:latin typeface="Calibri" panose="020F0502020204030204" pitchFamily="34" charset="0"/>
                <a:ea typeface="Calibri" panose="020F0502020204030204" pitchFamily="34" charset="0"/>
                <a:cs typeface="Calibri" panose="020F0502020204030204" pitchFamily="34" charset="0"/>
              </a:rPr>
              <a:t>Y/N/A: 38/0/3</a:t>
            </a:r>
            <a:endParaRPr lang="en-US" sz="1400" dirty="0">
              <a:latin typeface="Calibri" panose="020F0502020204030204" pitchFamily="34" charset="0"/>
              <a:ea typeface="Calibri" panose="020F0502020204030204" pitchFamily="34" charset="0"/>
              <a:cs typeface="Calibri" panose="020F0502020204030204" pitchFamily="34" charset="0"/>
            </a:endParaRPr>
          </a:p>
          <a:p>
            <a:pPr marL="0" lvl="1">
              <a:spcBef>
                <a:spcPts val="0"/>
              </a:spcBef>
              <a:spcAft>
                <a:spcPts val="0"/>
              </a:spcAft>
            </a:pPr>
            <a:r>
              <a:rPr lang="en-US" sz="1600" dirty="0">
                <a:solidFill>
                  <a:srgbClr val="0000FF"/>
                </a:solidFill>
                <a:latin typeface="Calibri" panose="020F0502020204030204" pitchFamily="34" charset="0"/>
                <a:ea typeface="Calibri" panose="020F0502020204030204" pitchFamily="34" charset="0"/>
                <a:cs typeface="Calibri" panose="020F0502020204030204" pitchFamily="34" charset="0"/>
              </a:rPr>
              <a:t>r</a:t>
            </a:r>
            <a:r>
              <a:rPr lang="en-US" sz="1600" dirty="0">
                <a:effectLst/>
                <a:latin typeface="Calibri" panose="020F0502020204030204" pitchFamily="34" charset="0"/>
                <a:ea typeface="Calibri" panose="020F0502020204030204" pitchFamily="34" charset="0"/>
                <a:cs typeface="Calibri" panose="020F0502020204030204" pitchFamily="34" charset="0"/>
              </a:rPr>
              <a:t>eposted (in pptx) for LMSC: </a:t>
            </a:r>
            <a:r>
              <a:rPr lang="en-US" sz="1600" u="sng" dirty="0">
                <a:solidFill>
                  <a:srgbClr val="0000FF"/>
                </a:solidFill>
                <a:effectLst/>
                <a:latin typeface="Calibri" panose="020F0502020204030204" pitchFamily="34" charset="0"/>
                <a:ea typeface="Calibri" panose="020F0502020204030204" pitchFamily="34" charset="0"/>
                <a:cs typeface="Calibri" panose="020F0502020204030204" pitchFamily="34" charset="0"/>
                <a:hlinkClick r:id="rId5">
                  <a:extLst>
                    <a:ext uri="{A12FA001-AC4F-418D-AE19-62706E023703}">
                      <ahyp:hlinkClr xmlns:ahyp="http://schemas.microsoft.com/office/drawing/2018/hyperlinkcolor" val="tx"/>
                    </a:ext>
                  </a:extLst>
                </a:hlinkClick>
              </a:rPr>
              <a:t>15-24-0406-00</a:t>
            </a:r>
            <a:endParaRPr lang="en-US" sz="1600" dirty="0">
              <a:effectLst/>
              <a:latin typeface="Calibri" panose="020F0502020204030204" pitchFamily="34" charset="0"/>
              <a:ea typeface="Calibri" panose="020F0502020204030204" pitchFamily="34" charset="0"/>
              <a:cs typeface="Calibri" panose="020F0502020204030204" pitchFamily="34" charset="0"/>
            </a:endParaRPr>
          </a:p>
          <a:p>
            <a:pPr marL="0" lvl="1">
              <a:spcBef>
                <a:spcPts val="0"/>
              </a:spcBef>
              <a:spcAft>
                <a:spcPts val="0"/>
              </a:spcAft>
            </a:pP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endParaRPr lang="en-US" sz="1600" dirty="0">
              <a:effectLst/>
              <a:latin typeface="Calibri" panose="020F0502020204030204" pitchFamily="34" charset="0"/>
              <a:ea typeface="Calibri" panose="020F0502020204030204" pitchFamily="34" charset="0"/>
            </a:endParaRPr>
          </a:p>
        </p:txBody>
      </p:sp>
      <p:sp>
        <p:nvSpPr>
          <p:cNvPr id="6" name="Title 1">
            <a:extLst>
              <a:ext uri="{FF2B5EF4-FFF2-40B4-BE49-F238E27FC236}">
                <a16:creationId xmlns:a16="http://schemas.microsoft.com/office/drawing/2014/main" id="{A883B9D9-65D2-E2D0-61DF-E6A5DB48C5DF}"/>
              </a:ext>
            </a:extLst>
          </p:cNvPr>
          <p:cNvSpPr txBox="1">
            <a:spLocks/>
          </p:cNvSpPr>
          <p:nvPr/>
        </p:nvSpPr>
        <p:spPr bwMode="auto">
          <a:xfrm>
            <a:off x="685800" y="4572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600">
                <a:solidFill>
                  <a:schemeClr val="tx2"/>
                </a:solidFill>
                <a:latin typeface="+mj-lt"/>
                <a:ea typeface="ＭＳ Ｐゴシック" charset="0"/>
                <a:cs typeface="+mj-cs"/>
              </a:defRPr>
            </a:lvl1pPr>
            <a:lvl2pPr algn="ctr" rtl="0" eaLnBrk="0" fontAlgn="base" hangingPunct="0">
              <a:spcBef>
                <a:spcPct val="0"/>
              </a:spcBef>
              <a:spcAft>
                <a:spcPct val="0"/>
              </a:spcAft>
              <a:defRPr sz="3600">
                <a:solidFill>
                  <a:schemeClr val="tx2"/>
                </a:solidFill>
                <a:latin typeface="Times New Roman" pitchFamily="18" charset="0"/>
                <a:ea typeface="ＭＳ Ｐゴシック" charset="0"/>
              </a:defRPr>
            </a:lvl2pPr>
            <a:lvl3pPr algn="ctr" rtl="0" eaLnBrk="0" fontAlgn="base" hangingPunct="0">
              <a:spcBef>
                <a:spcPct val="0"/>
              </a:spcBef>
              <a:spcAft>
                <a:spcPct val="0"/>
              </a:spcAft>
              <a:defRPr sz="3600">
                <a:solidFill>
                  <a:schemeClr val="tx2"/>
                </a:solidFill>
                <a:latin typeface="Times New Roman" pitchFamily="18" charset="0"/>
                <a:ea typeface="ＭＳ Ｐゴシック" charset="0"/>
              </a:defRPr>
            </a:lvl3pPr>
            <a:lvl4pPr algn="ctr" rtl="0" eaLnBrk="0" fontAlgn="base" hangingPunct="0">
              <a:spcBef>
                <a:spcPct val="0"/>
              </a:spcBef>
              <a:spcAft>
                <a:spcPct val="0"/>
              </a:spcAft>
              <a:defRPr sz="3600">
                <a:solidFill>
                  <a:schemeClr val="tx2"/>
                </a:solidFill>
                <a:latin typeface="Times New Roman" pitchFamily="18" charset="0"/>
                <a:ea typeface="ＭＳ Ｐゴシック" charset="0"/>
              </a:defRPr>
            </a:lvl4pPr>
            <a:lvl5pPr algn="ctr" rtl="0" eaLnBrk="0" fontAlgn="base" hangingPunct="0">
              <a:spcBef>
                <a:spcPct val="0"/>
              </a:spcBef>
              <a:spcAft>
                <a:spcPct val="0"/>
              </a:spcAft>
              <a:defRPr sz="3600">
                <a:solidFill>
                  <a:schemeClr val="tx2"/>
                </a:solidFill>
                <a:latin typeface="Times New Roman" pitchFamily="18" charset="0"/>
                <a:ea typeface="ＭＳ Ｐゴシック" charset="0"/>
              </a:defRPr>
            </a:lvl5pPr>
            <a:lvl6pPr marL="457200" algn="ctr" rtl="0" eaLnBrk="0" fontAlgn="base" hangingPunct="0">
              <a:spcBef>
                <a:spcPct val="0"/>
              </a:spcBef>
              <a:spcAft>
                <a:spcPct val="0"/>
              </a:spcAft>
              <a:defRPr sz="3600">
                <a:solidFill>
                  <a:schemeClr val="tx2"/>
                </a:solidFill>
                <a:latin typeface="Times New Roman" pitchFamily="18" charset="0"/>
              </a:defRPr>
            </a:lvl6pPr>
            <a:lvl7pPr marL="914400" algn="ctr" rtl="0" eaLnBrk="0" fontAlgn="base" hangingPunct="0">
              <a:spcBef>
                <a:spcPct val="0"/>
              </a:spcBef>
              <a:spcAft>
                <a:spcPct val="0"/>
              </a:spcAft>
              <a:defRPr sz="3600">
                <a:solidFill>
                  <a:schemeClr val="tx2"/>
                </a:solidFill>
                <a:latin typeface="Times New Roman" pitchFamily="18" charset="0"/>
              </a:defRPr>
            </a:lvl7pPr>
            <a:lvl8pPr marL="1371600" algn="ctr" rtl="0" eaLnBrk="0" fontAlgn="base" hangingPunct="0">
              <a:spcBef>
                <a:spcPct val="0"/>
              </a:spcBef>
              <a:spcAft>
                <a:spcPct val="0"/>
              </a:spcAft>
              <a:defRPr sz="3600">
                <a:solidFill>
                  <a:schemeClr val="tx2"/>
                </a:solidFill>
                <a:latin typeface="Times New Roman" pitchFamily="18" charset="0"/>
              </a:defRPr>
            </a:lvl8pPr>
            <a:lvl9pPr marL="1828800" algn="ctr" rtl="0" eaLnBrk="0" fontAlgn="base" hangingPunct="0">
              <a:spcBef>
                <a:spcPct val="0"/>
              </a:spcBef>
              <a:spcAft>
                <a:spcPct val="0"/>
              </a:spcAft>
              <a:defRPr sz="3600">
                <a:solidFill>
                  <a:schemeClr val="tx2"/>
                </a:solidFill>
                <a:latin typeface="Times New Roman" pitchFamily="18" charset="0"/>
              </a:defRPr>
            </a:lvl9pPr>
          </a:lstStyle>
          <a:p>
            <a:r>
              <a:rPr lang="en-US" kern="0" dirty="0"/>
              <a:t>Regular Motion</a:t>
            </a:r>
          </a:p>
        </p:txBody>
      </p:sp>
    </p:spTree>
    <p:extLst>
      <p:ext uri="{BB962C8B-B14F-4D97-AF65-F5344CB8AC3E}">
        <p14:creationId xmlns:p14="http://schemas.microsoft.com/office/powerpoint/2010/main" val="36543681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EF6B799-B4F2-7A2A-A22B-2E5534C51828}"/>
              </a:ext>
            </a:extLst>
          </p:cNvPr>
          <p:cNvSpPr>
            <a:spLocks noGrp="1"/>
          </p:cNvSpPr>
          <p:nvPr>
            <p:ph type="sldNum" sz="quarter" idx="12"/>
          </p:nvPr>
        </p:nvSpPr>
        <p:spPr/>
        <p:txBody>
          <a:bodyPr/>
          <a:lstStyle/>
          <a:p>
            <a:pPr>
              <a:defRPr/>
            </a:pPr>
            <a:r>
              <a:rPr lang="en-US" dirty="0"/>
              <a:t>Slide </a:t>
            </a:r>
            <a:fld id="{8269BD7D-1DCB-4C55-B36B-7043228FA0F3}" type="slidenum">
              <a:rPr lang="en-US" smtClean="0"/>
              <a:pPr>
                <a:defRPr/>
              </a:pPr>
              <a:t>9</a:t>
            </a:fld>
            <a:endParaRPr lang="en-US" dirty="0"/>
          </a:p>
        </p:txBody>
      </p:sp>
      <p:sp>
        <p:nvSpPr>
          <p:cNvPr id="4" name="Rectangle 3">
            <a:extLst>
              <a:ext uri="{FF2B5EF4-FFF2-40B4-BE49-F238E27FC236}">
                <a16:creationId xmlns:a16="http://schemas.microsoft.com/office/drawing/2014/main" id="{E12A13A7-9F47-BC28-F79E-60F8BE325128}"/>
              </a:ext>
            </a:extLst>
          </p:cNvPr>
          <p:cNvSpPr/>
          <p:nvPr/>
        </p:nvSpPr>
        <p:spPr>
          <a:xfrm>
            <a:off x="304800" y="1371600"/>
            <a:ext cx="8610600" cy="5139869"/>
          </a:xfrm>
          <a:prstGeom prst="rect">
            <a:avLst/>
          </a:prstGeom>
        </p:spPr>
        <p:txBody>
          <a:bodyPr wrap="square">
            <a:spAutoFit/>
          </a:bodyPr>
          <a:lstStyle/>
          <a:p>
            <a:pPr marL="0" marR="0">
              <a:spcBef>
                <a:spcPts val="0"/>
              </a:spcBef>
              <a:spcAft>
                <a:spcPts val="0"/>
              </a:spcAft>
            </a:pPr>
            <a:r>
              <a:rPr lang="en-US" sz="1400" b="1" dirty="0">
                <a:effectLst/>
                <a:latin typeface="Calibri" panose="020F0502020204030204" pitchFamily="34" charset="0"/>
                <a:ea typeface="Calibri" panose="020F0502020204030204" pitchFamily="34" charset="0"/>
              </a:rPr>
              <a:t>Motion </a:t>
            </a:r>
            <a:r>
              <a:rPr lang="en-US" sz="1400" b="1" dirty="0">
                <a:latin typeface="Calibri" panose="020F0502020204030204" pitchFamily="34" charset="0"/>
                <a:ea typeface="Calibri" panose="020F0502020204030204" pitchFamily="34" charset="0"/>
              </a:rPr>
              <a:t>to forward PAR and CSD for P802.15.4ae:</a:t>
            </a:r>
            <a:endParaRPr lang="en-US" sz="1400" dirty="0">
              <a:effectLst/>
              <a:latin typeface="Calibri" panose="020F0502020204030204" pitchFamily="34" charset="0"/>
              <a:ea typeface="Calibri" panose="020F0502020204030204" pitchFamily="34" charset="0"/>
            </a:endParaRPr>
          </a:p>
          <a:p>
            <a:pPr marL="0" lvl="1">
              <a:spcBef>
                <a:spcPts val="0"/>
              </a:spcBef>
              <a:spcAft>
                <a:spcPts val="0"/>
              </a:spcAft>
            </a:pPr>
            <a:r>
              <a:rPr lang="en-US" sz="1400" dirty="0">
                <a:effectLst/>
                <a:latin typeface="Calibri" panose="020F0502020204030204" pitchFamily="34" charset="0"/>
                <a:ea typeface="Calibri" panose="020F0502020204030204" pitchFamily="34" charset="0"/>
              </a:rPr>
              <a:t>Approve forwarding P802.15.4ae PAR documentation in </a:t>
            </a:r>
            <a:r>
              <a:rPr lang="en-US" sz="1400" u="sng" dirty="0">
                <a:solidFill>
                  <a:srgbClr val="0000FF"/>
                </a:solidFill>
                <a:effectLst/>
                <a:latin typeface="Calibri" panose="020F0502020204030204" pitchFamily="34" charset="0"/>
                <a:ea typeface="Calibri" panose="020F050202020403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15-24-0267-02</a:t>
            </a:r>
            <a:r>
              <a:rPr lang="en-US" sz="1400" u="sng" dirty="0">
                <a:solidFill>
                  <a:srgbClr val="467886"/>
                </a:solidFill>
                <a:latin typeface="Calibri" panose="020F0502020204030204" pitchFamily="34" charset="0"/>
                <a:ea typeface="Calibri" panose="020F0502020204030204" pitchFamily="34" charset="0"/>
                <a:cs typeface="Calibri" panose="020F0502020204030204" pitchFamily="34" charset="0"/>
              </a:rPr>
              <a:t> </a:t>
            </a:r>
            <a:r>
              <a:rPr lang="en-US" sz="1400" dirty="0">
                <a:effectLst/>
                <a:latin typeface="Calibri" panose="020F0502020204030204" pitchFamily="34" charset="0"/>
                <a:ea typeface="Calibri" panose="020F0502020204030204" pitchFamily="34" charset="0"/>
              </a:rPr>
              <a:t>to </a:t>
            </a:r>
            <a:r>
              <a:rPr lang="en-US" sz="1400" dirty="0" err="1">
                <a:effectLst/>
                <a:latin typeface="Calibri" panose="020F0502020204030204" pitchFamily="34" charset="0"/>
                <a:ea typeface="Calibri" panose="020F0502020204030204" pitchFamily="34" charset="0"/>
              </a:rPr>
              <a:t>NesCom</a:t>
            </a:r>
            <a:endParaRPr lang="en-US" sz="1400" dirty="0">
              <a:effectLst/>
              <a:latin typeface="Calibri" panose="020F0502020204030204" pitchFamily="34" charset="0"/>
              <a:ea typeface="Calibri" panose="020F0502020204030204" pitchFamily="34" charset="0"/>
            </a:endParaRPr>
          </a:p>
          <a:p>
            <a:pPr lvl="1">
              <a:spcBef>
                <a:spcPts val="0"/>
              </a:spcBef>
              <a:spcAft>
                <a:spcPts val="0"/>
              </a:spcAft>
            </a:pPr>
            <a:endParaRPr lang="en-US" sz="1400" dirty="0">
              <a:effectLst/>
              <a:latin typeface="Calibri" panose="020F0502020204030204" pitchFamily="34" charset="0"/>
              <a:ea typeface="Calibri" panose="020F0502020204030204" pitchFamily="34" charset="0"/>
            </a:endParaRPr>
          </a:p>
          <a:p>
            <a:pPr marL="0" lvl="1">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Approve CSD documentation in </a:t>
            </a:r>
            <a:r>
              <a:rPr lang="en-US" sz="1400" u="sng" dirty="0">
                <a:solidFill>
                  <a:srgbClr val="0000FF"/>
                </a:solidFill>
                <a:effectLst/>
                <a:latin typeface="Calibri" panose="020F0502020204030204" pitchFamily="34" charset="0"/>
                <a:ea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15-24-0268-02</a:t>
            </a:r>
            <a:endParaRPr lang="en-US" sz="1400" dirty="0">
              <a:solidFill>
                <a:srgbClr val="0000FF"/>
              </a:solidFill>
              <a:effectLst/>
              <a:latin typeface="Calibri" panose="020F0502020204030204" pitchFamily="34" charset="0"/>
              <a:ea typeface="Calibri" panose="020F0502020204030204" pitchFamily="34" charset="0"/>
              <a:cs typeface="Calibri" panose="020F0502020204030204" pitchFamily="34" charset="0"/>
            </a:endParaRPr>
          </a:p>
          <a:p>
            <a:pPr lvl="1">
              <a:spcBef>
                <a:spcPts val="0"/>
              </a:spcBef>
              <a:spcAft>
                <a:spcPts val="0"/>
              </a:spcAft>
            </a:pPr>
            <a:r>
              <a:rPr lang="en-US" sz="1400" dirty="0">
                <a:effectLst/>
                <a:latin typeface="Calibri" panose="020F0502020204030204" pitchFamily="34" charset="0"/>
                <a:ea typeface="Calibri" panose="020F0502020204030204" pitchFamily="34" charset="0"/>
              </a:rPr>
              <a:t>Moved: Clint Powell</a:t>
            </a:r>
          </a:p>
          <a:p>
            <a:pPr lvl="1">
              <a:spcBef>
                <a:spcPts val="0"/>
              </a:spcBef>
              <a:spcAft>
                <a:spcPts val="0"/>
              </a:spcAft>
            </a:pPr>
            <a:r>
              <a:rPr lang="en-US" sz="1400" dirty="0">
                <a:effectLst/>
                <a:latin typeface="Calibri" panose="020F0502020204030204" pitchFamily="34" charset="0"/>
                <a:ea typeface="Calibri" panose="020F0502020204030204" pitchFamily="34" charset="0"/>
              </a:rPr>
              <a:t>Seconded by: Robert Stacey</a:t>
            </a:r>
          </a:p>
          <a:p>
            <a:pPr marL="0" marR="0">
              <a:spcBef>
                <a:spcPts val="0"/>
              </a:spcBef>
              <a:spcAft>
                <a:spcPts val="0"/>
              </a:spcAft>
            </a:pPr>
            <a:r>
              <a:rPr lang="en-US" sz="1400" dirty="0">
                <a:effectLst/>
                <a:latin typeface="Calibri" panose="020F0502020204030204" pitchFamily="34" charset="0"/>
                <a:ea typeface="Calibri" panose="020F0502020204030204" pitchFamily="34" charset="0"/>
              </a:rPr>
              <a:t> </a:t>
            </a:r>
          </a:p>
          <a:p>
            <a:pPr marL="0" marR="0">
              <a:spcBef>
                <a:spcPts val="0"/>
              </a:spcBef>
              <a:spcAft>
                <a:spcPts val="0"/>
              </a:spcAft>
            </a:pPr>
            <a:r>
              <a:rPr lang="en-US" sz="1400" dirty="0">
                <a:effectLst/>
                <a:latin typeface="Calibri" panose="020F0502020204030204" pitchFamily="34" charset="0"/>
                <a:ea typeface="Calibri" panose="020F0502020204030204" pitchFamily="34" charset="0"/>
              </a:rPr>
              <a:t>The following motion was approved during the </a:t>
            </a:r>
            <a:r>
              <a:rPr lang="en-US" sz="1400" dirty="0">
                <a:latin typeface="Calibri" panose="020F0502020204030204" pitchFamily="34" charset="0"/>
                <a:ea typeface="Calibri" panose="020F0502020204030204" pitchFamily="34" charset="0"/>
              </a:rPr>
              <a:t>May</a:t>
            </a:r>
            <a:r>
              <a:rPr lang="en-US" sz="1400" dirty="0">
                <a:effectLst/>
                <a:latin typeface="Calibri" panose="020F0502020204030204" pitchFamily="34" charset="0"/>
                <a:ea typeface="Calibri" panose="020F0502020204030204" pitchFamily="34" charset="0"/>
              </a:rPr>
              <a:t> 2024 WG15 Closing Plenary.</a:t>
            </a:r>
          </a:p>
          <a:p>
            <a:pPr marL="0" marR="0">
              <a:spcBef>
                <a:spcPts val="0"/>
              </a:spcBef>
              <a:spcAft>
                <a:spcPts val="0"/>
              </a:spcAft>
            </a:pPr>
            <a:r>
              <a:rPr lang="en-US" sz="1400" dirty="0">
                <a:effectLst/>
                <a:latin typeface="Calibri" panose="020F0502020204030204" pitchFamily="34" charset="0"/>
                <a:ea typeface="Calibri" panose="020F0502020204030204" pitchFamily="34" charset="0"/>
              </a:rPr>
              <a:t>Motion: Move that the PAR and CSD contained in documents 15-24-0267-01 and 15-24-0268-01, respectively, be approved by the IEEE 802.15 WG and that the LMSC be requested to forward the PAR to </a:t>
            </a:r>
            <a:r>
              <a:rPr lang="en-US" sz="1400" dirty="0" err="1">
                <a:effectLst/>
                <a:latin typeface="Calibri" panose="020F0502020204030204" pitchFamily="34" charset="0"/>
                <a:ea typeface="Calibri" panose="020F0502020204030204" pitchFamily="34" charset="0"/>
              </a:rPr>
              <a:t>NesCom</a:t>
            </a:r>
            <a:r>
              <a:rPr lang="en-US" sz="1400" dirty="0">
                <a:effectLst/>
                <a:latin typeface="Calibri" panose="020F0502020204030204" pitchFamily="34" charset="0"/>
                <a:ea typeface="Calibri" panose="020F0502020204030204" pitchFamily="34" charset="0"/>
              </a:rPr>
              <a:t>. The 802.15 working group chair and technical editor are authorized to make additional modifications to the PAR and CSD as needed to reflect LMSC discussion at its closing meeting.</a:t>
            </a:r>
          </a:p>
          <a:p>
            <a:pPr lvl="1">
              <a:spcBef>
                <a:spcPts val="0"/>
              </a:spcBef>
              <a:spcAft>
                <a:spcPts val="0"/>
              </a:spcAft>
            </a:pPr>
            <a:r>
              <a:rPr lang="en-US" sz="1400" dirty="0">
                <a:effectLst/>
                <a:latin typeface="Calibri" panose="020F0502020204030204" pitchFamily="34" charset="0"/>
                <a:ea typeface="Calibri" panose="020F0502020204030204" pitchFamily="34" charset="0"/>
              </a:rPr>
              <a:t>Moved: </a:t>
            </a:r>
            <a:r>
              <a:rPr lang="en-US" sz="1400" dirty="0" err="1">
                <a:latin typeface="Calibri" panose="020F0502020204030204" pitchFamily="34" charset="0"/>
                <a:ea typeface="Calibri" panose="020F0502020204030204" pitchFamily="34" charset="0"/>
              </a:rPr>
              <a:t>Tero</a:t>
            </a:r>
            <a:r>
              <a:rPr lang="en-US" sz="1400" dirty="0">
                <a:latin typeface="Calibri" panose="020F0502020204030204" pitchFamily="34" charset="0"/>
                <a:ea typeface="Calibri" panose="020F0502020204030204" pitchFamily="34" charset="0"/>
              </a:rPr>
              <a:t> </a:t>
            </a:r>
            <a:r>
              <a:rPr lang="en-US" sz="1400" dirty="0" err="1">
                <a:latin typeface="Calibri" panose="020F0502020204030204" pitchFamily="34" charset="0"/>
                <a:ea typeface="Calibri" panose="020F0502020204030204" pitchFamily="34" charset="0"/>
              </a:rPr>
              <a:t>Kivinen</a:t>
            </a:r>
            <a:endParaRPr lang="en-US" sz="1400" dirty="0">
              <a:effectLst/>
              <a:latin typeface="Calibri" panose="020F0502020204030204" pitchFamily="34" charset="0"/>
              <a:ea typeface="Calibri" panose="020F0502020204030204" pitchFamily="34" charset="0"/>
            </a:endParaRPr>
          </a:p>
          <a:p>
            <a:pPr lvl="1">
              <a:spcBef>
                <a:spcPts val="0"/>
              </a:spcBef>
              <a:spcAft>
                <a:spcPts val="0"/>
              </a:spcAft>
            </a:pPr>
            <a:r>
              <a:rPr lang="en-US" sz="1400" dirty="0">
                <a:effectLst/>
                <a:latin typeface="Calibri" panose="020F0502020204030204" pitchFamily="34" charset="0"/>
                <a:ea typeface="Calibri" panose="020F0502020204030204" pitchFamily="34" charset="0"/>
              </a:rPr>
              <a:t>Seconded: Phil Beecher</a:t>
            </a:r>
          </a:p>
          <a:p>
            <a:pPr lvl="1">
              <a:spcBef>
                <a:spcPts val="0"/>
              </a:spcBef>
              <a:spcAft>
                <a:spcPts val="0"/>
              </a:spcAft>
            </a:pPr>
            <a:r>
              <a:rPr lang="en-US" sz="1400" dirty="0">
                <a:effectLst/>
                <a:latin typeface="Calibri" panose="020F0502020204030204" pitchFamily="34" charset="0"/>
                <a:ea typeface="Calibri" panose="020F0502020204030204" pitchFamily="34" charset="0"/>
              </a:rPr>
              <a:t>No discussion, DVL vote:  </a:t>
            </a:r>
            <a:r>
              <a:rPr lang="en-US" sz="1400" dirty="0">
                <a:solidFill>
                  <a:srgbClr val="FF0000"/>
                </a:solidFill>
                <a:latin typeface="Calibri" panose="020F0502020204030204" pitchFamily="34" charset="0"/>
                <a:ea typeface="Calibri" panose="020F0502020204030204" pitchFamily="34" charset="0"/>
              </a:rPr>
              <a:t>36</a:t>
            </a:r>
            <a:r>
              <a:rPr lang="en-US" sz="1400" dirty="0">
                <a:solidFill>
                  <a:srgbClr val="FF0000"/>
                </a:solidFill>
                <a:effectLst/>
                <a:latin typeface="Calibri" panose="020F0502020204030204" pitchFamily="34" charset="0"/>
                <a:ea typeface="Calibri" panose="020F0502020204030204" pitchFamily="34" charset="0"/>
              </a:rPr>
              <a:t>/0/1 </a:t>
            </a:r>
            <a:r>
              <a:rPr lang="en-US" sz="1400" dirty="0">
                <a:effectLst/>
                <a:latin typeface="Calibri" panose="020F0502020204030204" pitchFamily="34" charset="0"/>
                <a:ea typeface="Calibri" panose="020F0502020204030204" pitchFamily="34" charset="0"/>
              </a:rPr>
              <a:t>(Y/N/A)</a:t>
            </a:r>
          </a:p>
          <a:p>
            <a:pPr marL="0" lvl="1">
              <a:spcBef>
                <a:spcPts val="0"/>
              </a:spcBef>
              <a:spcAft>
                <a:spcPts val="0"/>
              </a:spcAft>
            </a:pPr>
            <a:endParaRPr lang="en-US" sz="1400" dirty="0">
              <a:latin typeface="Calibri" panose="020F0502020204030204" pitchFamily="34" charset="0"/>
              <a:ea typeface="Calibri" panose="020F0502020204030204" pitchFamily="34" charset="0"/>
            </a:endParaRPr>
          </a:p>
          <a:p>
            <a:pPr marL="0" lvl="1">
              <a:spcBef>
                <a:spcPts val="0"/>
              </a:spcBef>
              <a:spcAft>
                <a:spcPts val="0"/>
              </a:spcAft>
            </a:pPr>
            <a:endParaRPr lang="en-US" sz="1400" dirty="0">
              <a:effectLst/>
              <a:latin typeface="Calibri" panose="020F0502020204030204" pitchFamily="34" charset="0"/>
              <a:ea typeface="Calibri" panose="020F0502020204030204" pitchFamily="34" charset="0"/>
              <a:cs typeface="Calibri" panose="020F0502020204030204" pitchFamily="34" charset="0"/>
            </a:endParaRPr>
          </a:p>
          <a:p>
            <a:r>
              <a:rPr lang="en-US" sz="1400" dirty="0">
                <a:effectLst/>
                <a:latin typeface="Calibri" panose="020F0502020204030204" pitchFamily="34" charset="0"/>
                <a:ea typeface="Calibri" panose="020F0502020204030204" pitchFamily="34" charset="0"/>
                <a:cs typeface="Calibri" panose="020F0502020204030204" pitchFamily="34" charset="0"/>
              </a:rPr>
              <a:t>WG15 Response to comments received on this PAR (in word): </a:t>
            </a:r>
            <a:r>
              <a:rPr lang="en-US" sz="1400" dirty="0">
                <a:solidFill>
                  <a:srgbClr val="0000FF"/>
                </a:solidFill>
                <a:effectLst/>
                <a:latin typeface="Calibri" panose="020F0502020204030204" pitchFamily="34" charset="0"/>
                <a:ea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15-24-0382-02</a:t>
            </a:r>
            <a:r>
              <a:rPr lang="en-US" sz="1400" dirty="0">
                <a:solidFill>
                  <a:srgbClr val="0000FF"/>
                </a:solidFill>
                <a:effectLst/>
                <a:latin typeface="Calibri" panose="020F0502020204030204" pitchFamily="34" charset="0"/>
                <a:ea typeface="Calibri" panose="020F0502020204030204" pitchFamily="34" charset="0"/>
                <a:cs typeface="Calibri" panose="020F0502020204030204" pitchFamily="34" charset="0"/>
              </a:rPr>
              <a:t>,</a:t>
            </a:r>
          </a:p>
          <a:p>
            <a:pPr marL="457200"/>
            <a:r>
              <a:rPr lang="en-US" sz="1400" dirty="0">
                <a:effectLst/>
                <a:latin typeface="Calibri" panose="020F0502020204030204" pitchFamily="34" charset="0"/>
                <a:ea typeface="Calibri" panose="020F0502020204030204" pitchFamily="34" charset="0"/>
                <a:cs typeface="Calibri" panose="020F0502020204030204" pitchFamily="34" charset="0"/>
              </a:rPr>
              <a:t>WG Vote (7/17/24)</a:t>
            </a:r>
          </a:p>
          <a:p>
            <a:pPr marL="457200" marR="0"/>
            <a:r>
              <a:rPr lang="en-US" sz="1400" dirty="0">
                <a:effectLst/>
                <a:latin typeface="Calibri" panose="020F0502020204030204" pitchFamily="34" charset="0"/>
                <a:ea typeface="Calibri" panose="020F0502020204030204" pitchFamily="34" charset="0"/>
                <a:cs typeface="Calibri" panose="020F0502020204030204" pitchFamily="34" charset="0"/>
              </a:rPr>
              <a:t>Y/N/A: 38/0/3</a:t>
            </a:r>
            <a:endParaRPr lang="en-US" sz="1400" dirty="0">
              <a:latin typeface="Calibri" panose="020F0502020204030204" pitchFamily="34" charset="0"/>
              <a:ea typeface="Calibri" panose="020F0502020204030204" pitchFamily="34" charset="0"/>
              <a:cs typeface="Calibri" panose="020F0502020204030204" pitchFamily="34" charset="0"/>
            </a:endParaRPr>
          </a:p>
          <a:p>
            <a:pPr marL="0" lvl="1">
              <a:spcBef>
                <a:spcPts val="0"/>
              </a:spcBef>
              <a:spcAft>
                <a:spcPts val="0"/>
              </a:spcAft>
            </a:pPr>
            <a:r>
              <a:rPr lang="en-US" sz="1600" dirty="0">
                <a:solidFill>
                  <a:srgbClr val="0000FF"/>
                </a:solidFill>
                <a:latin typeface="Calibri" panose="020F0502020204030204" pitchFamily="34" charset="0"/>
                <a:ea typeface="Calibri" panose="020F0502020204030204" pitchFamily="34" charset="0"/>
                <a:cs typeface="Calibri" panose="020F0502020204030204" pitchFamily="34" charset="0"/>
              </a:rPr>
              <a:t>r</a:t>
            </a:r>
            <a:r>
              <a:rPr lang="en-US" sz="1600" dirty="0">
                <a:effectLst/>
                <a:latin typeface="Calibri" panose="020F0502020204030204" pitchFamily="34" charset="0"/>
                <a:ea typeface="Calibri" panose="020F0502020204030204" pitchFamily="34" charset="0"/>
                <a:cs typeface="Calibri" panose="020F0502020204030204" pitchFamily="34" charset="0"/>
              </a:rPr>
              <a:t>eposted (in pptx) for LMSC: </a:t>
            </a:r>
            <a:r>
              <a:rPr lang="en-US" sz="1400" u="sng" dirty="0">
                <a:solidFill>
                  <a:srgbClr val="0000FF"/>
                </a:solidFill>
                <a:effectLst/>
                <a:latin typeface="Calibri" panose="020F0502020204030204" pitchFamily="34" charset="0"/>
                <a:ea typeface="Calibri" panose="020F0502020204030204" pitchFamily="34" charset="0"/>
                <a:cs typeface="Calibri" panose="020F0502020204030204" pitchFamily="34" charset="0"/>
                <a:hlinkClick r:id="rId5">
                  <a:extLst>
                    <a:ext uri="{A12FA001-AC4F-418D-AE19-62706E023703}">
                      <ahyp:hlinkClr xmlns:ahyp="http://schemas.microsoft.com/office/drawing/2018/hyperlinkcolor" val="tx"/>
                    </a:ext>
                  </a:extLst>
                </a:hlinkClick>
              </a:rPr>
              <a:t>15-24-0406-00</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p>
            <a:pPr marL="0" lvl="1">
              <a:spcBef>
                <a:spcPts val="0"/>
              </a:spcBef>
              <a:spcAft>
                <a:spcPts val="0"/>
              </a:spcAft>
            </a:pP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endParaRPr lang="en-US" sz="1600" dirty="0">
              <a:effectLst/>
              <a:latin typeface="Calibri" panose="020F0502020204030204" pitchFamily="34" charset="0"/>
              <a:ea typeface="Calibri" panose="020F0502020204030204" pitchFamily="34" charset="0"/>
            </a:endParaRPr>
          </a:p>
        </p:txBody>
      </p:sp>
      <p:sp>
        <p:nvSpPr>
          <p:cNvPr id="6" name="Title 1">
            <a:extLst>
              <a:ext uri="{FF2B5EF4-FFF2-40B4-BE49-F238E27FC236}">
                <a16:creationId xmlns:a16="http://schemas.microsoft.com/office/drawing/2014/main" id="{A883B9D9-65D2-E2D0-61DF-E6A5DB48C5DF}"/>
              </a:ext>
            </a:extLst>
          </p:cNvPr>
          <p:cNvSpPr txBox="1">
            <a:spLocks/>
          </p:cNvSpPr>
          <p:nvPr/>
        </p:nvSpPr>
        <p:spPr bwMode="auto">
          <a:xfrm>
            <a:off x="685800" y="4572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600">
                <a:solidFill>
                  <a:schemeClr val="tx2"/>
                </a:solidFill>
                <a:latin typeface="+mj-lt"/>
                <a:ea typeface="ＭＳ Ｐゴシック" charset="0"/>
                <a:cs typeface="+mj-cs"/>
              </a:defRPr>
            </a:lvl1pPr>
            <a:lvl2pPr algn="ctr" rtl="0" eaLnBrk="0" fontAlgn="base" hangingPunct="0">
              <a:spcBef>
                <a:spcPct val="0"/>
              </a:spcBef>
              <a:spcAft>
                <a:spcPct val="0"/>
              </a:spcAft>
              <a:defRPr sz="3600">
                <a:solidFill>
                  <a:schemeClr val="tx2"/>
                </a:solidFill>
                <a:latin typeface="Times New Roman" pitchFamily="18" charset="0"/>
                <a:ea typeface="ＭＳ Ｐゴシック" charset="0"/>
              </a:defRPr>
            </a:lvl2pPr>
            <a:lvl3pPr algn="ctr" rtl="0" eaLnBrk="0" fontAlgn="base" hangingPunct="0">
              <a:spcBef>
                <a:spcPct val="0"/>
              </a:spcBef>
              <a:spcAft>
                <a:spcPct val="0"/>
              </a:spcAft>
              <a:defRPr sz="3600">
                <a:solidFill>
                  <a:schemeClr val="tx2"/>
                </a:solidFill>
                <a:latin typeface="Times New Roman" pitchFamily="18" charset="0"/>
                <a:ea typeface="ＭＳ Ｐゴシック" charset="0"/>
              </a:defRPr>
            </a:lvl3pPr>
            <a:lvl4pPr algn="ctr" rtl="0" eaLnBrk="0" fontAlgn="base" hangingPunct="0">
              <a:spcBef>
                <a:spcPct val="0"/>
              </a:spcBef>
              <a:spcAft>
                <a:spcPct val="0"/>
              </a:spcAft>
              <a:defRPr sz="3600">
                <a:solidFill>
                  <a:schemeClr val="tx2"/>
                </a:solidFill>
                <a:latin typeface="Times New Roman" pitchFamily="18" charset="0"/>
                <a:ea typeface="ＭＳ Ｐゴシック" charset="0"/>
              </a:defRPr>
            </a:lvl4pPr>
            <a:lvl5pPr algn="ctr" rtl="0" eaLnBrk="0" fontAlgn="base" hangingPunct="0">
              <a:spcBef>
                <a:spcPct val="0"/>
              </a:spcBef>
              <a:spcAft>
                <a:spcPct val="0"/>
              </a:spcAft>
              <a:defRPr sz="3600">
                <a:solidFill>
                  <a:schemeClr val="tx2"/>
                </a:solidFill>
                <a:latin typeface="Times New Roman" pitchFamily="18" charset="0"/>
                <a:ea typeface="ＭＳ Ｐゴシック" charset="0"/>
              </a:defRPr>
            </a:lvl5pPr>
            <a:lvl6pPr marL="457200" algn="ctr" rtl="0" eaLnBrk="0" fontAlgn="base" hangingPunct="0">
              <a:spcBef>
                <a:spcPct val="0"/>
              </a:spcBef>
              <a:spcAft>
                <a:spcPct val="0"/>
              </a:spcAft>
              <a:defRPr sz="3600">
                <a:solidFill>
                  <a:schemeClr val="tx2"/>
                </a:solidFill>
                <a:latin typeface="Times New Roman" pitchFamily="18" charset="0"/>
              </a:defRPr>
            </a:lvl6pPr>
            <a:lvl7pPr marL="914400" algn="ctr" rtl="0" eaLnBrk="0" fontAlgn="base" hangingPunct="0">
              <a:spcBef>
                <a:spcPct val="0"/>
              </a:spcBef>
              <a:spcAft>
                <a:spcPct val="0"/>
              </a:spcAft>
              <a:defRPr sz="3600">
                <a:solidFill>
                  <a:schemeClr val="tx2"/>
                </a:solidFill>
                <a:latin typeface="Times New Roman" pitchFamily="18" charset="0"/>
              </a:defRPr>
            </a:lvl7pPr>
            <a:lvl8pPr marL="1371600" algn="ctr" rtl="0" eaLnBrk="0" fontAlgn="base" hangingPunct="0">
              <a:spcBef>
                <a:spcPct val="0"/>
              </a:spcBef>
              <a:spcAft>
                <a:spcPct val="0"/>
              </a:spcAft>
              <a:defRPr sz="3600">
                <a:solidFill>
                  <a:schemeClr val="tx2"/>
                </a:solidFill>
                <a:latin typeface="Times New Roman" pitchFamily="18" charset="0"/>
              </a:defRPr>
            </a:lvl8pPr>
            <a:lvl9pPr marL="1828800" algn="ctr" rtl="0" eaLnBrk="0" fontAlgn="base" hangingPunct="0">
              <a:spcBef>
                <a:spcPct val="0"/>
              </a:spcBef>
              <a:spcAft>
                <a:spcPct val="0"/>
              </a:spcAft>
              <a:defRPr sz="3600">
                <a:solidFill>
                  <a:schemeClr val="tx2"/>
                </a:solidFill>
                <a:latin typeface="Times New Roman" pitchFamily="18" charset="0"/>
              </a:defRPr>
            </a:lvl9pPr>
          </a:lstStyle>
          <a:p>
            <a:r>
              <a:rPr lang="en-US" kern="0" dirty="0"/>
              <a:t>Regular Motion</a:t>
            </a:r>
          </a:p>
        </p:txBody>
      </p:sp>
    </p:spTree>
    <p:extLst>
      <p:ext uri="{BB962C8B-B14F-4D97-AF65-F5344CB8AC3E}">
        <p14:creationId xmlns:p14="http://schemas.microsoft.com/office/powerpoint/2010/main" val="1272129348"/>
      </p:ext>
    </p:extLst>
  </p:cSld>
  <p:clrMapOvr>
    <a:masterClrMapping/>
  </p:clrMapOvr>
</p:sld>
</file>

<file path=ppt/theme/theme1.xml><?xml version="1.0" encoding="utf-8"?>
<a:theme xmlns:a="http://schemas.openxmlformats.org/drawingml/2006/main" name="IEEE-802_15">
  <a:themeElements>
    <a:clrScheme name="IEEE-802_15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IEEE-802_15">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IEEE-802_15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IEEE-802_15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IEEE-802_15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IEEE-802_15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IEEE-802_15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IEEE-802_15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IEEE-802_15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D:\MYDOCU~1\IEEEP8~1.15\TEMPLATE\IEEE-8~1.POT</Template>
  <TotalTime>47112</TotalTime>
  <Words>1131</Words>
  <Application>Microsoft Office PowerPoint</Application>
  <PresentationFormat>On-screen Show (4:3)</PresentationFormat>
  <Paragraphs>127</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Times New Roman</vt:lpstr>
      <vt:lpstr>IEEE-802_15</vt:lpstr>
      <vt:lpstr>PowerPoint Presentation</vt:lpstr>
      <vt:lpstr>802 LMSC Closing Plenary July 2024</vt:lpstr>
      <vt:lpstr>PowerPoint Presentation</vt:lpstr>
      <vt:lpstr>PowerPoint Presentation</vt:lpstr>
      <vt:lpstr>PowerPoint Presentation</vt:lpstr>
      <vt:lpstr>PowerPoint Presentation</vt:lpstr>
      <vt:lpstr>802 LMSC Closing Plenary November 2024</vt:lpstr>
      <vt:lpstr>PowerPoint Presentation</vt:lpstr>
      <vt:lpstr>PowerPoint Presentation</vt:lpstr>
      <vt:lpstr>802 LMSC Closing Plenary July 2024</vt:lpstr>
      <vt:lpstr>PowerPoint Presentation</vt:lpstr>
      <vt:lpstr>802 LMSC Closing Plenary July 2024</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802.15 WG-Opening Report Sept Interim 2021</dc:title>
  <dc:subject>IEEE 802.15 &lt;subject&gt;</dc:subject>
  <dc:creator>Pat Kinney</dc:creator>
  <cp:keywords/>
  <dc:description/>
  <cp:lastModifiedBy>Clint Powell2</cp:lastModifiedBy>
  <cp:revision>1150</cp:revision>
  <cp:lastPrinted>2000-07-07T01:25:49Z</cp:lastPrinted>
  <dcterms:created xsi:type="dcterms:W3CDTF">1999-06-22T06:24:01Z</dcterms:created>
  <dcterms:modified xsi:type="dcterms:W3CDTF">2024-07-18T22:19:13Z</dcterms:modified>
  <cp:category/>
</cp:coreProperties>
</file>