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6"/>
  </p:notesMasterIdLst>
  <p:handoutMasterIdLst>
    <p:handoutMasterId r:id="rId17"/>
  </p:handoutMasterIdLst>
  <p:sldIdLst>
    <p:sldId id="256" r:id="rId2"/>
    <p:sldId id="263" r:id="rId3"/>
    <p:sldId id="272" r:id="rId4"/>
    <p:sldId id="267" r:id="rId5"/>
    <p:sldId id="278" r:id="rId6"/>
    <p:sldId id="281" r:id="rId7"/>
    <p:sldId id="273" r:id="rId8"/>
    <p:sldId id="277" r:id="rId9"/>
    <p:sldId id="279" r:id="rId10"/>
    <p:sldId id="275" r:id="rId11"/>
    <p:sldId id="280" r:id="rId12"/>
    <p:sldId id="271" r:id="rId13"/>
    <p:sldId id="264" r:id="rId14"/>
    <p:sldId id="274" r:id="rId15"/>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3E501975-972A-E2D2-2AEF-2089B6B975AC}" name="Boris Danev" initials="BD" userId="5478a335d745ed7a" providerId="Windows Live"/>
  <p188:author id="{2E1FFAFC-FE47-88F4-1D4C-7C43F67789C6}" name="Xiliang Luo" initials="" userId="S::xiliang_luo@apple.com::f734b909-be4f-4340-a843-1301c0dc3d9a" providerId="AD"/>
</p188:authorLst>
</file>

<file path=ppt/presProps.xml><?xml version="1.0" encoding="utf-8"?>
<p:presentationPr xmlns:a="http://schemas.openxmlformats.org/drawingml/2006/main" xmlns:r="http://schemas.openxmlformats.org/officeDocument/2006/relationships" xmlns:p="http://schemas.openxmlformats.org/presentationml/2006/main">
  <p:clrMru>
    <a:srgbClr val="AAABC4"/>
    <a:srgbClr val="0432FF"/>
    <a:srgbClr val="BFFFFF"/>
    <a:srgbClr val="FFFC00"/>
    <a:srgbClr val="B36BE2"/>
    <a:srgbClr val="D6D6F5"/>
    <a:srgbClr val="FFFF00"/>
    <a:srgbClr val="FFBFBF"/>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1360442-059A-234B-B7CE-ECBD3746C0AA}" v="13" dt="2024-07-17T20:50:47.228"/>
    <p1510:client id="{653149BD-D00B-A642-A4B3-4998282533DF}" v="36" dt="2024-07-18T10:50:55.180"/>
    <p1510:client id="{796F9C55-900B-0B4E-9BDC-544733D7D067}" v="3" dt="2024-07-17T21:15:05.76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668"/>
    <p:restoredTop sz="95188"/>
  </p:normalViewPr>
  <p:slideViewPr>
    <p:cSldViewPr>
      <p:cViewPr varScale="1">
        <p:scale>
          <a:sx n="115" d="100"/>
          <a:sy n="115" d="100"/>
        </p:scale>
        <p:origin x="232" y="688"/>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notesViewPr>
    <p:cSldViewPr>
      <p:cViewPr varScale="1">
        <p:scale>
          <a:sx n="95" d="100"/>
          <a:sy n="95" d="100"/>
        </p:scale>
        <p:origin x="2936" y="20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8/10/relationships/authors" Target="authors.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Xiliang Luo" userId="a6bc156bce9c8a43" providerId="LiveId" clId="{796F9C55-900B-0B4E-9BDC-544733D7D067}"/>
    <pc:docChg chg="undo custSel modSld">
      <pc:chgData name="Xiliang Luo" userId="a6bc156bce9c8a43" providerId="LiveId" clId="{796F9C55-900B-0B4E-9BDC-544733D7D067}" dt="2024-07-17T21:15:43.144" v="33" actId="1076"/>
      <pc:docMkLst>
        <pc:docMk/>
      </pc:docMkLst>
      <pc:sldChg chg="addSp delSp modSp mod">
        <pc:chgData name="Xiliang Luo" userId="a6bc156bce9c8a43" providerId="LiveId" clId="{796F9C55-900B-0B4E-9BDC-544733D7D067}" dt="2024-07-17T21:15:21.077" v="28" actId="164"/>
        <pc:sldMkLst>
          <pc:docMk/>
          <pc:sldMk cId="2568890691" sldId="263"/>
        </pc:sldMkLst>
        <pc:spChg chg="add mod topLvl">
          <ac:chgData name="Xiliang Luo" userId="a6bc156bce9c8a43" providerId="LiveId" clId="{796F9C55-900B-0B4E-9BDC-544733D7D067}" dt="2024-07-17T21:14:42.414" v="23" actId="164"/>
          <ac:spMkLst>
            <pc:docMk/>
            <pc:sldMk cId="2568890691" sldId="263"/>
            <ac:spMk id="4" creationId="{258B49E6-F13A-66EA-275A-E645D29407E1}"/>
          </ac:spMkLst>
        </pc:spChg>
        <pc:spChg chg="add mod topLvl">
          <ac:chgData name="Xiliang Luo" userId="a6bc156bce9c8a43" providerId="LiveId" clId="{796F9C55-900B-0B4E-9BDC-544733D7D067}" dt="2024-07-17T21:14:42.414" v="23" actId="164"/>
          <ac:spMkLst>
            <pc:docMk/>
            <pc:sldMk cId="2568890691" sldId="263"/>
            <ac:spMk id="8" creationId="{317DA66A-D9EB-3D0A-5820-85233739C0D9}"/>
          </ac:spMkLst>
        </pc:spChg>
        <pc:spChg chg="topLvl">
          <ac:chgData name="Xiliang Luo" userId="a6bc156bce9c8a43" providerId="LiveId" clId="{796F9C55-900B-0B4E-9BDC-544733D7D067}" dt="2024-07-17T21:14:42.414" v="23" actId="164"/>
          <ac:spMkLst>
            <pc:docMk/>
            <pc:sldMk cId="2568890691" sldId="263"/>
            <ac:spMk id="9" creationId="{BCC9A5CD-80A3-FB7F-951E-B8EFFD0DB2AC}"/>
          </ac:spMkLst>
        </pc:spChg>
        <pc:spChg chg="add mod">
          <ac:chgData name="Xiliang Luo" userId="a6bc156bce9c8a43" providerId="LiveId" clId="{796F9C55-900B-0B4E-9BDC-544733D7D067}" dt="2024-07-17T21:15:10.657" v="27" actId="14100"/>
          <ac:spMkLst>
            <pc:docMk/>
            <pc:sldMk cId="2568890691" sldId="263"/>
            <ac:spMk id="11" creationId="{CB512787-F5DF-7093-EB94-0443E3224ADB}"/>
          </ac:spMkLst>
        </pc:spChg>
        <pc:grpChg chg="add del">
          <ac:chgData name="Xiliang Luo" userId="a6bc156bce9c8a43" providerId="LiveId" clId="{796F9C55-900B-0B4E-9BDC-544733D7D067}" dt="2024-07-17T21:14:42.414" v="23" actId="164"/>
          <ac:grpSpMkLst>
            <pc:docMk/>
            <pc:sldMk cId="2568890691" sldId="263"/>
            <ac:grpSpMk id="10" creationId="{83050876-E5CA-0FD4-4848-14AD08004095}"/>
          </ac:grpSpMkLst>
        </pc:grpChg>
        <pc:grpChg chg="add">
          <ac:chgData name="Xiliang Luo" userId="a6bc156bce9c8a43" providerId="LiveId" clId="{796F9C55-900B-0B4E-9BDC-544733D7D067}" dt="2024-07-17T21:15:21.077" v="28" actId="164"/>
          <ac:grpSpMkLst>
            <pc:docMk/>
            <pc:sldMk cId="2568890691" sldId="263"/>
            <ac:grpSpMk id="12" creationId="{3C3E680B-55D0-5BA8-A5D6-D7ABEB2A24B1}"/>
          </ac:grpSpMkLst>
        </pc:grpChg>
        <pc:picChg chg="topLvl">
          <ac:chgData name="Xiliang Luo" userId="a6bc156bce9c8a43" providerId="LiveId" clId="{796F9C55-900B-0B4E-9BDC-544733D7D067}" dt="2024-07-17T21:14:42.414" v="23" actId="164"/>
          <ac:picMkLst>
            <pc:docMk/>
            <pc:sldMk cId="2568890691" sldId="263"/>
            <ac:picMk id="7" creationId="{89AFA349-9BE5-32AC-D361-12D04812BF7E}"/>
          </ac:picMkLst>
        </pc:picChg>
      </pc:sldChg>
      <pc:sldChg chg="modSp mod">
        <pc:chgData name="Xiliang Luo" userId="a6bc156bce9c8a43" providerId="LiveId" clId="{796F9C55-900B-0B4E-9BDC-544733D7D067}" dt="2024-07-17T21:15:34.476" v="31" actId="1076"/>
        <pc:sldMkLst>
          <pc:docMk/>
          <pc:sldMk cId="1163634442" sldId="267"/>
        </pc:sldMkLst>
        <pc:picChg chg="mod">
          <ac:chgData name="Xiliang Luo" userId="a6bc156bce9c8a43" providerId="LiveId" clId="{796F9C55-900B-0B4E-9BDC-544733D7D067}" dt="2024-07-17T21:15:34.476" v="31" actId="1076"/>
          <ac:picMkLst>
            <pc:docMk/>
            <pc:sldMk cId="1163634442" sldId="267"/>
            <ac:picMk id="8" creationId="{0BF088D8-5096-E38F-9BE3-8CE2D4AB8C4F}"/>
          </ac:picMkLst>
        </pc:picChg>
      </pc:sldChg>
      <pc:sldChg chg="modSp mod">
        <pc:chgData name="Xiliang Luo" userId="a6bc156bce9c8a43" providerId="LiveId" clId="{796F9C55-900B-0B4E-9BDC-544733D7D067}" dt="2024-07-17T21:15:43.144" v="33" actId="1076"/>
        <pc:sldMkLst>
          <pc:docMk/>
          <pc:sldMk cId="4054390651" sldId="273"/>
        </pc:sldMkLst>
        <pc:spChg chg="mod">
          <ac:chgData name="Xiliang Luo" userId="a6bc156bce9c8a43" providerId="LiveId" clId="{796F9C55-900B-0B4E-9BDC-544733D7D067}" dt="2024-07-17T21:15:43.144" v="33" actId="1076"/>
          <ac:spMkLst>
            <pc:docMk/>
            <pc:sldMk cId="4054390651" sldId="273"/>
            <ac:spMk id="45" creationId="{40FF793D-4896-CF99-7F1D-9A66E2EBC0BB}"/>
          </ac:spMkLst>
        </pc:spChg>
      </pc:sldChg>
    </pc:docChg>
  </pc:docChgLst>
  <pc:docChgLst>
    <pc:chgData name="Xiliang Luo" userId="a6bc156bce9c8a43" providerId="LiveId" clId="{653149BD-D00B-A642-A4B3-4998282533DF}"/>
    <pc:docChg chg="undo custSel addSld modSld">
      <pc:chgData name="Xiliang Luo" userId="a6bc156bce9c8a43" providerId="LiveId" clId="{653149BD-D00B-A642-A4B3-4998282533DF}" dt="2024-07-18T10:54:29.958" v="290" actId="2711"/>
      <pc:docMkLst>
        <pc:docMk/>
      </pc:docMkLst>
      <pc:sldChg chg="addSp modSp mod">
        <pc:chgData name="Xiliang Luo" userId="a6bc156bce9c8a43" providerId="LiveId" clId="{653149BD-D00B-A642-A4B3-4998282533DF}" dt="2024-07-18T10:32:40.377" v="158" actId="20577"/>
        <pc:sldMkLst>
          <pc:docMk/>
          <pc:sldMk cId="2234145374" sldId="256"/>
        </pc:sldMkLst>
        <pc:spChg chg="add mod">
          <ac:chgData name="Xiliang Luo" userId="a6bc156bce9c8a43" providerId="LiveId" clId="{653149BD-D00B-A642-A4B3-4998282533DF}" dt="2024-07-18T10:31:38.950" v="105"/>
          <ac:spMkLst>
            <pc:docMk/>
            <pc:sldMk cId="2234145374" sldId="256"/>
            <ac:spMk id="2" creationId="{326892AC-A76C-7007-ABF6-DA482B8E3260}"/>
          </ac:spMkLst>
        </pc:spChg>
        <pc:spChg chg="mod">
          <ac:chgData name="Xiliang Luo" userId="a6bc156bce9c8a43" providerId="LiveId" clId="{653149BD-D00B-A642-A4B3-4998282533DF}" dt="2024-07-18T10:32:40.377" v="158" actId="20577"/>
          <ac:spMkLst>
            <pc:docMk/>
            <pc:sldMk cId="2234145374" sldId="256"/>
            <ac:spMk id="7" creationId="{ADBC4A04-37D9-65FB-8E38-DDFB7596A322}"/>
          </ac:spMkLst>
        </pc:spChg>
        <pc:spChg chg="mod">
          <ac:chgData name="Xiliang Luo" userId="a6bc156bce9c8a43" providerId="LiveId" clId="{653149BD-D00B-A642-A4B3-4998282533DF}" dt="2024-07-18T10:29:16.708" v="13" actId="20577"/>
          <ac:spMkLst>
            <pc:docMk/>
            <pc:sldMk cId="2234145374" sldId="256"/>
            <ac:spMk id="8" creationId="{8C70CB1A-BF61-6881-966D-EE94B224F43C}"/>
          </ac:spMkLst>
        </pc:spChg>
      </pc:sldChg>
      <pc:sldChg chg="addSp delSp modSp mod">
        <pc:chgData name="Xiliang Luo" userId="a6bc156bce9c8a43" providerId="LiveId" clId="{653149BD-D00B-A642-A4B3-4998282533DF}" dt="2024-07-18T10:30:28.068" v="33" actId="20577"/>
        <pc:sldMkLst>
          <pc:docMk/>
          <pc:sldMk cId="2568890691" sldId="263"/>
        </pc:sldMkLst>
        <pc:spChg chg="mod">
          <ac:chgData name="Xiliang Luo" userId="a6bc156bce9c8a43" providerId="LiveId" clId="{653149BD-D00B-A642-A4B3-4998282533DF}" dt="2024-07-18T10:30:28.068" v="33" actId="20577"/>
          <ac:spMkLst>
            <pc:docMk/>
            <pc:sldMk cId="2568890691" sldId="263"/>
            <ac:spMk id="2" creationId="{8E025FA4-E30F-570E-8D1E-B759402EF082}"/>
          </ac:spMkLst>
        </pc:spChg>
        <pc:spChg chg="add del">
          <ac:chgData name="Xiliang Luo" userId="a6bc156bce9c8a43" providerId="LiveId" clId="{653149BD-D00B-A642-A4B3-4998282533DF}" dt="2024-07-18T10:29:39.740" v="15" actId="22"/>
          <ac:spMkLst>
            <pc:docMk/>
            <pc:sldMk cId="2568890691" sldId="263"/>
            <ac:spMk id="13" creationId="{E7BA1B7F-16D0-FCE2-CDBF-4A4AB2BC1F08}"/>
          </ac:spMkLst>
        </pc:spChg>
        <pc:spChg chg="add del">
          <ac:chgData name="Xiliang Luo" userId="a6bc156bce9c8a43" providerId="LiveId" clId="{653149BD-D00B-A642-A4B3-4998282533DF}" dt="2024-07-18T10:29:43.669" v="17" actId="22"/>
          <ac:spMkLst>
            <pc:docMk/>
            <pc:sldMk cId="2568890691" sldId="263"/>
            <ac:spMk id="15" creationId="{A1ED9BF3-200B-511D-EC74-AD262B502713}"/>
          </ac:spMkLst>
        </pc:spChg>
        <pc:spChg chg="add mod">
          <ac:chgData name="Xiliang Luo" userId="a6bc156bce9c8a43" providerId="LiveId" clId="{653149BD-D00B-A642-A4B3-4998282533DF}" dt="2024-07-18T10:29:51.707" v="20" actId="1036"/>
          <ac:spMkLst>
            <pc:docMk/>
            <pc:sldMk cId="2568890691" sldId="263"/>
            <ac:spMk id="16" creationId="{F4C5B4C1-4450-F333-EE0D-B64528469AF6}"/>
          </ac:spMkLst>
        </pc:spChg>
      </pc:sldChg>
      <pc:sldChg chg="addSp modSp">
        <pc:chgData name="Xiliang Luo" userId="a6bc156bce9c8a43" providerId="LiveId" clId="{653149BD-D00B-A642-A4B3-4998282533DF}" dt="2024-07-18T10:30:09.325" v="30"/>
        <pc:sldMkLst>
          <pc:docMk/>
          <pc:sldMk cId="1574121920" sldId="264"/>
        </pc:sldMkLst>
        <pc:spChg chg="add mod">
          <ac:chgData name="Xiliang Luo" userId="a6bc156bce9c8a43" providerId="LiveId" clId="{653149BD-D00B-A642-A4B3-4998282533DF}" dt="2024-07-18T10:30:09.325" v="30"/>
          <ac:spMkLst>
            <pc:docMk/>
            <pc:sldMk cId="1574121920" sldId="264"/>
            <ac:spMk id="7" creationId="{C7E7346A-2338-BBF0-013A-9C6880C105CF}"/>
          </ac:spMkLst>
        </pc:spChg>
      </pc:sldChg>
      <pc:sldChg chg="addSp modSp mod">
        <pc:chgData name="Xiliang Luo" userId="a6bc156bce9c8a43" providerId="LiveId" clId="{653149BD-D00B-A642-A4B3-4998282533DF}" dt="2024-07-18T10:33:34.131" v="160" actId="1076"/>
        <pc:sldMkLst>
          <pc:docMk/>
          <pc:sldMk cId="1163634442" sldId="267"/>
        </pc:sldMkLst>
        <pc:spChg chg="add mod">
          <ac:chgData name="Xiliang Luo" userId="a6bc156bce9c8a43" providerId="LiveId" clId="{653149BD-D00B-A642-A4B3-4998282533DF}" dt="2024-07-18T10:29:57.181" v="22"/>
          <ac:spMkLst>
            <pc:docMk/>
            <pc:sldMk cId="1163634442" sldId="267"/>
            <ac:spMk id="7" creationId="{CD029EF9-E4BE-2E99-4D83-5F24B133AE8A}"/>
          </ac:spMkLst>
        </pc:spChg>
        <pc:picChg chg="mod">
          <ac:chgData name="Xiliang Luo" userId="a6bc156bce9c8a43" providerId="LiveId" clId="{653149BD-D00B-A642-A4B3-4998282533DF}" dt="2024-07-18T10:33:34.131" v="160" actId="1076"/>
          <ac:picMkLst>
            <pc:docMk/>
            <pc:sldMk cId="1163634442" sldId="267"/>
            <ac:picMk id="8" creationId="{0BF088D8-5096-E38F-9BE3-8CE2D4AB8C4F}"/>
          </ac:picMkLst>
        </pc:picChg>
      </pc:sldChg>
      <pc:sldChg chg="addSp modSp">
        <pc:chgData name="Xiliang Luo" userId="a6bc156bce9c8a43" providerId="LiveId" clId="{653149BD-D00B-A642-A4B3-4998282533DF}" dt="2024-07-18T10:30:07.258" v="29"/>
        <pc:sldMkLst>
          <pc:docMk/>
          <pc:sldMk cId="3691428034" sldId="271"/>
        </pc:sldMkLst>
        <pc:spChg chg="add mod">
          <ac:chgData name="Xiliang Luo" userId="a6bc156bce9c8a43" providerId="LiveId" clId="{653149BD-D00B-A642-A4B3-4998282533DF}" dt="2024-07-18T10:30:07.258" v="29"/>
          <ac:spMkLst>
            <pc:docMk/>
            <pc:sldMk cId="3691428034" sldId="271"/>
            <ac:spMk id="4" creationId="{3195E189-1AFE-C742-24BD-87C825ECC3A2}"/>
          </ac:spMkLst>
        </pc:spChg>
      </pc:sldChg>
      <pc:sldChg chg="addSp modSp">
        <pc:chgData name="Xiliang Luo" userId="a6bc156bce9c8a43" providerId="LiveId" clId="{653149BD-D00B-A642-A4B3-4998282533DF}" dt="2024-07-18T10:29:55.556" v="21"/>
        <pc:sldMkLst>
          <pc:docMk/>
          <pc:sldMk cId="443118834" sldId="272"/>
        </pc:sldMkLst>
        <pc:spChg chg="add mod">
          <ac:chgData name="Xiliang Luo" userId="a6bc156bce9c8a43" providerId="LiveId" clId="{653149BD-D00B-A642-A4B3-4998282533DF}" dt="2024-07-18T10:29:55.556" v="21"/>
          <ac:spMkLst>
            <pc:docMk/>
            <pc:sldMk cId="443118834" sldId="272"/>
            <ac:spMk id="4" creationId="{6A9D21F8-F418-4DC9-8C58-EE0F55BDA08D}"/>
          </ac:spMkLst>
        </pc:spChg>
      </pc:sldChg>
      <pc:sldChg chg="addSp modSp">
        <pc:chgData name="Xiliang Luo" userId="a6bc156bce9c8a43" providerId="LiveId" clId="{653149BD-D00B-A642-A4B3-4998282533DF}" dt="2024-07-18T10:29:59.966" v="24"/>
        <pc:sldMkLst>
          <pc:docMk/>
          <pc:sldMk cId="4054390651" sldId="273"/>
        </pc:sldMkLst>
        <pc:spChg chg="add mod">
          <ac:chgData name="Xiliang Luo" userId="a6bc156bce9c8a43" providerId="LiveId" clId="{653149BD-D00B-A642-A4B3-4998282533DF}" dt="2024-07-18T10:29:59.966" v="24"/>
          <ac:spMkLst>
            <pc:docMk/>
            <pc:sldMk cId="4054390651" sldId="273"/>
            <ac:spMk id="17" creationId="{84106855-1797-40B1-526C-8A3587ECC547}"/>
          </ac:spMkLst>
        </pc:spChg>
      </pc:sldChg>
      <pc:sldChg chg="addSp modSp">
        <pc:chgData name="Xiliang Luo" userId="a6bc156bce9c8a43" providerId="LiveId" clId="{653149BD-D00B-A642-A4B3-4998282533DF}" dt="2024-07-18T10:30:10.942" v="31"/>
        <pc:sldMkLst>
          <pc:docMk/>
          <pc:sldMk cId="3456849488" sldId="274"/>
        </pc:sldMkLst>
        <pc:spChg chg="add mod">
          <ac:chgData name="Xiliang Luo" userId="a6bc156bce9c8a43" providerId="LiveId" clId="{653149BD-D00B-A642-A4B3-4998282533DF}" dt="2024-07-18T10:30:10.942" v="31"/>
          <ac:spMkLst>
            <pc:docMk/>
            <pc:sldMk cId="3456849488" sldId="274"/>
            <ac:spMk id="4" creationId="{577D8266-AA8D-1BB8-B076-6A8131569A47}"/>
          </ac:spMkLst>
        </pc:spChg>
      </pc:sldChg>
      <pc:sldChg chg="addSp modSp">
        <pc:chgData name="Xiliang Luo" userId="a6bc156bce9c8a43" providerId="LiveId" clId="{653149BD-D00B-A642-A4B3-4998282533DF}" dt="2024-07-18T10:30:03.062" v="27"/>
        <pc:sldMkLst>
          <pc:docMk/>
          <pc:sldMk cId="2252432948" sldId="275"/>
        </pc:sldMkLst>
        <pc:spChg chg="add mod">
          <ac:chgData name="Xiliang Luo" userId="a6bc156bce9c8a43" providerId="LiveId" clId="{653149BD-D00B-A642-A4B3-4998282533DF}" dt="2024-07-18T10:30:03.062" v="27"/>
          <ac:spMkLst>
            <pc:docMk/>
            <pc:sldMk cId="2252432948" sldId="275"/>
            <ac:spMk id="20" creationId="{22CABE0B-40A1-E5F1-543B-934D4FEDF5B4}"/>
          </ac:spMkLst>
        </pc:spChg>
      </pc:sldChg>
      <pc:sldChg chg="addSp modSp">
        <pc:chgData name="Xiliang Luo" userId="a6bc156bce9c8a43" providerId="LiveId" clId="{653149BD-D00B-A642-A4B3-4998282533DF}" dt="2024-07-18T10:30:00.966" v="25"/>
        <pc:sldMkLst>
          <pc:docMk/>
          <pc:sldMk cId="765536254" sldId="277"/>
        </pc:sldMkLst>
        <pc:spChg chg="add mod">
          <ac:chgData name="Xiliang Luo" userId="a6bc156bce9c8a43" providerId="LiveId" clId="{653149BD-D00B-A642-A4B3-4998282533DF}" dt="2024-07-18T10:30:00.966" v="25"/>
          <ac:spMkLst>
            <pc:docMk/>
            <pc:sldMk cId="765536254" sldId="277"/>
            <ac:spMk id="19" creationId="{00C2BC19-9120-F249-5828-0E1A0E89DF21}"/>
          </ac:spMkLst>
        </pc:spChg>
      </pc:sldChg>
      <pc:sldChg chg="addSp delSp modSp mod">
        <pc:chgData name="Xiliang Luo" userId="a6bc156bce9c8a43" providerId="LiveId" clId="{653149BD-D00B-A642-A4B3-4998282533DF}" dt="2024-07-18T10:50:53.162" v="189" actId="478"/>
        <pc:sldMkLst>
          <pc:docMk/>
          <pc:sldMk cId="843365762" sldId="278"/>
        </pc:sldMkLst>
        <pc:spChg chg="add mod">
          <ac:chgData name="Xiliang Luo" userId="a6bc156bce9c8a43" providerId="LiveId" clId="{653149BD-D00B-A642-A4B3-4998282533DF}" dt="2024-07-18T10:29:58.855" v="23"/>
          <ac:spMkLst>
            <pc:docMk/>
            <pc:sldMk cId="843365762" sldId="278"/>
            <ac:spMk id="4" creationId="{01129FED-97BF-6274-0555-8E45601CC3B3}"/>
          </ac:spMkLst>
        </pc:spChg>
        <pc:spChg chg="add del mod">
          <ac:chgData name="Xiliang Luo" userId="a6bc156bce9c8a43" providerId="LiveId" clId="{653149BD-D00B-A642-A4B3-4998282533DF}" dt="2024-07-18T10:50:53.162" v="189" actId="478"/>
          <ac:spMkLst>
            <pc:docMk/>
            <pc:sldMk cId="843365762" sldId="278"/>
            <ac:spMk id="10" creationId="{1205280C-56CC-42D2-1558-0AEA4DD4B2E2}"/>
          </ac:spMkLst>
        </pc:spChg>
        <pc:cxnChg chg="mod">
          <ac:chgData name="Xiliang Luo" userId="a6bc156bce9c8a43" providerId="LiveId" clId="{653149BD-D00B-A642-A4B3-4998282533DF}" dt="2024-07-18T10:49:24.030" v="183" actId="1035"/>
          <ac:cxnSpMkLst>
            <pc:docMk/>
            <pc:sldMk cId="843365762" sldId="278"/>
            <ac:cxnSpMk id="11" creationId="{7B3453F4-E705-4388-EE4D-D9405D1D5884}"/>
          </ac:cxnSpMkLst>
        </pc:cxnChg>
        <pc:cxnChg chg="mod">
          <ac:chgData name="Xiliang Luo" userId="a6bc156bce9c8a43" providerId="LiveId" clId="{653149BD-D00B-A642-A4B3-4998282533DF}" dt="2024-07-18T10:49:25.742" v="185" actId="1035"/>
          <ac:cxnSpMkLst>
            <pc:docMk/>
            <pc:sldMk cId="843365762" sldId="278"/>
            <ac:cxnSpMk id="12" creationId="{61808CF2-B615-5101-5A39-F444B3B0EF67}"/>
          </ac:cxnSpMkLst>
        </pc:cxnChg>
        <pc:cxnChg chg="mod">
          <ac:chgData name="Xiliang Luo" userId="a6bc156bce9c8a43" providerId="LiveId" clId="{653149BD-D00B-A642-A4B3-4998282533DF}" dt="2024-07-18T10:49:26.902" v="186" actId="1035"/>
          <ac:cxnSpMkLst>
            <pc:docMk/>
            <pc:sldMk cId="843365762" sldId="278"/>
            <ac:cxnSpMk id="13" creationId="{D98D7B0A-BD94-7CB2-749F-5094C86CACBE}"/>
          </ac:cxnSpMkLst>
        </pc:cxnChg>
      </pc:sldChg>
      <pc:sldChg chg="addSp modSp">
        <pc:chgData name="Xiliang Luo" userId="a6bc156bce9c8a43" providerId="LiveId" clId="{653149BD-D00B-A642-A4B3-4998282533DF}" dt="2024-07-18T10:30:01.963" v="26"/>
        <pc:sldMkLst>
          <pc:docMk/>
          <pc:sldMk cId="2034354571" sldId="279"/>
        </pc:sldMkLst>
        <pc:spChg chg="add mod">
          <ac:chgData name="Xiliang Luo" userId="a6bc156bce9c8a43" providerId="LiveId" clId="{653149BD-D00B-A642-A4B3-4998282533DF}" dt="2024-07-18T10:30:01.963" v="26"/>
          <ac:spMkLst>
            <pc:docMk/>
            <pc:sldMk cId="2034354571" sldId="279"/>
            <ac:spMk id="20" creationId="{A744970F-CA53-9466-9A44-6AF76069CC45}"/>
          </ac:spMkLst>
        </pc:spChg>
      </pc:sldChg>
      <pc:sldChg chg="addSp modSp">
        <pc:chgData name="Xiliang Luo" userId="a6bc156bce9c8a43" providerId="LiveId" clId="{653149BD-D00B-A642-A4B3-4998282533DF}" dt="2024-07-18T10:30:05.396" v="28"/>
        <pc:sldMkLst>
          <pc:docMk/>
          <pc:sldMk cId="1942018685" sldId="280"/>
        </pc:sldMkLst>
        <pc:spChg chg="add mod">
          <ac:chgData name="Xiliang Luo" userId="a6bc156bce9c8a43" providerId="LiveId" clId="{653149BD-D00B-A642-A4B3-4998282533DF}" dt="2024-07-18T10:30:05.396" v="28"/>
          <ac:spMkLst>
            <pc:docMk/>
            <pc:sldMk cId="1942018685" sldId="280"/>
            <ac:spMk id="7" creationId="{08793967-7D0D-CA02-C60F-774CD012D06C}"/>
          </ac:spMkLst>
        </pc:spChg>
      </pc:sldChg>
      <pc:sldChg chg="addSp delSp modSp add mod">
        <pc:chgData name="Xiliang Luo" userId="a6bc156bce9c8a43" providerId="LiveId" clId="{653149BD-D00B-A642-A4B3-4998282533DF}" dt="2024-07-18T10:54:29.958" v="290" actId="2711"/>
        <pc:sldMkLst>
          <pc:docMk/>
          <pc:sldMk cId="3909493670" sldId="281"/>
        </pc:sldMkLst>
        <pc:spChg chg="add mod">
          <ac:chgData name="Xiliang Luo" userId="a6bc156bce9c8a43" providerId="LiveId" clId="{653149BD-D00B-A642-A4B3-4998282533DF}" dt="2024-07-18T10:54:29.958" v="290" actId="2711"/>
          <ac:spMkLst>
            <pc:docMk/>
            <pc:sldMk cId="3909493670" sldId="281"/>
            <ac:spMk id="10" creationId="{FCF7DDDC-C214-A6F9-3EF3-FAE62E9D590E}"/>
          </ac:spMkLst>
        </pc:spChg>
        <pc:picChg chg="del">
          <ac:chgData name="Xiliang Luo" userId="a6bc156bce9c8a43" providerId="LiveId" clId="{653149BD-D00B-A642-A4B3-4998282533DF}" dt="2024-07-18T10:48:04.653" v="162" actId="478"/>
          <ac:picMkLst>
            <pc:docMk/>
            <pc:sldMk cId="3909493670" sldId="281"/>
            <ac:picMk id="7" creationId="{87CC0E3C-BA29-2643-2027-8824F6405172}"/>
          </ac:picMkLst>
        </pc:picChg>
        <pc:picChg chg="add mod">
          <ac:chgData name="Xiliang Luo" userId="a6bc156bce9c8a43" providerId="LiveId" clId="{653149BD-D00B-A642-A4B3-4998282533DF}" dt="2024-07-18T10:48:39.768" v="171" actId="167"/>
          <ac:picMkLst>
            <pc:docMk/>
            <pc:sldMk cId="3909493670" sldId="281"/>
            <ac:picMk id="9" creationId="{3D256B87-FE77-3C2E-724B-CCD7931FB8D4}"/>
          </ac:picMkLst>
        </pc:picChg>
        <pc:cxnChg chg="mod">
          <ac:chgData name="Xiliang Luo" userId="a6bc156bce9c8a43" providerId="LiveId" clId="{653149BD-D00B-A642-A4B3-4998282533DF}" dt="2024-07-18T10:49:17.118" v="182" actId="1035"/>
          <ac:cxnSpMkLst>
            <pc:docMk/>
            <pc:sldMk cId="3909493670" sldId="281"/>
            <ac:cxnSpMk id="11" creationId="{7B3453F4-E705-4388-EE4D-D9405D1D5884}"/>
          </ac:cxnSpMkLst>
        </pc:cxnChg>
        <pc:cxnChg chg="mod">
          <ac:chgData name="Xiliang Luo" userId="a6bc156bce9c8a43" providerId="LiveId" clId="{653149BD-D00B-A642-A4B3-4998282533DF}" dt="2024-07-18T10:49:10.643" v="179" actId="1035"/>
          <ac:cxnSpMkLst>
            <pc:docMk/>
            <pc:sldMk cId="3909493670" sldId="281"/>
            <ac:cxnSpMk id="12" creationId="{61808CF2-B615-5101-5A39-F444B3B0EF67}"/>
          </ac:cxnSpMkLst>
        </pc:cxnChg>
        <pc:cxnChg chg="mod">
          <ac:chgData name="Xiliang Luo" userId="a6bc156bce9c8a43" providerId="LiveId" clId="{653149BD-D00B-A642-A4B3-4998282533DF}" dt="2024-07-18T10:49:14.161" v="181" actId="1037"/>
          <ac:cxnSpMkLst>
            <pc:docMk/>
            <pc:sldMk cId="3909493670" sldId="281"/>
            <ac:cxnSpMk id="13" creationId="{D98D7B0A-BD94-7CB2-749F-5094C86CACBE}"/>
          </ac:cxnSpMkLst>
        </pc:cxn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5922C2AB-4AC9-824D-A45B-50EB04AF2BC9}"/>
              </a:ext>
            </a:extLst>
          </p:cNvPr>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15-22-0392-00-04ab</a:t>
            </a:r>
          </a:p>
        </p:txBody>
      </p:sp>
      <p:sp>
        <p:nvSpPr>
          <p:cNvPr id="3075" name="Rectangle 3">
            <a:extLst>
              <a:ext uri="{FF2B5EF4-FFF2-40B4-BE49-F238E27FC236}">
                <a16:creationId xmlns:a16="http://schemas.microsoft.com/office/drawing/2014/main" id="{E08EBB9C-95DF-F84D-9225-25CB813E3976}"/>
              </a:ext>
            </a:extLst>
          </p:cNvPr>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a:extLst>
              <a:ext uri="{FF2B5EF4-FFF2-40B4-BE49-F238E27FC236}">
                <a16:creationId xmlns:a16="http://schemas.microsoft.com/office/drawing/2014/main" id="{BA81207C-BBAC-7248-BAD7-A9502CDC7126}"/>
              </a:ext>
            </a:extLst>
          </p:cNvPr>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a:extLst>
              <a:ext uri="{FF2B5EF4-FFF2-40B4-BE49-F238E27FC236}">
                <a16:creationId xmlns:a16="http://schemas.microsoft.com/office/drawing/2014/main" id="{83E08450-A247-494D-BD1B-24D45AD06C29}"/>
              </a:ext>
            </a:extLst>
          </p:cNvPr>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78AFD5B0-E215-4D4A-A87D-809E0C7B938D}" type="slidenum">
              <a:rPr lang="en-US" altLang="en-US"/>
              <a:pPr/>
              <a:t>‹#›</a:t>
            </a:fld>
            <a:endParaRPr lang="en-US" altLang="en-US"/>
          </a:p>
        </p:txBody>
      </p:sp>
      <p:sp>
        <p:nvSpPr>
          <p:cNvPr id="3078" name="Line 6">
            <a:extLst>
              <a:ext uri="{FF2B5EF4-FFF2-40B4-BE49-F238E27FC236}">
                <a16:creationId xmlns:a16="http://schemas.microsoft.com/office/drawing/2014/main" id="{7EF95304-BDC6-DD48-B8C8-71ECA11D1225}"/>
              </a:ext>
            </a:extLst>
          </p:cNvPr>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a:extLst>
              <a:ext uri="{FF2B5EF4-FFF2-40B4-BE49-F238E27FC236}">
                <a16:creationId xmlns:a16="http://schemas.microsoft.com/office/drawing/2014/main" id="{113A101C-71D7-D94E-9C10-0023E4426900}"/>
              </a:ext>
            </a:extLst>
          </p:cNvPr>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dirty="0"/>
              <a:t>Submission</a:t>
            </a:r>
          </a:p>
        </p:txBody>
      </p:sp>
      <p:sp>
        <p:nvSpPr>
          <p:cNvPr id="3080" name="Line 8">
            <a:extLst>
              <a:ext uri="{FF2B5EF4-FFF2-40B4-BE49-F238E27FC236}">
                <a16:creationId xmlns:a16="http://schemas.microsoft.com/office/drawing/2014/main" id="{40BAF072-79A2-824A-B60F-440BF9B8D257}"/>
              </a:ext>
            </a:extLst>
          </p:cNvPr>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ED5E113B-6111-7C4F-9622-9CB2DCB8F143}"/>
              </a:ext>
            </a:extLst>
          </p:cNvPr>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15-22-0392-00-04ab</a:t>
            </a:r>
          </a:p>
        </p:txBody>
      </p:sp>
      <p:sp>
        <p:nvSpPr>
          <p:cNvPr id="2051" name="Rectangle 3">
            <a:extLst>
              <a:ext uri="{FF2B5EF4-FFF2-40B4-BE49-F238E27FC236}">
                <a16:creationId xmlns:a16="http://schemas.microsoft.com/office/drawing/2014/main" id="{C53E6873-DBEE-E34D-A628-6D34CDA6E565}"/>
              </a:ext>
            </a:extLst>
          </p:cNvPr>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a:extLst>
              <a:ext uri="{FF2B5EF4-FFF2-40B4-BE49-F238E27FC236}">
                <a16:creationId xmlns:a16="http://schemas.microsoft.com/office/drawing/2014/main" id="{7E893918-BD46-E948-B9D2-0EFF065E884F}"/>
              </a:ext>
            </a:extLst>
          </p:cNvPr>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a:extLst>
              <a:ext uri="{FF2B5EF4-FFF2-40B4-BE49-F238E27FC236}">
                <a16:creationId xmlns:a16="http://schemas.microsoft.com/office/drawing/2014/main" id="{35D405D2-C9DB-D844-B07C-E487783517E8}"/>
              </a:ext>
            </a:extLst>
          </p:cNvPr>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a:extLst>
              <a:ext uri="{FF2B5EF4-FFF2-40B4-BE49-F238E27FC236}">
                <a16:creationId xmlns:a16="http://schemas.microsoft.com/office/drawing/2014/main" id="{DD30C3BD-59AF-5B4B-8845-3507468E069F}"/>
              </a:ext>
            </a:extLst>
          </p:cNvPr>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a:extLst>
              <a:ext uri="{FF2B5EF4-FFF2-40B4-BE49-F238E27FC236}">
                <a16:creationId xmlns:a16="http://schemas.microsoft.com/office/drawing/2014/main" id="{036C5AB3-73CE-3E40-B9C2-8700AA83B79F}"/>
              </a:ext>
            </a:extLst>
          </p:cNvPr>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7F27CDF5-B92C-6C40-A902-5EE8CAB1D457}" type="slidenum">
              <a:rPr lang="en-US" altLang="en-US"/>
              <a:pPr/>
              <a:t>‹#›</a:t>
            </a:fld>
            <a:endParaRPr lang="en-US" altLang="en-US"/>
          </a:p>
        </p:txBody>
      </p:sp>
      <p:sp>
        <p:nvSpPr>
          <p:cNvPr id="2056" name="Rectangle 8">
            <a:extLst>
              <a:ext uri="{FF2B5EF4-FFF2-40B4-BE49-F238E27FC236}">
                <a16:creationId xmlns:a16="http://schemas.microsoft.com/office/drawing/2014/main" id="{FBE34519-D350-FC4B-B6BA-F7B6A8C0E84D}"/>
              </a:ext>
            </a:extLst>
          </p:cNvPr>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a:extLst>
              <a:ext uri="{FF2B5EF4-FFF2-40B4-BE49-F238E27FC236}">
                <a16:creationId xmlns:a16="http://schemas.microsoft.com/office/drawing/2014/main" id="{D49E69D7-E1AD-A549-BFAF-A2BE7733B977}"/>
              </a:ext>
            </a:extLst>
          </p:cNvPr>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a:extLst>
              <a:ext uri="{FF2B5EF4-FFF2-40B4-BE49-F238E27FC236}">
                <a16:creationId xmlns:a16="http://schemas.microsoft.com/office/drawing/2014/main" id="{86AEDB70-C875-3841-B5AC-241C61D2498C}"/>
              </a:ext>
            </a:extLst>
          </p:cNvPr>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f sldNum="0"/>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r>
              <a:rPr lang="en-US" altLang="en-US"/>
              <a:t>doc: 15-22-0392-00-04ab</a:t>
            </a:r>
          </a:p>
        </p:txBody>
      </p:sp>
      <p:sp>
        <p:nvSpPr>
          <p:cNvPr id="5" name="Date Placeholder 4"/>
          <p:cNvSpPr>
            <a:spLocks noGrp="1"/>
          </p:cNvSpPr>
          <p:nvPr>
            <p:ph type="dt" idx="1"/>
          </p:nvPr>
        </p:nvSpPr>
        <p:spPr/>
        <p:txBody>
          <a:bodyPr/>
          <a:lstStyle/>
          <a:p>
            <a:r>
              <a:rPr lang="en-US" altLang="en-US"/>
              <a:t>&lt;month year&gt;</a:t>
            </a:r>
          </a:p>
        </p:txBody>
      </p:sp>
      <p:sp>
        <p:nvSpPr>
          <p:cNvPr id="6" name="Footer Placeholder 5"/>
          <p:cNvSpPr>
            <a:spLocks noGrp="1"/>
          </p:cNvSpPr>
          <p:nvPr>
            <p:ph type="ftr" sz="quarter" idx="4"/>
          </p:nvPr>
        </p:nvSpPr>
        <p:spPr/>
        <p:txBody>
          <a:bodyPr/>
          <a:lstStyle/>
          <a:p>
            <a:pPr lvl="4"/>
            <a:r>
              <a:rPr lang="en-US" altLang="en-US"/>
              <a:t>&lt;author&gt;, &lt;company&gt;</a:t>
            </a:r>
          </a:p>
        </p:txBody>
      </p:sp>
    </p:spTree>
    <p:extLst>
      <p:ext uri="{BB962C8B-B14F-4D97-AF65-F5344CB8AC3E}">
        <p14:creationId xmlns:p14="http://schemas.microsoft.com/office/powerpoint/2010/main" val="20790216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r>
              <a:rPr lang="en-US" altLang="en-US"/>
              <a:t>doc: 15-22-0392-00-04ab</a:t>
            </a:r>
          </a:p>
        </p:txBody>
      </p:sp>
      <p:sp>
        <p:nvSpPr>
          <p:cNvPr id="5" name="Date Placeholder 4"/>
          <p:cNvSpPr>
            <a:spLocks noGrp="1"/>
          </p:cNvSpPr>
          <p:nvPr>
            <p:ph type="dt" idx="1"/>
          </p:nvPr>
        </p:nvSpPr>
        <p:spPr/>
        <p:txBody>
          <a:bodyPr/>
          <a:lstStyle/>
          <a:p>
            <a:r>
              <a:rPr lang="en-US" altLang="en-US"/>
              <a:t>&lt;month year&gt;</a:t>
            </a:r>
          </a:p>
        </p:txBody>
      </p:sp>
      <p:sp>
        <p:nvSpPr>
          <p:cNvPr id="6" name="Footer Placeholder 5"/>
          <p:cNvSpPr>
            <a:spLocks noGrp="1"/>
          </p:cNvSpPr>
          <p:nvPr>
            <p:ph type="ftr" sz="quarter" idx="4"/>
          </p:nvPr>
        </p:nvSpPr>
        <p:spPr/>
        <p:txBody>
          <a:bodyPr/>
          <a:lstStyle/>
          <a:p>
            <a:pPr lvl="4"/>
            <a:r>
              <a:rPr lang="en-US" altLang="en-US"/>
              <a:t>&lt;author&gt;, &lt;company&gt;</a:t>
            </a:r>
          </a:p>
        </p:txBody>
      </p:sp>
    </p:spTree>
    <p:extLst>
      <p:ext uri="{BB962C8B-B14F-4D97-AF65-F5344CB8AC3E}">
        <p14:creationId xmlns:p14="http://schemas.microsoft.com/office/powerpoint/2010/main" val="8762637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26B557-C64A-AC45-B486-97CB45B7EC6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DB8B72A-8C94-3342-B36B-ADC54A58E0F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D5D8A7A-5251-7345-B20D-9908F6391B89}"/>
              </a:ext>
            </a:extLst>
          </p:cNvPr>
          <p:cNvSpPr>
            <a:spLocks noGrp="1"/>
          </p:cNvSpPr>
          <p:nvPr>
            <p:ph type="dt" sz="half" idx="10"/>
          </p:nvPr>
        </p:nvSpPr>
        <p:spPr/>
        <p:txBody>
          <a:bodyPr/>
          <a:lstStyle>
            <a:lvl1pPr>
              <a:defRPr/>
            </a:lvl1pPr>
          </a:lstStyle>
          <a:p>
            <a:r>
              <a:rPr lang="en-US" altLang="en-US"/>
              <a:t>July 2022</a:t>
            </a:r>
            <a:endParaRPr lang="en-US" altLang="en-US" dirty="0"/>
          </a:p>
        </p:txBody>
      </p:sp>
      <p:sp>
        <p:nvSpPr>
          <p:cNvPr id="5" name="Footer Placeholder 4">
            <a:extLst>
              <a:ext uri="{FF2B5EF4-FFF2-40B4-BE49-F238E27FC236}">
                <a16:creationId xmlns:a16="http://schemas.microsoft.com/office/drawing/2014/main" id="{52EA886B-BDBA-D942-8C51-972D4E926460}"/>
              </a:ext>
            </a:extLst>
          </p:cNvPr>
          <p:cNvSpPr>
            <a:spLocks noGrp="1"/>
          </p:cNvSpPr>
          <p:nvPr>
            <p:ph type="ftr" sz="quarter" idx="11"/>
          </p:nvPr>
        </p:nvSpPr>
        <p:spPr/>
        <p:txBody>
          <a:bodyPr/>
          <a:lstStyle>
            <a:lvl1pPr>
              <a:defRPr/>
            </a:lvl1pPr>
          </a:lstStyle>
          <a:p>
            <a:r>
              <a:rPr lang="en-US" altLang="en-US"/>
              <a:t>X. Luo, et al</a:t>
            </a:r>
            <a:endParaRPr lang="en-US" altLang="en-US" dirty="0"/>
          </a:p>
        </p:txBody>
      </p:sp>
      <p:sp>
        <p:nvSpPr>
          <p:cNvPr id="6" name="Slide Number Placeholder 5">
            <a:extLst>
              <a:ext uri="{FF2B5EF4-FFF2-40B4-BE49-F238E27FC236}">
                <a16:creationId xmlns:a16="http://schemas.microsoft.com/office/drawing/2014/main" id="{ACD05388-353A-D441-BD7C-668C2B19D81B}"/>
              </a:ext>
            </a:extLst>
          </p:cNvPr>
          <p:cNvSpPr>
            <a:spLocks noGrp="1"/>
          </p:cNvSpPr>
          <p:nvPr>
            <p:ph type="sldNum" sz="quarter" idx="12"/>
          </p:nvPr>
        </p:nvSpPr>
        <p:spPr/>
        <p:txBody>
          <a:bodyPr/>
          <a:lstStyle>
            <a:lvl1pPr>
              <a:defRPr/>
            </a:lvl1pPr>
          </a:lstStyle>
          <a:p>
            <a:r>
              <a:rPr lang="en-US" altLang="en-US"/>
              <a:t>Slide </a:t>
            </a:r>
            <a:fld id="{96EDDC46-E58E-0248-8CAF-96DF08F8D1CD}" type="slidenum">
              <a:rPr lang="en-US" altLang="en-US"/>
              <a:pPr/>
              <a:t>‹#›</a:t>
            </a:fld>
            <a:endParaRPr lang="en-US" altLang="en-US"/>
          </a:p>
        </p:txBody>
      </p:sp>
    </p:spTree>
    <p:extLst>
      <p:ext uri="{BB962C8B-B14F-4D97-AF65-F5344CB8AC3E}">
        <p14:creationId xmlns:p14="http://schemas.microsoft.com/office/powerpoint/2010/main" val="38150498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5D3146-BDE0-DE46-8065-5931B8D6B5A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260C85D-B9B5-2241-B12E-D33CE336632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126BB63-BC75-CD4F-B133-44784E43CF60}"/>
              </a:ext>
            </a:extLst>
          </p:cNvPr>
          <p:cNvSpPr>
            <a:spLocks noGrp="1"/>
          </p:cNvSpPr>
          <p:nvPr>
            <p:ph type="dt" sz="half" idx="10"/>
          </p:nvPr>
        </p:nvSpPr>
        <p:spPr/>
        <p:txBody>
          <a:bodyPr/>
          <a:lstStyle>
            <a:lvl1pPr>
              <a:defRPr/>
            </a:lvl1pPr>
          </a:lstStyle>
          <a:p>
            <a:r>
              <a:rPr lang="en-US" altLang="en-US"/>
              <a:t>July 2022</a:t>
            </a:r>
            <a:endParaRPr lang="en-US" altLang="en-US" dirty="0"/>
          </a:p>
        </p:txBody>
      </p:sp>
      <p:sp>
        <p:nvSpPr>
          <p:cNvPr id="5" name="Footer Placeholder 4">
            <a:extLst>
              <a:ext uri="{FF2B5EF4-FFF2-40B4-BE49-F238E27FC236}">
                <a16:creationId xmlns:a16="http://schemas.microsoft.com/office/drawing/2014/main" id="{7C1C4B96-1877-6945-9A23-23412CE20695}"/>
              </a:ext>
            </a:extLst>
          </p:cNvPr>
          <p:cNvSpPr>
            <a:spLocks noGrp="1"/>
          </p:cNvSpPr>
          <p:nvPr>
            <p:ph type="ftr" sz="quarter" idx="11"/>
          </p:nvPr>
        </p:nvSpPr>
        <p:spPr/>
        <p:txBody>
          <a:bodyPr/>
          <a:lstStyle>
            <a:lvl1pPr>
              <a:defRPr/>
            </a:lvl1pPr>
          </a:lstStyle>
          <a:p>
            <a:r>
              <a:rPr lang="en-US" altLang="en-US"/>
              <a:t>X. Luo, et al</a:t>
            </a:r>
            <a:endParaRPr lang="en-US" altLang="en-US" dirty="0"/>
          </a:p>
        </p:txBody>
      </p:sp>
      <p:sp>
        <p:nvSpPr>
          <p:cNvPr id="6" name="Slide Number Placeholder 5">
            <a:extLst>
              <a:ext uri="{FF2B5EF4-FFF2-40B4-BE49-F238E27FC236}">
                <a16:creationId xmlns:a16="http://schemas.microsoft.com/office/drawing/2014/main" id="{83871C01-01BA-1342-B01E-C5EFE63E18FF}"/>
              </a:ext>
            </a:extLst>
          </p:cNvPr>
          <p:cNvSpPr>
            <a:spLocks noGrp="1"/>
          </p:cNvSpPr>
          <p:nvPr>
            <p:ph type="sldNum" sz="quarter" idx="12"/>
          </p:nvPr>
        </p:nvSpPr>
        <p:spPr/>
        <p:txBody>
          <a:bodyPr/>
          <a:lstStyle>
            <a:lvl1pPr>
              <a:defRPr/>
            </a:lvl1pPr>
          </a:lstStyle>
          <a:p>
            <a:r>
              <a:rPr lang="en-US" altLang="en-US"/>
              <a:t>Slide </a:t>
            </a:r>
            <a:fld id="{A622640C-26C0-B64B-992C-7F0921EFB056}" type="slidenum">
              <a:rPr lang="en-US" altLang="en-US"/>
              <a:pPr/>
              <a:t>‹#›</a:t>
            </a:fld>
            <a:endParaRPr lang="en-US" altLang="en-US"/>
          </a:p>
        </p:txBody>
      </p:sp>
    </p:spTree>
    <p:extLst>
      <p:ext uri="{BB962C8B-B14F-4D97-AF65-F5344CB8AC3E}">
        <p14:creationId xmlns:p14="http://schemas.microsoft.com/office/powerpoint/2010/main" val="34421754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Vertical Title and Text">
    <p:spTree>
      <p:nvGrpSpPr>
        <p:cNvPr id="1" name=""/>
        <p:cNvGrpSpPr/>
        <p:nvPr/>
      </p:nvGrpSpPr>
      <p:grpSpPr>
        <a:xfrm>
          <a:off x="0" y="0"/>
          <a:ext cx="0" cy="0"/>
          <a:chOff x="0" y="0"/>
          <a:chExt cx="0" cy="0"/>
        </a:xfrm>
      </p:grpSpPr>
      <p:sp>
        <p:nvSpPr>
          <p:cNvPr id="3" name="Vertical Text Placeholder 2">
            <a:extLst>
              <a:ext uri="{FF2B5EF4-FFF2-40B4-BE49-F238E27FC236}">
                <a16:creationId xmlns:a16="http://schemas.microsoft.com/office/drawing/2014/main" id="{ADE19C8E-11B3-6445-B2FB-59E8421A9081}"/>
              </a:ext>
            </a:extLst>
          </p:cNvPr>
          <p:cNvSpPr>
            <a:spLocks noGrp="1"/>
          </p:cNvSpPr>
          <p:nvPr>
            <p:ph type="body" orient="vert" idx="1"/>
          </p:nvPr>
        </p:nvSpPr>
        <p:spPr>
          <a:xfrm>
            <a:off x="914400" y="685800"/>
            <a:ext cx="75692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4731E10-477C-5448-817A-FAD1B61C0C4F}"/>
              </a:ext>
            </a:extLst>
          </p:cNvPr>
          <p:cNvSpPr>
            <a:spLocks noGrp="1"/>
          </p:cNvSpPr>
          <p:nvPr>
            <p:ph type="dt" sz="half" idx="10"/>
          </p:nvPr>
        </p:nvSpPr>
        <p:spPr>
          <a:xfrm>
            <a:off x="914400" y="378281"/>
            <a:ext cx="2133600" cy="215444"/>
          </a:xfrm>
        </p:spPr>
        <p:txBody>
          <a:bodyPr/>
          <a:lstStyle>
            <a:lvl1pPr>
              <a:defRPr/>
            </a:lvl1pPr>
          </a:lstStyle>
          <a:p>
            <a:r>
              <a:rPr lang="en-US" altLang="en-US"/>
              <a:t>July 2022</a:t>
            </a:r>
            <a:endParaRPr lang="en-US" altLang="en-US" dirty="0"/>
          </a:p>
        </p:txBody>
      </p:sp>
      <p:sp>
        <p:nvSpPr>
          <p:cNvPr id="5" name="Footer Placeholder 4">
            <a:extLst>
              <a:ext uri="{FF2B5EF4-FFF2-40B4-BE49-F238E27FC236}">
                <a16:creationId xmlns:a16="http://schemas.microsoft.com/office/drawing/2014/main" id="{DE13F5C4-62D8-1F48-929D-8089C19311B1}"/>
              </a:ext>
            </a:extLst>
          </p:cNvPr>
          <p:cNvSpPr>
            <a:spLocks noGrp="1"/>
          </p:cNvSpPr>
          <p:nvPr>
            <p:ph type="ftr" sz="quarter" idx="11"/>
          </p:nvPr>
        </p:nvSpPr>
        <p:spPr/>
        <p:txBody>
          <a:bodyPr/>
          <a:lstStyle>
            <a:lvl1pPr>
              <a:defRPr/>
            </a:lvl1pPr>
          </a:lstStyle>
          <a:p>
            <a:r>
              <a:rPr lang="en-US" altLang="en-US"/>
              <a:t>X. Luo, et al</a:t>
            </a:r>
            <a:endParaRPr lang="en-US" altLang="en-US" dirty="0"/>
          </a:p>
        </p:txBody>
      </p:sp>
      <p:sp>
        <p:nvSpPr>
          <p:cNvPr id="6" name="Slide Number Placeholder 5">
            <a:extLst>
              <a:ext uri="{FF2B5EF4-FFF2-40B4-BE49-F238E27FC236}">
                <a16:creationId xmlns:a16="http://schemas.microsoft.com/office/drawing/2014/main" id="{5DECEF57-5D92-8745-AD87-76A6E0758B45}"/>
              </a:ext>
            </a:extLst>
          </p:cNvPr>
          <p:cNvSpPr>
            <a:spLocks noGrp="1"/>
          </p:cNvSpPr>
          <p:nvPr>
            <p:ph type="sldNum" sz="quarter" idx="12"/>
          </p:nvPr>
        </p:nvSpPr>
        <p:spPr/>
        <p:txBody>
          <a:bodyPr/>
          <a:lstStyle>
            <a:lvl1pPr>
              <a:defRPr/>
            </a:lvl1pPr>
          </a:lstStyle>
          <a:p>
            <a:r>
              <a:rPr lang="en-US" altLang="en-US"/>
              <a:t>Slide </a:t>
            </a:r>
            <a:fld id="{6CB914C0-33B1-C140-8CAF-EF8A52E689BE}" type="slidenum">
              <a:rPr lang="en-US" altLang="en-US"/>
              <a:pPr/>
              <a:t>‹#›</a:t>
            </a:fld>
            <a:endParaRPr lang="en-US" altLang="en-US"/>
          </a:p>
        </p:txBody>
      </p:sp>
    </p:spTree>
    <p:extLst>
      <p:ext uri="{BB962C8B-B14F-4D97-AF65-F5344CB8AC3E}">
        <p14:creationId xmlns:p14="http://schemas.microsoft.com/office/powerpoint/2010/main" val="11556441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536465-152E-3B42-9625-7BAAFDCAF856}"/>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A1A23240-305A-7D44-BD72-8AC798B36E9D}"/>
              </a:ext>
            </a:extLst>
          </p:cNvPr>
          <p:cNvSpPr>
            <a:spLocks noGrp="1"/>
          </p:cNvSpPr>
          <p:nvPr>
            <p:ph idx="1"/>
          </p:nvPr>
        </p:nvSpPr>
        <p:spPr/>
        <p:txBody>
          <a:bodyPr/>
          <a:lstStyle>
            <a:lvl1pPr>
              <a:defRPr sz="2400"/>
            </a:lvl1pPr>
            <a:lvl2pPr>
              <a:defRPr sz="2000"/>
            </a:lvl2pPr>
            <a:lvl3pPr>
              <a:defRPr sz="1800"/>
            </a:lvl3pPr>
            <a:lvl4pPr>
              <a:defRPr sz="1600"/>
            </a:lvl4pPr>
            <a:lvl5pPr>
              <a:defRPr sz="16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5804BF1C-A555-2B4A-9490-EEEF5706705D}"/>
              </a:ext>
            </a:extLst>
          </p:cNvPr>
          <p:cNvSpPr>
            <a:spLocks noGrp="1"/>
          </p:cNvSpPr>
          <p:nvPr>
            <p:ph type="dt" sz="half" idx="10"/>
          </p:nvPr>
        </p:nvSpPr>
        <p:spPr>
          <a:xfrm>
            <a:off x="914400" y="378281"/>
            <a:ext cx="2133600" cy="215444"/>
          </a:xfrm>
        </p:spPr>
        <p:txBody>
          <a:bodyPr/>
          <a:lstStyle>
            <a:lvl1pPr>
              <a:defRPr/>
            </a:lvl1pPr>
          </a:lstStyle>
          <a:p>
            <a:r>
              <a:rPr lang="en-US" altLang="en-US"/>
              <a:t>July 2022</a:t>
            </a:r>
            <a:endParaRPr lang="en-US" altLang="en-US" dirty="0"/>
          </a:p>
        </p:txBody>
      </p:sp>
      <p:sp>
        <p:nvSpPr>
          <p:cNvPr id="5" name="Footer Placeholder 4">
            <a:extLst>
              <a:ext uri="{FF2B5EF4-FFF2-40B4-BE49-F238E27FC236}">
                <a16:creationId xmlns:a16="http://schemas.microsoft.com/office/drawing/2014/main" id="{E68673D0-ABED-4649-AEBC-82D582925FB0}"/>
              </a:ext>
            </a:extLst>
          </p:cNvPr>
          <p:cNvSpPr>
            <a:spLocks noGrp="1"/>
          </p:cNvSpPr>
          <p:nvPr>
            <p:ph type="ftr" sz="quarter" idx="11"/>
          </p:nvPr>
        </p:nvSpPr>
        <p:spPr/>
        <p:txBody>
          <a:bodyPr/>
          <a:lstStyle>
            <a:lvl1pPr>
              <a:defRPr/>
            </a:lvl1pPr>
          </a:lstStyle>
          <a:p>
            <a:r>
              <a:rPr lang="en-US" altLang="en-US"/>
              <a:t>X. Luo, et al</a:t>
            </a:r>
            <a:endParaRPr lang="en-US" altLang="en-US" dirty="0"/>
          </a:p>
        </p:txBody>
      </p:sp>
      <p:sp>
        <p:nvSpPr>
          <p:cNvPr id="6" name="Slide Number Placeholder 5">
            <a:extLst>
              <a:ext uri="{FF2B5EF4-FFF2-40B4-BE49-F238E27FC236}">
                <a16:creationId xmlns:a16="http://schemas.microsoft.com/office/drawing/2014/main" id="{A6151E9C-D999-5F4A-9A45-F327ED1A46AA}"/>
              </a:ext>
            </a:extLst>
          </p:cNvPr>
          <p:cNvSpPr>
            <a:spLocks noGrp="1"/>
          </p:cNvSpPr>
          <p:nvPr>
            <p:ph type="sldNum" sz="quarter" idx="12"/>
          </p:nvPr>
        </p:nvSpPr>
        <p:spPr/>
        <p:txBody>
          <a:bodyPr/>
          <a:lstStyle>
            <a:lvl1pPr>
              <a:defRPr/>
            </a:lvl1pPr>
          </a:lstStyle>
          <a:p>
            <a:r>
              <a:rPr lang="en-US" altLang="en-US"/>
              <a:t>Slide </a:t>
            </a:r>
            <a:fld id="{402C19D2-AFCD-5441-8B74-E6F734CFFA69}" type="slidenum">
              <a:rPr lang="en-US" altLang="en-US"/>
              <a:pPr/>
              <a:t>‹#›</a:t>
            </a:fld>
            <a:endParaRPr lang="en-US" altLang="en-US"/>
          </a:p>
        </p:txBody>
      </p:sp>
    </p:spTree>
    <p:extLst>
      <p:ext uri="{BB962C8B-B14F-4D97-AF65-F5344CB8AC3E}">
        <p14:creationId xmlns:p14="http://schemas.microsoft.com/office/powerpoint/2010/main" val="20643554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78CC6E-600A-4E48-9E57-2640962CA6EF}"/>
              </a:ext>
            </a:extLst>
          </p:cNvPr>
          <p:cNvSpPr>
            <a:spLocks noGrp="1"/>
          </p:cNvSpPr>
          <p:nvPr>
            <p:ph type="title"/>
          </p:nvPr>
        </p:nvSpPr>
        <p:spPr>
          <a:xfrm>
            <a:off x="831851" y="1709742"/>
            <a:ext cx="10515600" cy="2852737"/>
          </a:xfrm>
        </p:spPr>
        <p:txBody>
          <a:bodyPr anchor="b"/>
          <a:lstStyle>
            <a:lvl1pPr>
              <a:defRPr sz="6000"/>
            </a:lvl1pPr>
          </a:lstStyle>
          <a:p>
            <a:r>
              <a:rPr lang="en-US" dirty="0"/>
              <a:t>Click to edit Master title style</a:t>
            </a:r>
          </a:p>
        </p:txBody>
      </p:sp>
      <p:sp>
        <p:nvSpPr>
          <p:cNvPr id="3" name="Text Placeholder 2">
            <a:extLst>
              <a:ext uri="{FF2B5EF4-FFF2-40B4-BE49-F238E27FC236}">
                <a16:creationId xmlns:a16="http://schemas.microsoft.com/office/drawing/2014/main" id="{9959538D-B2E5-A945-9929-87B8B2464BF8}"/>
              </a:ext>
            </a:extLst>
          </p:cNvPr>
          <p:cNvSpPr>
            <a:spLocks noGrp="1"/>
          </p:cNvSpPr>
          <p:nvPr>
            <p:ph type="body" idx="1"/>
          </p:nvPr>
        </p:nvSpPr>
        <p:spPr>
          <a:xfrm>
            <a:off x="831851" y="4589467"/>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dirty="0"/>
              <a:t>Click to edit Master text styles</a:t>
            </a:r>
          </a:p>
        </p:txBody>
      </p:sp>
      <p:sp>
        <p:nvSpPr>
          <p:cNvPr id="4" name="Date Placeholder 3">
            <a:extLst>
              <a:ext uri="{FF2B5EF4-FFF2-40B4-BE49-F238E27FC236}">
                <a16:creationId xmlns:a16="http://schemas.microsoft.com/office/drawing/2014/main" id="{66138FFA-EC09-224A-9E3B-105E7E9700D7}"/>
              </a:ext>
            </a:extLst>
          </p:cNvPr>
          <p:cNvSpPr>
            <a:spLocks noGrp="1"/>
          </p:cNvSpPr>
          <p:nvPr>
            <p:ph type="dt" sz="half" idx="10"/>
          </p:nvPr>
        </p:nvSpPr>
        <p:spPr/>
        <p:txBody>
          <a:bodyPr/>
          <a:lstStyle>
            <a:lvl1pPr>
              <a:defRPr/>
            </a:lvl1pPr>
          </a:lstStyle>
          <a:p>
            <a:r>
              <a:rPr lang="en-US" altLang="en-US"/>
              <a:t>July 2022</a:t>
            </a:r>
            <a:endParaRPr lang="en-US" altLang="en-US" dirty="0"/>
          </a:p>
        </p:txBody>
      </p:sp>
      <p:sp>
        <p:nvSpPr>
          <p:cNvPr id="5" name="Footer Placeholder 4">
            <a:extLst>
              <a:ext uri="{FF2B5EF4-FFF2-40B4-BE49-F238E27FC236}">
                <a16:creationId xmlns:a16="http://schemas.microsoft.com/office/drawing/2014/main" id="{0CDAE072-0686-F34F-854D-7B3C2B69CA6B}"/>
              </a:ext>
            </a:extLst>
          </p:cNvPr>
          <p:cNvSpPr>
            <a:spLocks noGrp="1"/>
          </p:cNvSpPr>
          <p:nvPr>
            <p:ph type="ftr" sz="quarter" idx="11"/>
          </p:nvPr>
        </p:nvSpPr>
        <p:spPr/>
        <p:txBody>
          <a:bodyPr/>
          <a:lstStyle>
            <a:lvl1pPr>
              <a:defRPr/>
            </a:lvl1pPr>
          </a:lstStyle>
          <a:p>
            <a:r>
              <a:rPr lang="en-US" altLang="en-US"/>
              <a:t>X. Luo, et al</a:t>
            </a:r>
            <a:endParaRPr lang="en-US" altLang="en-US" dirty="0"/>
          </a:p>
        </p:txBody>
      </p:sp>
      <p:sp>
        <p:nvSpPr>
          <p:cNvPr id="6" name="Slide Number Placeholder 5">
            <a:extLst>
              <a:ext uri="{FF2B5EF4-FFF2-40B4-BE49-F238E27FC236}">
                <a16:creationId xmlns:a16="http://schemas.microsoft.com/office/drawing/2014/main" id="{55603578-424E-1240-93F9-4A97F119DD76}"/>
              </a:ext>
            </a:extLst>
          </p:cNvPr>
          <p:cNvSpPr>
            <a:spLocks noGrp="1"/>
          </p:cNvSpPr>
          <p:nvPr>
            <p:ph type="sldNum" sz="quarter" idx="12"/>
          </p:nvPr>
        </p:nvSpPr>
        <p:spPr/>
        <p:txBody>
          <a:bodyPr/>
          <a:lstStyle>
            <a:lvl1pPr>
              <a:defRPr/>
            </a:lvl1pPr>
          </a:lstStyle>
          <a:p>
            <a:r>
              <a:rPr lang="en-US" altLang="en-US"/>
              <a:t>Slide </a:t>
            </a:r>
            <a:fld id="{803D2693-486B-CF43-97CA-1505E804D4FA}" type="slidenum">
              <a:rPr lang="en-US" altLang="en-US"/>
              <a:pPr/>
              <a:t>‹#›</a:t>
            </a:fld>
            <a:endParaRPr lang="en-US" altLang="en-US"/>
          </a:p>
        </p:txBody>
      </p:sp>
    </p:spTree>
    <p:extLst>
      <p:ext uri="{BB962C8B-B14F-4D97-AF65-F5344CB8AC3E}">
        <p14:creationId xmlns:p14="http://schemas.microsoft.com/office/powerpoint/2010/main" val="4971427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5F9443-9002-6744-95D2-B5F378C5D75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098D729-564B-654F-B78A-B2CBC028157D}"/>
              </a:ext>
            </a:extLst>
          </p:cNvPr>
          <p:cNvSpPr>
            <a:spLocks noGrp="1"/>
          </p:cNvSpPr>
          <p:nvPr>
            <p:ph sz="half" idx="1"/>
          </p:nvPr>
        </p:nvSpPr>
        <p:spPr>
          <a:xfrm>
            <a:off x="9144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73D398D-D8E5-F54E-8BC7-8852D9382E8B}"/>
              </a:ext>
            </a:extLst>
          </p:cNvPr>
          <p:cNvSpPr>
            <a:spLocks noGrp="1"/>
          </p:cNvSpPr>
          <p:nvPr>
            <p:ph sz="half" idx="2"/>
          </p:nvPr>
        </p:nvSpPr>
        <p:spPr>
          <a:xfrm>
            <a:off x="61976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34DF80B-DF85-7841-B6C7-C6BE77BFA959}"/>
              </a:ext>
            </a:extLst>
          </p:cNvPr>
          <p:cNvSpPr>
            <a:spLocks noGrp="1"/>
          </p:cNvSpPr>
          <p:nvPr>
            <p:ph type="dt" sz="half" idx="10"/>
          </p:nvPr>
        </p:nvSpPr>
        <p:spPr/>
        <p:txBody>
          <a:bodyPr/>
          <a:lstStyle>
            <a:lvl1pPr>
              <a:defRPr/>
            </a:lvl1pPr>
          </a:lstStyle>
          <a:p>
            <a:r>
              <a:rPr lang="en-US" altLang="en-US"/>
              <a:t>July 2022</a:t>
            </a:r>
            <a:endParaRPr lang="en-US" altLang="en-US" dirty="0"/>
          </a:p>
        </p:txBody>
      </p:sp>
      <p:sp>
        <p:nvSpPr>
          <p:cNvPr id="6" name="Footer Placeholder 5">
            <a:extLst>
              <a:ext uri="{FF2B5EF4-FFF2-40B4-BE49-F238E27FC236}">
                <a16:creationId xmlns:a16="http://schemas.microsoft.com/office/drawing/2014/main" id="{5940BA05-107D-5546-8A3E-780586C626BA}"/>
              </a:ext>
            </a:extLst>
          </p:cNvPr>
          <p:cNvSpPr>
            <a:spLocks noGrp="1"/>
          </p:cNvSpPr>
          <p:nvPr>
            <p:ph type="ftr" sz="quarter" idx="11"/>
          </p:nvPr>
        </p:nvSpPr>
        <p:spPr/>
        <p:txBody>
          <a:bodyPr/>
          <a:lstStyle>
            <a:lvl1pPr>
              <a:defRPr/>
            </a:lvl1pPr>
          </a:lstStyle>
          <a:p>
            <a:r>
              <a:rPr lang="en-US" altLang="en-US"/>
              <a:t>X. Luo, et al</a:t>
            </a:r>
            <a:endParaRPr lang="en-US" altLang="en-US" dirty="0"/>
          </a:p>
        </p:txBody>
      </p:sp>
      <p:sp>
        <p:nvSpPr>
          <p:cNvPr id="7" name="Slide Number Placeholder 6">
            <a:extLst>
              <a:ext uri="{FF2B5EF4-FFF2-40B4-BE49-F238E27FC236}">
                <a16:creationId xmlns:a16="http://schemas.microsoft.com/office/drawing/2014/main" id="{177B82C8-FA2C-E647-BDAF-82BEF8F6F770}"/>
              </a:ext>
            </a:extLst>
          </p:cNvPr>
          <p:cNvSpPr>
            <a:spLocks noGrp="1"/>
          </p:cNvSpPr>
          <p:nvPr>
            <p:ph type="sldNum" sz="quarter" idx="12"/>
          </p:nvPr>
        </p:nvSpPr>
        <p:spPr/>
        <p:txBody>
          <a:bodyPr/>
          <a:lstStyle>
            <a:lvl1pPr>
              <a:defRPr/>
            </a:lvl1pPr>
          </a:lstStyle>
          <a:p>
            <a:r>
              <a:rPr lang="en-US" altLang="en-US"/>
              <a:t>Slide </a:t>
            </a:r>
            <a:fld id="{22E37F2C-6518-F842-93CC-1FF16BEFAC3A}" type="slidenum">
              <a:rPr lang="en-US" altLang="en-US"/>
              <a:pPr/>
              <a:t>‹#›</a:t>
            </a:fld>
            <a:endParaRPr lang="en-US" altLang="en-US"/>
          </a:p>
        </p:txBody>
      </p:sp>
    </p:spTree>
    <p:extLst>
      <p:ext uri="{BB962C8B-B14F-4D97-AF65-F5344CB8AC3E}">
        <p14:creationId xmlns:p14="http://schemas.microsoft.com/office/powerpoint/2010/main" val="11677549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075803-D7BB-A54E-9D35-0CE1B6C557D4}"/>
              </a:ext>
            </a:extLst>
          </p:cNvPr>
          <p:cNvSpPr>
            <a:spLocks noGrp="1"/>
          </p:cNvSpPr>
          <p:nvPr>
            <p:ph type="title"/>
          </p:nvPr>
        </p:nvSpPr>
        <p:spPr>
          <a:xfrm>
            <a:off x="840317" y="365129"/>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FDCAE0F-59A0-9341-9AE6-9779756C8BB7}"/>
              </a:ext>
            </a:extLst>
          </p:cNvPr>
          <p:cNvSpPr>
            <a:spLocks noGrp="1"/>
          </p:cNvSpPr>
          <p:nvPr>
            <p:ph type="body" idx="1"/>
          </p:nvPr>
        </p:nvSpPr>
        <p:spPr>
          <a:xfrm>
            <a:off x="840319"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982DD08-DB7A-D442-B18D-D6E28EE5B0B6}"/>
              </a:ext>
            </a:extLst>
          </p:cNvPr>
          <p:cNvSpPr>
            <a:spLocks noGrp="1"/>
          </p:cNvSpPr>
          <p:nvPr>
            <p:ph sz="half" idx="2"/>
          </p:nvPr>
        </p:nvSpPr>
        <p:spPr>
          <a:xfrm>
            <a:off x="840319" y="2505075"/>
            <a:ext cx="5158316"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1109ECD-8DAE-4D40-ACE1-5978A57D5987}"/>
              </a:ext>
            </a:extLst>
          </p:cNvPr>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B92EDDC-5878-524C-94E9-B39186CBA2E8}"/>
              </a:ext>
            </a:extLst>
          </p:cNvPr>
          <p:cNvSpPr>
            <a:spLocks noGrp="1"/>
          </p:cNvSpPr>
          <p:nvPr>
            <p:ph sz="quarter" idx="4"/>
          </p:nvPr>
        </p:nvSpPr>
        <p:spPr>
          <a:xfrm>
            <a:off x="6172200" y="2505075"/>
            <a:ext cx="518371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916B5B3-29CD-1E42-93DD-A81032CE0F03}"/>
              </a:ext>
            </a:extLst>
          </p:cNvPr>
          <p:cNvSpPr>
            <a:spLocks noGrp="1"/>
          </p:cNvSpPr>
          <p:nvPr>
            <p:ph type="dt" sz="half" idx="10"/>
          </p:nvPr>
        </p:nvSpPr>
        <p:spPr/>
        <p:txBody>
          <a:bodyPr/>
          <a:lstStyle>
            <a:lvl1pPr>
              <a:defRPr/>
            </a:lvl1pPr>
          </a:lstStyle>
          <a:p>
            <a:r>
              <a:rPr lang="en-US" altLang="en-US"/>
              <a:t>July 2022</a:t>
            </a:r>
            <a:endParaRPr lang="en-US" altLang="en-US" dirty="0"/>
          </a:p>
        </p:txBody>
      </p:sp>
      <p:sp>
        <p:nvSpPr>
          <p:cNvPr id="8" name="Footer Placeholder 7">
            <a:extLst>
              <a:ext uri="{FF2B5EF4-FFF2-40B4-BE49-F238E27FC236}">
                <a16:creationId xmlns:a16="http://schemas.microsoft.com/office/drawing/2014/main" id="{F8D657B8-E9B5-2646-84B6-245CC2FA6FC2}"/>
              </a:ext>
            </a:extLst>
          </p:cNvPr>
          <p:cNvSpPr>
            <a:spLocks noGrp="1"/>
          </p:cNvSpPr>
          <p:nvPr>
            <p:ph type="ftr" sz="quarter" idx="11"/>
          </p:nvPr>
        </p:nvSpPr>
        <p:spPr/>
        <p:txBody>
          <a:bodyPr/>
          <a:lstStyle>
            <a:lvl1pPr>
              <a:defRPr/>
            </a:lvl1pPr>
          </a:lstStyle>
          <a:p>
            <a:r>
              <a:rPr lang="en-US" altLang="en-US"/>
              <a:t>X. Luo, et al</a:t>
            </a:r>
            <a:endParaRPr lang="en-US" altLang="en-US" dirty="0"/>
          </a:p>
        </p:txBody>
      </p:sp>
      <p:sp>
        <p:nvSpPr>
          <p:cNvPr id="9" name="Slide Number Placeholder 8">
            <a:extLst>
              <a:ext uri="{FF2B5EF4-FFF2-40B4-BE49-F238E27FC236}">
                <a16:creationId xmlns:a16="http://schemas.microsoft.com/office/drawing/2014/main" id="{D34A3290-28C5-B744-AA90-2A455266C17D}"/>
              </a:ext>
            </a:extLst>
          </p:cNvPr>
          <p:cNvSpPr>
            <a:spLocks noGrp="1"/>
          </p:cNvSpPr>
          <p:nvPr>
            <p:ph type="sldNum" sz="quarter" idx="12"/>
          </p:nvPr>
        </p:nvSpPr>
        <p:spPr/>
        <p:txBody>
          <a:bodyPr/>
          <a:lstStyle>
            <a:lvl1pPr>
              <a:defRPr/>
            </a:lvl1pPr>
          </a:lstStyle>
          <a:p>
            <a:r>
              <a:rPr lang="en-US" altLang="en-US"/>
              <a:t>Slide </a:t>
            </a:r>
            <a:fld id="{B864E71C-C555-EE49-9306-E8E95BC0B58A}" type="slidenum">
              <a:rPr lang="en-US" altLang="en-US"/>
              <a:pPr/>
              <a:t>‹#›</a:t>
            </a:fld>
            <a:endParaRPr lang="en-US" altLang="en-US"/>
          </a:p>
        </p:txBody>
      </p:sp>
    </p:spTree>
    <p:extLst>
      <p:ext uri="{BB962C8B-B14F-4D97-AF65-F5344CB8AC3E}">
        <p14:creationId xmlns:p14="http://schemas.microsoft.com/office/powerpoint/2010/main" val="2895133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819D99-0C75-2447-8257-A2E7DA17AA6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C955439-0F68-F347-87D7-F0502F239B4C}"/>
              </a:ext>
            </a:extLst>
          </p:cNvPr>
          <p:cNvSpPr>
            <a:spLocks noGrp="1"/>
          </p:cNvSpPr>
          <p:nvPr>
            <p:ph type="dt" sz="half" idx="10"/>
          </p:nvPr>
        </p:nvSpPr>
        <p:spPr/>
        <p:txBody>
          <a:bodyPr/>
          <a:lstStyle>
            <a:lvl1pPr>
              <a:defRPr/>
            </a:lvl1pPr>
          </a:lstStyle>
          <a:p>
            <a:r>
              <a:rPr lang="en-US" altLang="en-US"/>
              <a:t>July 2022</a:t>
            </a:r>
            <a:endParaRPr lang="en-US" altLang="en-US" dirty="0"/>
          </a:p>
        </p:txBody>
      </p:sp>
      <p:sp>
        <p:nvSpPr>
          <p:cNvPr id="4" name="Footer Placeholder 3">
            <a:extLst>
              <a:ext uri="{FF2B5EF4-FFF2-40B4-BE49-F238E27FC236}">
                <a16:creationId xmlns:a16="http://schemas.microsoft.com/office/drawing/2014/main" id="{BDDE28B6-16BE-5F49-8C55-36B506BD9C20}"/>
              </a:ext>
            </a:extLst>
          </p:cNvPr>
          <p:cNvSpPr>
            <a:spLocks noGrp="1"/>
          </p:cNvSpPr>
          <p:nvPr>
            <p:ph type="ftr" sz="quarter" idx="11"/>
          </p:nvPr>
        </p:nvSpPr>
        <p:spPr/>
        <p:txBody>
          <a:bodyPr/>
          <a:lstStyle>
            <a:lvl1pPr>
              <a:defRPr/>
            </a:lvl1pPr>
          </a:lstStyle>
          <a:p>
            <a:r>
              <a:rPr lang="en-US" altLang="en-US"/>
              <a:t>X. Luo, et al</a:t>
            </a:r>
            <a:endParaRPr lang="en-US" altLang="en-US" dirty="0"/>
          </a:p>
        </p:txBody>
      </p:sp>
      <p:sp>
        <p:nvSpPr>
          <p:cNvPr id="5" name="Slide Number Placeholder 4">
            <a:extLst>
              <a:ext uri="{FF2B5EF4-FFF2-40B4-BE49-F238E27FC236}">
                <a16:creationId xmlns:a16="http://schemas.microsoft.com/office/drawing/2014/main" id="{1ED6F899-D479-5248-B650-CA8E8EC3F7D9}"/>
              </a:ext>
            </a:extLst>
          </p:cNvPr>
          <p:cNvSpPr>
            <a:spLocks noGrp="1"/>
          </p:cNvSpPr>
          <p:nvPr>
            <p:ph type="sldNum" sz="quarter" idx="12"/>
          </p:nvPr>
        </p:nvSpPr>
        <p:spPr/>
        <p:txBody>
          <a:bodyPr/>
          <a:lstStyle>
            <a:lvl1pPr>
              <a:defRPr/>
            </a:lvl1pPr>
          </a:lstStyle>
          <a:p>
            <a:r>
              <a:rPr lang="en-US" altLang="en-US"/>
              <a:t>Slide </a:t>
            </a:r>
            <a:fld id="{455243F7-3A58-5D46-A4D6-1FD576FC16FA}" type="slidenum">
              <a:rPr lang="en-US" altLang="en-US"/>
              <a:pPr/>
              <a:t>‹#›</a:t>
            </a:fld>
            <a:endParaRPr lang="en-US" altLang="en-US"/>
          </a:p>
        </p:txBody>
      </p:sp>
    </p:spTree>
    <p:extLst>
      <p:ext uri="{BB962C8B-B14F-4D97-AF65-F5344CB8AC3E}">
        <p14:creationId xmlns:p14="http://schemas.microsoft.com/office/powerpoint/2010/main" val="31917558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B9A7050-4F49-2E4E-8786-A8C03B6C0772}"/>
              </a:ext>
            </a:extLst>
          </p:cNvPr>
          <p:cNvSpPr>
            <a:spLocks noGrp="1"/>
          </p:cNvSpPr>
          <p:nvPr>
            <p:ph type="dt" sz="half" idx="10"/>
          </p:nvPr>
        </p:nvSpPr>
        <p:spPr>
          <a:xfrm>
            <a:off x="914400" y="378281"/>
            <a:ext cx="2133600" cy="215444"/>
          </a:xfrm>
        </p:spPr>
        <p:txBody>
          <a:bodyPr/>
          <a:lstStyle>
            <a:lvl1pPr>
              <a:defRPr/>
            </a:lvl1pPr>
          </a:lstStyle>
          <a:p>
            <a:r>
              <a:rPr lang="en-US" altLang="en-US"/>
              <a:t>July 2022</a:t>
            </a:r>
            <a:endParaRPr lang="en-US" altLang="en-US" dirty="0"/>
          </a:p>
        </p:txBody>
      </p:sp>
      <p:sp>
        <p:nvSpPr>
          <p:cNvPr id="3" name="Footer Placeholder 2">
            <a:extLst>
              <a:ext uri="{FF2B5EF4-FFF2-40B4-BE49-F238E27FC236}">
                <a16:creationId xmlns:a16="http://schemas.microsoft.com/office/drawing/2014/main" id="{9EF6059B-0602-6542-BEFC-E3478CA26633}"/>
              </a:ext>
            </a:extLst>
          </p:cNvPr>
          <p:cNvSpPr>
            <a:spLocks noGrp="1"/>
          </p:cNvSpPr>
          <p:nvPr>
            <p:ph type="ftr" sz="quarter" idx="11"/>
          </p:nvPr>
        </p:nvSpPr>
        <p:spPr/>
        <p:txBody>
          <a:bodyPr/>
          <a:lstStyle>
            <a:lvl1pPr>
              <a:defRPr/>
            </a:lvl1pPr>
          </a:lstStyle>
          <a:p>
            <a:r>
              <a:rPr lang="en-US" altLang="en-US"/>
              <a:t>X. Luo, et al</a:t>
            </a:r>
            <a:endParaRPr lang="en-US" altLang="en-US" dirty="0"/>
          </a:p>
        </p:txBody>
      </p:sp>
      <p:sp>
        <p:nvSpPr>
          <p:cNvPr id="4" name="Slide Number Placeholder 3">
            <a:extLst>
              <a:ext uri="{FF2B5EF4-FFF2-40B4-BE49-F238E27FC236}">
                <a16:creationId xmlns:a16="http://schemas.microsoft.com/office/drawing/2014/main" id="{AAC47346-FEEC-2344-BF3C-FC33F657B9CC}"/>
              </a:ext>
            </a:extLst>
          </p:cNvPr>
          <p:cNvSpPr>
            <a:spLocks noGrp="1"/>
          </p:cNvSpPr>
          <p:nvPr>
            <p:ph type="sldNum" sz="quarter" idx="12"/>
          </p:nvPr>
        </p:nvSpPr>
        <p:spPr/>
        <p:txBody>
          <a:bodyPr/>
          <a:lstStyle>
            <a:lvl1pPr>
              <a:defRPr/>
            </a:lvl1pPr>
          </a:lstStyle>
          <a:p>
            <a:r>
              <a:rPr lang="en-US" altLang="en-US"/>
              <a:t>Slide </a:t>
            </a:r>
            <a:fld id="{D63F0650-F2B3-6741-A45C-FCE309717EFE}" type="slidenum">
              <a:rPr lang="en-US" altLang="en-US"/>
              <a:pPr/>
              <a:t>‹#›</a:t>
            </a:fld>
            <a:endParaRPr lang="en-US" altLang="en-US"/>
          </a:p>
        </p:txBody>
      </p:sp>
    </p:spTree>
    <p:extLst>
      <p:ext uri="{BB962C8B-B14F-4D97-AF65-F5344CB8AC3E}">
        <p14:creationId xmlns:p14="http://schemas.microsoft.com/office/powerpoint/2010/main" val="29329354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1E4D2F-20EB-504E-AB02-D87E8600A9D1}"/>
              </a:ext>
            </a:extLst>
          </p:cNvPr>
          <p:cNvSpPr>
            <a:spLocks noGrp="1"/>
          </p:cNvSpPr>
          <p:nvPr>
            <p:ph type="title"/>
          </p:nvPr>
        </p:nvSpPr>
        <p:spPr>
          <a:xfrm>
            <a:off x="840321" y="457200"/>
            <a:ext cx="393276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AF63EE9-DE99-684D-8327-BC9FC9B63230}"/>
              </a:ext>
            </a:extLst>
          </p:cNvPr>
          <p:cNvSpPr>
            <a:spLocks noGrp="1"/>
          </p:cNvSpPr>
          <p:nvPr>
            <p:ph idx="1"/>
          </p:nvPr>
        </p:nvSpPr>
        <p:spPr>
          <a:xfrm>
            <a:off x="5183717" y="987429"/>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51F727C-F542-0743-A000-B193F0090C57}"/>
              </a:ext>
            </a:extLst>
          </p:cNvPr>
          <p:cNvSpPr>
            <a:spLocks noGrp="1"/>
          </p:cNvSpPr>
          <p:nvPr>
            <p:ph type="body" sz="half" idx="2"/>
          </p:nvPr>
        </p:nvSpPr>
        <p:spPr>
          <a:xfrm>
            <a:off x="840321"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6154122-F278-564A-962E-652394D50AAC}"/>
              </a:ext>
            </a:extLst>
          </p:cNvPr>
          <p:cNvSpPr>
            <a:spLocks noGrp="1"/>
          </p:cNvSpPr>
          <p:nvPr>
            <p:ph type="dt" sz="half" idx="10"/>
          </p:nvPr>
        </p:nvSpPr>
        <p:spPr/>
        <p:txBody>
          <a:bodyPr/>
          <a:lstStyle>
            <a:lvl1pPr>
              <a:defRPr/>
            </a:lvl1pPr>
          </a:lstStyle>
          <a:p>
            <a:r>
              <a:rPr lang="en-US" altLang="en-US"/>
              <a:t>July 2022</a:t>
            </a:r>
            <a:endParaRPr lang="en-US" altLang="en-US" dirty="0"/>
          </a:p>
        </p:txBody>
      </p:sp>
      <p:sp>
        <p:nvSpPr>
          <p:cNvPr id="6" name="Footer Placeholder 5">
            <a:extLst>
              <a:ext uri="{FF2B5EF4-FFF2-40B4-BE49-F238E27FC236}">
                <a16:creationId xmlns:a16="http://schemas.microsoft.com/office/drawing/2014/main" id="{BBDF74D7-1698-DD45-8B54-423EF7E328A4}"/>
              </a:ext>
            </a:extLst>
          </p:cNvPr>
          <p:cNvSpPr>
            <a:spLocks noGrp="1"/>
          </p:cNvSpPr>
          <p:nvPr>
            <p:ph type="ftr" sz="quarter" idx="11"/>
          </p:nvPr>
        </p:nvSpPr>
        <p:spPr/>
        <p:txBody>
          <a:bodyPr/>
          <a:lstStyle>
            <a:lvl1pPr>
              <a:defRPr/>
            </a:lvl1pPr>
          </a:lstStyle>
          <a:p>
            <a:r>
              <a:rPr lang="en-US" altLang="en-US"/>
              <a:t>X. Luo, et al</a:t>
            </a:r>
            <a:endParaRPr lang="en-US" altLang="en-US" dirty="0"/>
          </a:p>
        </p:txBody>
      </p:sp>
      <p:sp>
        <p:nvSpPr>
          <p:cNvPr id="7" name="Slide Number Placeholder 6">
            <a:extLst>
              <a:ext uri="{FF2B5EF4-FFF2-40B4-BE49-F238E27FC236}">
                <a16:creationId xmlns:a16="http://schemas.microsoft.com/office/drawing/2014/main" id="{A32FAAD5-E278-7745-B9D4-F0F330A8632F}"/>
              </a:ext>
            </a:extLst>
          </p:cNvPr>
          <p:cNvSpPr>
            <a:spLocks noGrp="1"/>
          </p:cNvSpPr>
          <p:nvPr>
            <p:ph type="sldNum" sz="quarter" idx="12"/>
          </p:nvPr>
        </p:nvSpPr>
        <p:spPr/>
        <p:txBody>
          <a:bodyPr/>
          <a:lstStyle>
            <a:lvl1pPr>
              <a:defRPr/>
            </a:lvl1pPr>
          </a:lstStyle>
          <a:p>
            <a:r>
              <a:rPr lang="en-US" altLang="en-US"/>
              <a:t>Slide </a:t>
            </a:r>
            <a:fld id="{3EC79C22-0088-EA43-A45F-2C554AA23403}" type="slidenum">
              <a:rPr lang="en-US" altLang="en-US"/>
              <a:pPr/>
              <a:t>‹#›</a:t>
            </a:fld>
            <a:endParaRPr lang="en-US" altLang="en-US"/>
          </a:p>
        </p:txBody>
      </p:sp>
    </p:spTree>
    <p:extLst>
      <p:ext uri="{BB962C8B-B14F-4D97-AF65-F5344CB8AC3E}">
        <p14:creationId xmlns:p14="http://schemas.microsoft.com/office/powerpoint/2010/main" val="41469072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D1C0AF-3A20-8A4D-BEEB-CCF72E591B5A}"/>
              </a:ext>
            </a:extLst>
          </p:cNvPr>
          <p:cNvSpPr>
            <a:spLocks noGrp="1"/>
          </p:cNvSpPr>
          <p:nvPr>
            <p:ph type="title"/>
          </p:nvPr>
        </p:nvSpPr>
        <p:spPr>
          <a:xfrm>
            <a:off x="840321" y="457200"/>
            <a:ext cx="393276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B0EB4E2-8B4F-864D-9861-129A90201D24}"/>
              </a:ext>
            </a:extLst>
          </p:cNvPr>
          <p:cNvSpPr>
            <a:spLocks noGrp="1"/>
          </p:cNvSpPr>
          <p:nvPr>
            <p:ph type="pic" idx="1"/>
          </p:nvPr>
        </p:nvSpPr>
        <p:spPr>
          <a:xfrm>
            <a:off x="5183717" y="987429"/>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13ED83C0-5DA3-8544-AE4D-CA9825DAC1F1}"/>
              </a:ext>
            </a:extLst>
          </p:cNvPr>
          <p:cNvSpPr>
            <a:spLocks noGrp="1"/>
          </p:cNvSpPr>
          <p:nvPr>
            <p:ph type="body" sz="half" idx="2"/>
          </p:nvPr>
        </p:nvSpPr>
        <p:spPr>
          <a:xfrm>
            <a:off x="840321"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57E84A7-0E2D-C64E-8406-BD4384DA8A0A}"/>
              </a:ext>
            </a:extLst>
          </p:cNvPr>
          <p:cNvSpPr>
            <a:spLocks noGrp="1"/>
          </p:cNvSpPr>
          <p:nvPr>
            <p:ph type="dt" sz="half" idx="10"/>
          </p:nvPr>
        </p:nvSpPr>
        <p:spPr/>
        <p:txBody>
          <a:bodyPr/>
          <a:lstStyle>
            <a:lvl1pPr>
              <a:defRPr/>
            </a:lvl1pPr>
          </a:lstStyle>
          <a:p>
            <a:r>
              <a:rPr lang="en-US" altLang="en-US"/>
              <a:t>July 2022</a:t>
            </a:r>
            <a:endParaRPr lang="en-US" altLang="en-US" dirty="0"/>
          </a:p>
        </p:txBody>
      </p:sp>
      <p:sp>
        <p:nvSpPr>
          <p:cNvPr id="6" name="Footer Placeholder 5">
            <a:extLst>
              <a:ext uri="{FF2B5EF4-FFF2-40B4-BE49-F238E27FC236}">
                <a16:creationId xmlns:a16="http://schemas.microsoft.com/office/drawing/2014/main" id="{05830EEC-2DF2-E443-9291-D75738763C32}"/>
              </a:ext>
            </a:extLst>
          </p:cNvPr>
          <p:cNvSpPr>
            <a:spLocks noGrp="1"/>
          </p:cNvSpPr>
          <p:nvPr>
            <p:ph type="ftr" sz="quarter" idx="11"/>
          </p:nvPr>
        </p:nvSpPr>
        <p:spPr/>
        <p:txBody>
          <a:bodyPr/>
          <a:lstStyle>
            <a:lvl1pPr>
              <a:defRPr/>
            </a:lvl1pPr>
          </a:lstStyle>
          <a:p>
            <a:r>
              <a:rPr lang="en-US" altLang="en-US"/>
              <a:t>X. Luo, et al</a:t>
            </a:r>
            <a:endParaRPr lang="en-US" altLang="en-US" dirty="0"/>
          </a:p>
        </p:txBody>
      </p:sp>
      <p:sp>
        <p:nvSpPr>
          <p:cNvPr id="7" name="Slide Number Placeholder 6">
            <a:extLst>
              <a:ext uri="{FF2B5EF4-FFF2-40B4-BE49-F238E27FC236}">
                <a16:creationId xmlns:a16="http://schemas.microsoft.com/office/drawing/2014/main" id="{D2605D79-88DB-5B43-AB97-97F91BA43E45}"/>
              </a:ext>
            </a:extLst>
          </p:cNvPr>
          <p:cNvSpPr>
            <a:spLocks noGrp="1"/>
          </p:cNvSpPr>
          <p:nvPr>
            <p:ph type="sldNum" sz="quarter" idx="12"/>
          </p:nvPr>
        </p:nvSpPr>
        <p:spPr/>
        <p:txBody>
          <a:bodyPr/>
          <a:lstStyle>
            <a:lvl1pPr>
              <a:defRPr/>
            </a:lvl1pPr>
          </a:lstStyle>
          <a:p>
            <a:r>
              <a:rPr lang="en-US" altLang="en-US"/>
              <a:t>Slide </a:t>
            </a:r>
            <a:fld id="{5507784F-50EC-3549-9BB3-3620C88A949B}" type="slidenum">
              <a:rPr lang="en-US" altLang="en-US"/>
              <a:pPr/>
              <a:t>‹#›</a:t>
            </a:fld>
            <a:endParaRPr lang="en-US" altLang="en-US"/>
          </a:p>
        </p:txBody>
      </p:sp>
    </p:spTree>
    <p:extLst>
      <p:ext uri="{BB962C8B-B14F-4D97-AF65-F5344CB8AC3E}">
        <p14:creationId xmlns:p14="http://schemas.microsoft.com/office/powerpoint/2010/main" val="41291007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69793AFB-F610-664D-A54E-5CEFD5497847}"/>
              </a:ext>
            </a:extLst>
          </p:cNvPr>
          <p:cNvSpPr>
            <a:spLocks noGrp="1" noChangeArrowheads="1"/>
          </p:cNvSpPr>
          <p:nvPr>
            <p:ph type="title"/>
          </p:nvPr>
        </p:nvSpPr>
        <p:spPr bwMode="auto">
          <a:xfrm>
            <a:off x="914400" y="685800"/>
            <a:ext cx="103632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dirty="0"/>
              <a:t>Click to edit Master title style</a:t>
            </a:r>
          </a:p>
        </p:txBody>
      </p:sp>
      <p:sp>
        <p:nvSpPr>
          <p:cNvPr id="1027" name="Rectangle 3">
            <a:extLst>
              <a:ext uri="{FF2B5EF4-FFF2-40B4-BE49-F238E27FC236}">
                <a16:creationId xmlns:a16="http://schemas.microsoft.com/office/drawing/2014/main" id="{0D882F62-0B77-6E4E-98C7-42660C9FC8F3}"/>
              </a:ext>
            </a:extLst>
          </p:cNvPr>
          <p:cNvSpPr>
            <a:spLocks noGrp="1" noChangeArrowheads="1"/>
          </p:cNvSpPr>
          <p:nvPr>
            <p:ph type="body" idx="1"/>
          </p:nvPr>
        </p:nvSpPr>
        <p:spPr bwMode="auto">
          <a:xfrm>
            <a:off x="914400" y="1981200"/>
            <a:ext cx="10363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E9DA607F-E2E6-5D4F-B8AE-B2CFDA0569A7}"/>
              </a:ext>
            </a:extLst>
          </p:cNvPr>
          <p:cNvSpPr>
            <a:spLocks noGrp="1" noChangeArrowheads="1"/>
          </p:cNvSpPr>
          <p:nvPr>
            <p:ph type="dt" sz="half" idx="2"/>
          </p:nvPr>
        </p:nvSpPr>
        <p:spPr bwMode="auto">
          <a:xfrm>
            <a:off x="914400" y="378281"/>
            <a:ext cx="21336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en-US"/>
              <a:t>July 2022</a:t>
            </a:r>
            <a:endParaRPr lang="en-US" altLang="en-US" dirty="0"/>
          </a:p>
        </p:txBody>
      </p:sp>
      <p:sp>
        <p:nvSpPr>
          <p:cNvPr id="1029" name="Rectangle 5">
            <a:extLst>
              <a:ext uri="{FF2B5EF4-FFF2-40B4-BE49-F238E27FC236}">
                <a16:creationId xmlns:a16="http://schemas.microsoft.com/office/drawing/2014/main" id="{BEF03822-BD5E-4F45-929E-743E4C7FA5D2}"/>
              </a:ext>
            </a:extLst>
          </p:cNvPr>
          <p:cNvSpPr>
            <a:spLocks noGrp="1" noChangeArrowheads="1"/>
          </p:cNvSpPr>
          <p:nvPr>
            <p:ph type="ftr" sz="quarter" idx="3"/>
          </p:nvPr>
        </p:nvSpPr>
        <p:spPr bwMode="auto">
          <a:xfrm>
            <a:off x="7315200" y="6475413"/>
            <a:ext cx="41656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dirty="0"/>
              <a:t>X. Luo, et al</a:t>
            </a:r>
          </a:p>
        </p:txBody>
      </p:sp>
      <p:sp>
        <p:nvSpPr>
          <p:cNvPr id="1030" name="Rectangle 6">
            <a:extLst>
              <a:ext uri="{FF2B5EF4-FFF2-40B4-BE49-F238E27FC236}">
                <a16:creationId xmlns:a16="http://schemas.microsoft.com/office/drawing/2014/main" id="{7C5D5A5E-EED1-7244-9E37-FC71B45FE356}"/>
              </a:ext>
            </a:extLst>
          </p:cNvPr>
          <p:cNvSpPr>
            <a:spLocks noGrp="1" noChangeArrowheads="1"/>
          </p:cNvSpPr>
          <p:nvPr>
            <p:ph type="sldNum" sz="quarter" idx="4"/>
          </p:nvPr>
        </p:nvSpPr>
        <p:spPr bwMode="auto">
          <a:xfrm>
            <a:off x="5879101" y="6475413"/>
            <a:ext cx="535403"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124E2FAF-A846-F04A-BBEF-9BB2A7C87EEF}" type="slidenum">
              <a:rPr lang="en-US" altLang="en-US"/>
              <a:pPr/>
              <a:t>‹#›</a:t>
            </a:fld>
            <a:endParaRPr lang="en-US" altLang="en-US"/>
          </a:p>
        </p:txBody>
      </p:sp>
      <p:sp>
        <p:nvSpPr>
          <p:cNvPr id="1032" name="Line 8">
            <a:extLst>
              <a:ext uri="{FF2B5EF4-FFF2-40B4-BE49-F238E27FC236}">
                <a16:creationId xmlns:a16="http://schemas.microsoft.com/office/drawing/2014/main" id="{EE537263-CB36-E544-95A0-5F9C502B4379}"/>
              </a:ext>
            </a:extLst>
          </p:cNvPr>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dirty="0"/>
          </a:p>
        </p:txBody>
      </p:sp>
      <p:sp>
        <p:nvSpPr>
          <p:cNvPr id="1033" name="Rectangle 9">
            <a:extLst>
              <a:ext uri="{FF2B5EF4-FFF2-40B4-BE49-F238E27FC236}">
                <a16:creationId xmlns:a16="http://schemas.microsoft.com/office/drawing/2014/main" id="{F0D0F26C-6B68-D64B-ABFD-559C7369AAFF}"/>
              </a:ext>
            </a:extLst>
          </p:cNvPr>
          <p:cNvSpPr>
            <a:spLocks noChangeArrowheads="1"/>
          </p:cNvSpPr>
          <p:nvPr userDrawn="1"/>
        </p:nvSpPr>
        <p:spPr bwMode="auto">
          <a:xfrm>
            <a:off x="914400" y="6475413"/>
            <a:ext cx="3759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r>
              <a:rPr lang="en-US" altLang="en-US" sz="1200" dirty="0"/>
              <a:t>Submission</a:t>
            </a:r>
            <a:endParaRPr lang="en-US" altLang="en-US" sz="1400" dirty="0"/>
          </a:p>
        </p:txBody>
      </p:sp>
      <p:sp>
        <p:nvSpPr>
          <p:cNvPr id="1034" name="Line 10">
            <a:extLst>
              <a:ext uri="{FF2B5EF4-FFF2-40B4-BE49-F238E27FC236}">
                <a16:creationId xmlns:a16="http://schemas.microsoft.com/office/drawing/2014/main" id="{D91B9B40-9D91-234E-AC82-7BC564C1F1F7}"/>
              </a:ext>
            </a:extLst>
          </p:cNvPr>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40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7CF3C118-7B24-C152-CCEC-F3319FDC1704}"/>
              </a:ext>
            </a:extLst>
          </p:cNvPr>
          <p:cNvSpPr>
            <a:spLocks noGrp="1"/>
          </p:cNvSpPr>
          <p:nvPr>
            <p:ph type="dt" sz="half" idx="10"/>
          </p:nvPr>
        </p:nvSpPr>
        <p:spPr/>
        <p:txBody>
          <a:bodyPr/>
          <a:lstStyle/>
          <a:p>
            <a:r>
              <a:rPr lang="en-US" altLang="en-US" dirty="0"/>
              <a:t>July 2024</a:t>
            </a:r>
          </a:p>
        </p:txBody>
      </p:sp>
      <p:sp>
        <p:nvSpPr>
          <p:cNvPr id="5" name="Footer Placeholder 4">
            <a:extLst>
              <a:ext uri="{FF2B5EF4-FFF2-40B4-BE49-F238E27FC236}">
                <a16:creationId xmlns:a16="http://schemas.microsoft.com/office/drawing/2014/main" id="{B04B500C-795C-3700-54D8-24381F08947B}"/>
              </a:ext>
            </a:extLst>
          </p:cNvPr>
          <p:cNvSpPr>
            <a:spLocks noGrp="1"/>
          </p:cNvSpPr>
          <p:nvPr>
            <p:ph type="ftr" sz="quarter" idx="11"/>
          </p:nvPr>
        </p:nvSpPr>
        <p:spPr/>
        <p:txBody>
          <a:bodyPr/>
          <a:lstStyle/>
          <a:p>
            <a:r>
              <a:rPr lang="en-US" altLang="en-US"/>
              <a:t>X. Luo, et al</a:t>
            </a:r>
            <a:endParaRPr lang="en-US" altLang="en-US" dirty="0"/>
          </a:p>
        </p:txBody>
      </p:sp>
      <p:sp>
        <p:nvSpPr>
          <p:cNvPr id="6" name="Slide Number Placeholder 5">
            <a:extLst>
              <a:ext uri="{FF2B5EF4-FFF2-40B4-BE49-F238E27FC236}">
                <a16:creationId xmlns:a16="http://schemas.microsoft.com/office/drawing/2014/main" id="{1306ACF3-0138-B8F6-D304-482AD6A9DE19}"/>
              </a:ext>
            </a:extLst>
          </p:cNvPr>
          <p:cNvSpPr>
            <a:spLocks noGrp="1"/>
          </p:cNvSpPr>
          <p:nvPr>
            <p:ph type="sldNum" sz="quarter" idx="12"/>
          </p:nvPr>
        </p:nvSpPr>
        <p:spPr/>
        <p:txBody>
          <a:bodyPr/>
          <a:lstStyle/>
          <a:p>
            <a:r>
              <a:rPr lang="en-US" altLang="en-US"/>
              <a:t>Slide </a:t>
            </a:r>
            <a:fld id="{96EDDC46-E58E-0248-8CAF-96DF08F8D1CD}" type="slidenum">
              <a:rPr lang="en-US" altLang="en-US" smtClean="0"/>
              <a:pPr/>
              <a:t>1</a:t>
            </a:fld>
            <a:endParaRPr lang="en-US" altLang="en-US"/>
          </a:p>
        </p:txBody>
      </p:sp>
      <p:sp>
        <p:nvSpPr>
          <p:cNvPr id="7" name="Rectangle 3">
            <a:extLst>
              <a:ext uri="{FF2B5EF4-FFF2-40B4-BE49-F238E27FC236}">
                <a16:creationId xmlns:a16="http://schemas.microsoft.com/office/drawing/2014/main" id="{ADBC4A04-37D9-65FB-8E38-DDFB7596A322}"/>
              </a:ext>
            </a:extLst>
          </p:cNvPr>
          <p:cNvSpPr>
            <a:spLocks noChangeArrowheads="1"/>
          </p:cNvSpPr>
          <p:nvPr/>
        </p:nvSpPr>
        <p:spPr bwMode="auto">
          <a:xfrm>
            <a:off x="914400" y="849233"/>
            <a:ext cx="10363200" cy="51373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spcBef>
                <a:spcPts val="1000"/>
              </a:spcBef>
            </a:pPr>
            <a:r>
              <a:rPr lang="en-US" altLang="en-US" sz="20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800" b="1" dirty="0">
              <a:solidFill>
                <a:schemeClr val="tx2"/>
              </a:solidFill>
            </a:endParaRPr>
          </a:p>
          <a:p>
            <a:pPr>
              <a:spcBef>
                <a:spcPts val="1000"/>
              </a:spcBef>
            </a:pPr>
            <a:endParaRPr lang="en-US" altLang="en-US" sz="1800" dirty="0">
              <a:solidFill>
                <a:schemeClr val="tx2"/>
              </a:solidFill>
            </a:endParaRPr>
          </a:p>
          <a:p>
            <a:pPr>
              <a:spcBef>
                <a:spcPts val="500"/>
              </a:spcBef>
            </a:pPr>
            <a:r>
              <a:rPr lang="en-US" altLang="en-US" sz="1800" b="1" dirty="0"/>
              <a:t>Submission Title:</a:t>
            </a:r>
            <a:r>
              <a:rPr lang="en-US" altLang="en-US" sz="1800" dirty="0"/>
              <a:t> 	DS-TWR with UWB MMS Packets</a:t>
            </a:r>
          </a:p>
          <a:p>
            <a:pPr>
              <a:spcBef>
                <a:spcPts val="500"/>
              </a:spcBef>
            </a:pPr>
            <a:r>
              <a:rPr lang="en-US" altLang="en-US" sz="1800" b="1" dirty="0"/>
              <a:t>Date Submitted:</a:t>
            </a:r>
            <a:r>
              <a:rPr lang="en-US" altLang="en-US" sz="1800" dirty="0">
                <a:solidFill>
                  <a:srgbClr val="FF0000"/>
                </a:solidFill>
              </a:rPr>
              <a:t> 	</a:t>
            </a:r>
            <a:r>
              <a:rPr lang="en-US" altLang="en-US" sz="1800" dirty="0">
                <a:solidFill>
                  <a:srgbClr val="000000"/>
                </a:solidFill>
              </a:rPr>
              <a:t>July 2024</a:t>
            </a:r>
            <a:endParaRPr lang="en-US" altLang="en-US" sz="1800" dirty="0"/>
          </a:p>
          <a:p>
            <a:pPr>
              <a:spcBef>
                <a:spcPts val="500"/>
              </a:spcBef>
            </a:pPr>
            <a:r>
              <a:rPr lang="en-US" altLang="en-US" sz="1800" b="1" dirty="0"/>
              <a:t>Source:</a:t>
            </a:r>
            <a:r>
              <a:rPr lang="en-US" altLang="en-US" sz="1800" dirty="0"/>
              <a:t> 	  </a:t>
            </a:r>
            <a:r>
              <a:rPr lang="en-US" altLang="en-US" sz="1800" dirty="0">
                <a:latin typeface="+mj-lt"/>
              </a:rPr>
              <a:t>Xiliang Luo, Vinod </a:t>
            </a:r>
            <a:r>
              <a:rPr lang="en-US" altLang="en-US" sz="1800" dirty="0" err="1">
                <a:latin typeface="+mj-lt"/>
              </a:rPr>
              <a:t>Kristem</a:t>
            </a:r>
            <a:r>
              <a:rPr lang="en-US" altLang="en-US" sz="1800" dirty="0">
                <a:latin typeface="+mj-lt"/>
              </a:rPr>
              <a:t>, </a:t>
            </a:r>
            <a:r>
              <a:rPr lang="en-US" sz="1800" kern="50" dirty="0">
                <a:solidFill>
                  <a:srgbClr val="00000A"/>
                </a:solidFill>
                <a:latin typeface="+mj-lt"/>
                <a:ea typeface="Times New Roman" panose="02020603050405020304" pitchFamily="18" charset="0"/>
              </a:rPr>
              <a:t>Moche Cohen </a:t>
            </a:r>
            <a:r>
              <a:rPr lang="en-US" altLang="en-US" sz="1800" dirty="0">
                <a:latin typeface="+mj-lt"/>
              </a:rPr>
              <a:t>(Apple)</a:t>
            </a:r>
            <a:endParaRPr lang="en-US" altLang="en-US" sz="1800" dirty="0">
              <a:solidFill>
                <a:srgbClr val="FF0000"/>
              </a:solidFill>
              <a:latin typeface="+mj-lt"/>
            </a:endParaRPr>
          </a:p>
          <a:p>
            <a:pPr>
              <a:spcBef>
                <a:spcPts val="500"/>
              </a:spcBef>
            </a:pPr>
            <a:r>
              <a:rPr lang="en-US" altLang="en-US" sz="1800" b="1" dirty="0">
                <a:solidFill>
                  <a:schemeClr val="tx2"/>
                </a:solidFill>
              </a:rPr>
              <a:t>Address:</a:t>
            </a:r>
            <a:r>
              <a:rPr lang="en-US" altLang="en-US" sz="1800" dirty="0">
                <a:solidFill>
                  <a:schemeClr val="tx2"/>
                </a:solidFill>
              </a:rPr>
              <a:t>   One Apple Park Way, Cupertino, CA 95104, USA</a:t>
            </a:r>
          </a:p>
          <a:p>
            <a:pPr>
              <a:spcBef>
                <a:spcPts val="500"/>
              </a:spcBef>
            </a:pPr>
            <a:r>
              <a:rPr lang="en-US" altLang="en-US" sz="1800" b="1" dirty="0">
                <a:solidFill>
                  <a:schemeClr val="tx2"/>
                </a:solidFill>
              </a:rPr>
              <a:t>E-Mails:</a:t>
            </a:r>
            <a:r>
              <a:rPr lang="en-US" altLang="en-US" sz="1800" dirty="0">
                <a:solidFill>
                  <a:schemeClr val="tx2"/>
                </a:solidFill>
              </a:rPr>
              <a:t>	  </a:t>
            </a:r>
            <a:r>
              <a:rPr lang="en-US" altLang="en-US" sz="1800" dirty="0" err="1">
                <a:solidFill>
                  <a:schemeClr val="tx2"/>
                </a:solidFill>
              </a:rPr>
              <a:t>xiliang_luo@apple.com</a:t>
            </a:r>
            <a:endParaRPr lang="en-US" altLang="en-US" sz="1800" dirty="0">
              <a:solidFill>
                <a:schemeClr val="tx2"/>
              </a:solidFill>
            </a:endParaRPr>
          </a:p>
          <a:p>
            <a:pPr>
              <a:spcBef>
                <a:spcPts val="500"/>
              </a:spcBef>
              <a:spcAft>
                <a:spcPts val="600"/>
              </a:spcAft>
            </a:pPr>
            <a:r>
              <a:rPr lang="en-US" altLang="en-US" sz="1800" b="1" dirty="0"/>
              <a:t>Abstract: </a:t>
            </a:r>
            <a:r>
              <a:rPr lang="en-US" altLang="en-US" sz="1800" dirty="0"/>
              <a:t>Provide a description of DS-TWR in the context of UWB MMS. </a:t>
            </a:r>
          </a:p>
          <a:p>
            <a:pPr>
              <a:spcBef>
                <a:spcPts val="500"/>
              </a:spcBef>
              <a:spcAft>
                <a:spcPts val="600"/>
              </a:spcAft>
            </a:pPr>
            <a:r>
              <a:rPr lang="en-US" altLang="en-US" sz="1800" b="1" dirty="0"/>
              <a:t>Purpose:  </a:t>
            </a:r>
            <a:r>
              <a:rPr lang="en-US" altLang="en-US" sz="1800" dirty="0"/>
              <a:t>Show that DS-TWR could be implemented efficiently in the context of UWB MMS.</a:t>
            </a:r>
          </a:p>
          <a:p>
            <a:pPr>
              <a:spcBef>
                <a:spcPts val="500"/>
              </a:spcBef>
            </a:pPr>
            <a:r>
              <a:rPr lang="en-US" altLang="en-US" sz="1800" b="1" dirty="0"/>
              <a:t>Notice:	</a:t>
            </a:r>
            <a:r>
              <a:rPr lang="en-US" altLang="en-US" sz="1800" dirty="0"/>
              <a:t>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spcBef>
                <a:spcPts val="500"/>
              </a:spcBef>
            </a:pPr>
            <a:r>
              <a:rPr lang="en-US" altLang="en-US" sz="1800" b="1" dirty="0"/>
              <a:t>Release:</a:t>
            </a:r>
            <a:r>
              <a:rPr lang="en-US" altLang="en-US" sz="1800" dirty="0"/>
              <a:t>	The contributor acknowledges and accepts that this contribution becomes the property of IEEE and may be made publicly available by P802.15.	</a:t>
            </a:r>
          </a:p>
        </p:txBody>
      </p:sp>
      <p:sp>
        <p:nvSpPr>
          <p:cNvPr id="8" name="Rectangle 7">
            <a:extLst>
              <a:ext uri="{FF2B5EF4-FFF2-40B4-BE49-F238E27FC236}">
                <a16:creationId xmlns:a16="http://schemas.microsoft.com/office/drawing/2014/main" id="{8C70CB1A-BF61-6881-966D-EE94B224F43C}"/>
              </a:ext>
            </a:extLst>
          </p:cNvPr>
          <p:cNvSpPr>
            <a:spLocks noChangeArrowheads="1"/>
          </p:cNvSpPr>
          <p:nvPr/>
        </p:nvSpPr>
        <p:spPr bwMode="auto">
          <a:xfrm>
            <a:off x="8610600" y="378281"/>
            <a:ext cx="26670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marL="6350" lvl="4" algn="r"/>
            <a:r>
              <a:rPr lang="en-US" altLang="en-US" sz="1400" b="1" dirty="0"/>
              <a:t>DOC: </a:t>
            </a:r>
            <a:r>
              <a:rPr lang="en-US" sz="1400" b="1" dirty="0"/>
              <a:t>15-24-0413-00-04ab</a:t>
            </a:r>
            <a:endParaRPr lang="en-US" altLang="en-US" sz="1400" b="1" dirty="0"/>
          </a:p>
        </p:txBody>
      </p:sp>
    </p:spTree>
    <p:extLst>
      <p:ext uri="{BB962C8B-B14F-4D97-AF65-F5344CB8AC3E}">
        <p14:creationId xmlns:p14="http://schemas.microsoft.com/office/powerpoint/2010/main" val="22341453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Rectangle 32">
            <a:extLst>
              <a:ext uri="{FF2B5EF4-FFF2-40B4-BE49-F238E27FC236}">
                <a16:creationId xmlns:a16="http://schemas.microsoft.com/office/drawing/2014/main" id="{07CFD0E6-4F98-0ADF-4697-6E02F2451D0B}"/>
              </a:ext>
            </a:extLst>
          </p:cNvPr>
          <p:cNvSpPr/>
          <p:nvPr/>
        </p:nvSpPr>
        <p:spPr bwMode="auto">
          <a:xfrm>
            <a:off x="2254621" y="4806289"/>
            <a:ext cx="1127823" cy="685794"/>
          </a:xfrm>
          <a:prstGeom prst="rect">
            <a:avLst/>
          </a:prstGeom>
          <a:pattFill prst="pct5">
            <a:fgClr>
              <a:schemeClr val="tx1"/>
            </a:fgClr>
            <a:bgClr>
              <a:srgbClr val="BFFFFF"/>
            </a:bgClr>
          </a:pattFill>
          <a:ln w="381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Times New Roman" panose="02020603050405020304" pitchFamily="18" charset="0"/>
              </a:rPr>
              <a:t>RSFs</a:t>
            </a:r>
          </a:p>
        </p:txBody>
      </p:sp>
      <p:sp>
        <p:nvSpPr>
          <p:cNvPr id="2" name="Title 1">
            <a:extLst>
              <a:ext uri="{FF2B5EF4-FFF2-40B4-BE49-F238E27FC236}">
                <a16:creationId xmlns:a16="http://schemas.microsoft.com/office/drawing/2014/main" id="{448C2A5C-68CB-E90E-476D-D025B5762B22}"/>
              </a:ext>
            </a:extLst>
          </p:cNvPr>
          <p:cNvSpPr>
            <a:spLocks noGrp="1"/>
          </p:cNvSpPr>
          <p:nvPr>
            <p:ph type="title"/>
          </p:nvPr>
        </p:nvSpPr>
        <p:spPr/>
        <p:txBody>
          <a:bodyPr/>
          <a:lstStyle/>
          <a:p>
            <a:r>
              <a:rPr lang="en-US" dirty="0"/>
              <a:t>DS-TWR with Mixed MMS: 2 Packets</a:t>
            </a:r>
          </a:p>
        </p:txBody>
      </p:sp>
      <p:sp>
        <p:nvSpPr>
          <p:cNvPr id="5" name="Footer Placeholder 4">
            <a:extLst>
              <a:ext uri="{FF2B5EF4-FFF2-40B4-BE49-F238E27FC236}">
                <a16:creationId xmlns:a16="http://schemas.microsoft.com/office/drawing/2014/main" id="{FD6E746D-48AD-4C01-F5B4-73D3042DF71C}"/>
              </a:ext>
            </a:extLst>
          </p:cNvPr>
          <p:cNvSpPr>
            <a:spLocks noGrp="1"/>
          </p:cNvSpPr>
          <p:nvPr>
            <p:ph type="ftr" sz="quarter" idx="11"/>
          </p:nvPr>
        </p:nvSpPr>
        <p:spPr/>
        <p:txBody>
          <a:bodyPr/>
          <a:lstStyle/>
          <a:p>
            <a:r>
              <a:rPr lang="en-US" altLang="en-US"/>
              <a:t>X. Luo, et al</a:t>
            </a:r>
            <a:endParaRPr lang="en-US" altLang="en-US" dirty="0"/>
          </a:p>
        </p:txBody>
      </p:sp>
      <p:sp>
        <p:nvSpPr>
          <p:cNvPr id="6" name="Slide Number Placeholder 5">
            <a:extLst>
              <a:ext uri="{FF2B5EF4-FFF2-40B4-BE49-F238E27FC236}">
                <a16:creationId xmlns:a16="http://schemas.microsoft.com/office/drawing/2014/main" id="{466568C4-0D79-3BA8-BA70-1F6A77477578}"/>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10</a:t>
            </a:fld>
            <a:endParaRPr lang="en-US" altLang="en-US"/>
          </a:p>
        </p:txBody>
      </p:sp>
      <p:cxnSp>
        <p:nvCxnSpPr>
          <p:cNvPr id="3" name="Straight Arrow Connector 2">
            <a:extLst>
              <a:ext uri="{FF2B5EF4-FFF2-40B4-BE49-F238E27FC236}">
                <a16:creationId xmlns:a16="http://schemas.microsoft.com/office/drawing/2014/main" id="{3F5F0133-B433-3ECB-CBEB-0B75466C7496}"/>
              </a:ext>
            </a:extLst>
          </p:cNvPr>
          <p:cNvCxnSpPr/>
          <p:nvPr/>
        </p:nvCxnSpPr>
        <p:spPr bwMode="auto">
          <a:xfrm>
            <a:off x="1015035" y="2690179"/>
            <a:ext cx="10262565" cy="0"/>
          </a:xfrm>
          <a:prstGeom prst="straightConnector1">
            <a:avLst/>
          </a:prstGeom>
          <a:solidFill>
            <a:schemeClr val="accent1"/>
          </a:solidFill>
          <a:ln w="12700" cap="flat" cmpd="sng" algn="ctr">
            <a:solidFill>
              <a:schemeClr val="tx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 name="Straight Arrow Connector 3">
            <a:extLst>
              <a:ext uri="{FF2B5EF4-FFF2-40B4-BE49-F238E27FC236}">
                <a16:creationId xmlns:a16="http://schemas.microsoft.com/office/drawing/2014/main" id="{B3188936-BFA3-E51B-C7CC-681D30ED6E22}"/>
              </a:ext>
            </a:extLst>
          </p:cNvPr>
          <p:cNvCxnSpPr/>
          <p:nvPr/>
        </p:nvCxnSpPr>
        <p:spPr bwMode="auto">
          <a:xfrm>
            <a:off x="1015034" y="5500618"/>
            <a:ext cx="10186366" cy="0"/>
          </a:xfrm>
          <a:prstGeom prst="straightConnector1">
            <a:avLst/>
          </a:prstGeom>
          <a:solidFill>
            <a:schemeClr val="accent1"/>
          </a:solidFill>
          <a:ln w="12700" cap="flat" cmpd="sng" algn="ctr">
            <a:solidFill>
              <a:schemeClr val="tx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 name="Rectangle 6">
            <a:extLst>
              <a:ext uri="{FF2B5EF4-FFF2-40B4-BE49-F238E27FC236}">
                <a16:creationId xmlns:a16="http://schemas.microsoft.com/office/drawing/2014/main" id="{9B435C04-FE2C-F8F9-0AD2-60026843FBFB}"/>
              </a:ext>
            </a:extLst>
          </p:cNvPr>
          <p:cNvSpPr/>
          <p:nvPr/>
        </p:nvSpPr>
        <p:spPr bwMode="auto">
          <a:xfrm>
            <a:off x="2585003" y="2004385"/>
            <a:ext cx="5326592" cy="685794"/>
          </a:xfrm>
          <a:prstGeom prst="rect">
            <a:avLst/>
          </a:prstGeom>
          <a:solidFill>
            <a:srgbClr val="FFFC00"/>
          </a:solidFill>
          <a:ln w="381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Times New Roman" panose="02020603050405020304" pitchFamily="18" charset="0"/>
              </a:rPr>
              <a:t>RIF 1, 2, …</a:t>
            </a:r>
          </a:p>
        </p:txBody>
      </p:sp>
      <p:sp>
        <p:nvSpPr>
          <p:cNvPr id="8" name="TextBox 7">
            <a:extLst>
              <a:ext uri="{FF2B5EF4-FFF2-40B4-BE49-F238E27FC236}">
                <a16:creationId xmlns:a16="http://schemas.microsoft.com/office/drawing/2014/main" id="{55A38724-194F-9D82-FB2C-BDC7E3FCCD06}"/>
              </a:ext>
            </a:extLst>
          </p:cNvPr>
          <p:cNvSpPr txBox="1"/>
          <p:nvPr/>
        </p:nvSpPr>
        <p:spPr>
          <a:xfrm>
            <a:off x="70253" y="2515660"/>
            <a:ext cx="912429" cy="307777"/>
          </a:xfrm>
          <a:prstGeom prst="rect">
            <a:avLst/>
          </a:prstGeom>
          <a:solidFill>
            <a:schemeClr val="bg1">
              <a:lumMod val="95000"/>
            </a:schemeClr>
          </a:solidFill>
        </p:spPr>
        <p:txBody>
          <a:bodyPr wrap="none" rtlCol="0">
            <a:spAutoFit/>
          </a:bodyPr>
          <a:lstStyle/>
          <a:p>
            <a:r>
              <a:rPr lang="en-US" sz="1400" dirty="0">
                <a:latin typeface="+mj-lt"/>
              </a:rPr>
              <a:t>Device-A</a:t>
            </a:r>
          </a:p>
        </p:txBody>
      </p:sp>
      <p:sp>
        <p:nvSpPr>
          <p:cNvPr id="9" name="TextBox 8">
            <a:extLst>
              <a:ext uri="{FF2B5EF4-FFF2-40B4-BE49-F238E27FC236}">
                <a16:creationId xmlns:a16="http://schemas.microsoft.com/office/drawing/2014/main" id="{F53D1683-33A7-B0EA-7802-332E570A253D}"/>
              </a:ext>
            </a:extLst>
          </p:cNvPr>
          <p:cNvSpPr txBox="1"/>
          <p:nvPr/>
        </p:nvSpPr>
        <p:spPr>
          <a:xfrm>
            <a:off x="69590" y="5302812"/>
            <a:ext cx="873957" cy="307777"/>
          </a:xfrm>
          <a:prstGeom prst="rect">
            <a:avLst/>
          </a:prstGeom>
          <a:solidFill>
            <a:schemeClr val="bg1">
              <a:lumMod val="95000"/>
            </a:schemeClr>
          </a:solidFill>
        </p:spPr>
        <p:txBody>
          <a:bodyPr wrap="none" rtlCol="0">
            <a:spAutoFit/>
          </a:bodyPr>
          <a:lstStyle/>
          <a:p>
            <a:r>
              <a:rPr lang="en-US" sz="1400" dirty="0">
                <a:latin typeface="+mj-lt"/>
              </a:rPr>
              <a:t>Device-B</a:t>
            </a:r>
          </a:p>
        </p:txBody>
      </p:sp>
      <p:sp>
        <p:nvSpPr>
          <p:cNvPr id="10" name="Rectangle 9">
            <a:extLst>
              <a:ext uri="{FF2B5EF4-FFF2-40B4-BE49-F238E27FC236}">
                <a16:creationId xmlns:a16="http://schemas.microsoft.com/office/drawing/2014/main" id="{4CC64549-A095-B528-A4F1-8E67A331D6B6}"/>
              </a:ext>
            </a:extLst>
          </p:cNvPr>
          <p:cNvSpPr/>
          <p:nvPr/>
        </p:nvSpPr>
        <p:spPr bwMode="auto">
          <a:xfrm>
            <a:off x="3130310" y="5504334"/>
            <a:ext cx="5327890" cy="685794"/>
          </a:xfrm>
          <a:prstGeom prst="rect">
            <a:avLst/>
          </a:prstGeom>
          <a:noFill/>
          <a:ln w="28575" cap="flat" cmpd="sng" algn="ctr">
            <a:solidFill>
              <a:schemeClr val="tx1"/>
            </a:solidFill>
            <a:prstDash val="sysDot"/>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Times New Roman" panose="02020603050405020304" pitchFamily="18" charset="0"/>
              </a:rPr>
              <a:t>RIF 1, 2, …</a:t>
            </a:r>
          </a:p>
        </p:txBody>
      </p:sp>
      <p:cxnSp>
        <p:nvCxnSpPr>
          <p:cNvPr id="24" name="Straight Arrow Connector 23">
            <a:extLst>
              <a:ext uri="{FF2B5EF4-FFF2-40B4-BE49-F238E27FC236}">
                <a16:creationId xmlns:a16="http://schemas.microsoft.com/office/drawing/2014/main" id="{662A6A49-E029-0993-92E7-CC971CC036B4}"/>
              </a:ext>
            </a:extLst>
          </p:cNvPr>
          <p:cNvCxnSpPr/>
          <p:nvPr/>
        </p:nvCxnSpPr>
        <p:spPr bwMode="auto">
          <a:xfrm flipV="1">
            <a:off x="2664026" y="1994950"/>
            <a:ext cx="0" cy="676841"/>
          </a:xfrm>
          <a:prstGeom prst="straightConnector1">
            <a:avLst/>
          </a:prstGeom>
          <a:solidFill>
            <a:schemeClr val="accent1"/>
          </a:solidFill>
          <a:ln w="28575" cap="flat" cmpd="sng" algn="ctr">
            <a:solidFill>
              <a:srgbClr val="FF0000"/>
            </a:solidFill>
            <a:prstDash val="solid"/>
            <a:round/>
            <a:headEnd type="none" w="med" len="med"/>
            <a:tailEnd type="triangl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5" name="Straight Arrow Connector 24">
            <a:extLst>
              <a:ext uri="{FF2B5EF4-FFF2-40B4-BE49-F238E27FC236}">
                <a16:creationId xmlns:a16="http://schemas.microsoft.com/office/drawing/2014/main" id="{2B8E9A4A-B393-756D-237E-471EFDDFCB3B}"/>
              </a:ext>
            </a:extLst>
          </p:cNvPr>
          <p:cNvCxnSpPr/>
          <p:nvPr/>
        </p:nvCxnSpPr>
        <p:spPr bwMode="auto">
          <a:xfrm flipV="1">
            <a:off x="7822076" y="2015661"/>
            <a:ext cx="0" cy="676841"/>
          </a:xfrm>
          <a:prstGeom prst="straightConnector1">
            <a:avLst/>
          </a:prstGeom>
          <a:solidFill>
            <a:schemeClr val="accent1"/>
          </a:solidFill>
          <a:ln w="28575" cap="flat" cmpd="sng" algn="ctr">
            <a:solidFill>
              <a:srgbClr val="FF0000"/>
            </a:solidFill>
            <a:prstDash val="solid"/>
            <a:round/>
            <a:headEnd type="triangl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2" name="Straight Arrow Connector 31">
            <a:extLst>
              <a:ext uri="{FF2B5EF4-FFF2-40B4-BE49-F238E27FC236}">
                <a16:creationId xmlns:a16="http://schemas.microsoft.com/office/drawing/2014/main" id="{4EDE0334-EE4E-CA71-F5A5-BBBAF9986A14}"/>
              </a:ext>
            </a:extLst>
          </p:cNvPr>
          <p:cNvCxnSpPr/>
          <p:nvPr/>
        </p:nvCxnSpPr>
        <p:spPr bwMode="auto">
          <a:xfrm flipV="1">
            <a:off x="8385919" y="5513287"/>
            <a:ext cx="0" cy="676841"/>
          </a:xfrm>
          <a:prstGeom prst="straightConnector1">
            <a:avLst/>
          </a:prstGeom>
          <a:solidFill>
            <a:schemeClr val="accent1"/>
          </a:solidFill>
          <a:ln w="28575" cap="flat" cmpd="sng" algn="ctr">
            <a:solidFill>
              <a:srgbClr val="FF0000"/>
            </a:solidFill>
            <a:prstDash val="sysDot"/>
            <a:round/>
            <a:headEnd type="triangl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4" name="Straight Arrow Connector 63">
            <a:extLst>
              <a:ext uri="{FF2B5EF4-FFF2-40B4-BE49-F238E27FC236}">
                <a16:creationId xmlns:a16="http://schemas.microsoft.com/office/drawing/2014/main" id="{E5197752-A484-85AD-BD87-8635FF9771FC}"/>
              </a:ext>
            </a:extLst>
          </p:cNvPr>
          <p:cNvCxnSpPr/>
          <p:nvPr/>
        </p:nvCxnSpPr>
        <p:spPr bwMode="auto">
          <a:xfrm flipV="1">
            <a:off x="3382444" y="1994950"/>
            <a:ext cx="0" cy="676841"/>
          </a:xfrm>
          <a:prstGeom prst="straightConnector1">
            <a:avLst/>
          </a:prstGeom>
          <a:solidFill>
            <a:schemeClr val="accent1"/>
          </a:solidFill>
          <a:ln w="28575" cap="flat" cmpd="sng" algn="ctr">
            <a:solidFill>
              <a:srgbClr val="00B050"/>
            </a:solidFill>
            <a:prstDash val="solid"/>
            <a:round/>
            <a:headEnd type="none" w="med" len="med"/>
            <a:tailEnd type="triangl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8" name="Straight Arrow Connector 67">
            <a:extLst>
              <a:ext uri="{FF2B5EF4-FFF2-40B4-BE49-F238E27FC236}">
                <a16:creationId xmlns:a16="http://schemas.microsoft.com/office/drawing/2014/main" id="{1B84F982-12CC-CB27-AEB4-5A80DB09924B}"/>
              </a:ext>
            </a:extLst>
          </p:cNvPr>
          <p:cNvCxnSpPr/>
          <p:nvPr/>
        </p:nvCxnSpPr>
        <p:spPr bwMode="auto">
          <a:xfrm flipV="1">
            <a:off x="7003771" y="2015661"/>
            <a:ext cx="0" cy="676841"/>
          </a:xfrm>
          <a:prstGeom prst="straightConnector1">
            <a:avLst/>
          </a:prstGeom>
          <a:solidFill>
            <a:schemeClr val="accent1"/>
          </a:solidFill>
          <a:ln w="28575" cap="flat" cmpd="sng" algn="ctr">
            <a:solidFill>
              <a:srgbClr val="00B050"/>
            </a:solidFill>
            <a:prstDash val="solid"/>
            <a:round/>
            <a:headEnd type="triangl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9" name="Straight Arrow Connector 68">
            <a:extLst>
              <a:ext uri="{FF2B5EF4-FFF2-40B4-BE49-F238E27FC236}">
                <a16:creationId xmlns:a16="http://schemas.microsoft.com/office/drawing/2014/main" id="{66828620-03E5-A18D-3B9F-0D5329E09849}"/>
              </a:ext>
            </a:extLst>
          </p:cNvPr>
          <p:cNvCxnSpPr/>
          <p:nvPr/>
        </p:nvCxnSpPr>
        <p:spPr bwMode="auto">
          <a:xfrm flipV="1">
            <a:off x="3962400" y="5499414"/>
            <a:ext cx="0" cy="676841"/>
          </a:xfrm>
          <a:prstGeom prst="straightConnector1">
            <a:avLst/>
          </a:prstGeom>
          <a:solidFill>
            <a:schemeClr val="accent1"/>
          </a:solidFill>
          <a:ln w="28575" cap="flat" cmpd="sng" algn="ctr">
            <a:solidFill>
              <a:srgbClr val="00B050"/>
            </a:solidFill>
            <a:prstDash val="sysDot"/>
            <a:round/>
            <a:headEnd type="none" w="med" len="med"/>
            <a:tailEnd type="triangl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0" name="Straight Arrow Connector 69">
            <a:extLst>
              <a:ext uri="{FF2B5EF4-FFF2-40B4-BE49-F238E27FC236}">
                <a16:creationId xmlns:a16="http://schemas.microsoft.com/office/drawing/2014/main" id="{0B8FA637-F9D1-3B29-C3FC-002AD404219D}"/>
              </a:ext>
            </a:extLst>
          </p:cNvPr>
          <p:cNvCxnSpPr/>
          <p:nvPr/>
        </p:nvCxnSpPr>
        <p:spPr bwMode="auto">
          <a:xfrm flipV="1">
            <a:off x="7573062" y="5513287"/>
            <a:ext cx="0" cy="676841"/>
          </a:xfrm>
          <a:prstGeom prst="straightConnector1">
            <a:avLst/>
          </a:prstGeom>
          <a:solidFill>
            <a:schemeClr val="accent1"/>
          </a:solidFill>
          <a:ln w="28575" cap="flat" cmpd="sng" algn="ctr">
            <a:solidFill>
              <a:srgbClr val="00B050"/>
            </a:solidFill>
            <a:prstDash val="sysDot"/>
            <a:round/>
            <a:headEnd type="triangl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1" name="Rectangle 10">
            <a:extLst>
              <a:ext uri="{FF2B5EF4-FFF2-40B4-BE49-F238E27FC236}">
                <a16:creationId xmlns:a16="http://schemas.microsoft.com/office/drawing/2014/main" id="{0FDF8D79-AF3C-CFBE-0B68-2EDEA96BE592}"/>
              </a:ext>
            </a:extLst>
          </p:cNvPr>
          <p:cNvSpPr/>
          <p:nvPr/>
        </p:nvSpPr>
        <p:spPr bwMode="auto">
          <a:xfrm>
            <a:off x="3382444" y="4808612"/>
            <a:ext cx="5474803" cy="685794"/>
          </a:xfrm>
          <a:prstGeom prst="rect">
            <a:avLst/>
          </a:prstGeom>
          <a:pattFill prst="pct10">
            <a:fgClr>
              <a:schemeClr val="tx1"/>
            </a:fgClr>
            <a:bgClr>
              <a:srgbClr val="FFFC00"/>
            </a:bgClr>
          </a:pattFill>
          <a:ln w="381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Times New Roman" panose="02020603050405020304" pitchFamily="18" charset="0"/>
              </a:rPr>
              <a:t>RIF 1, 2, …</a:t>
            </a:r>
          </a:p>
        </p:txBody>
      </p:sp>
      <p:cxnSp>
        <p:nvCxnSpPr>
          <p:cNvPr id="28" name="Straight Arrow Connector 27">
            <a:extLst>
              <a:ext uri="{FF2B5EF4-FFF2-40B4-BE49-F238E27FC236}">
                <a16:creationId xmlns:a16="http://schemas.microsoft.com/office/drawing/2014/main" id="{BE74CE97-0CA3-7293-501C-3C6F00EA7222}"/>
              </a:ext>
            </a:extLst>
          </p:cNvPr>
          <p:cNvCxnSpPr/>
          <p:nvPr/>
        </p:nvCxnSpPr>
        <p:spPr bwMode="auto">
          <a:xfrm flipV="1">
            <a:off x="3483864" y="4795657"/>
            <a:ext cx="0" cy="676841"/>
          </a:xfrm>
          <a:prstGeom prst="straightConnector1">
            <a:avLst/>
          </a:prstGeom>
          <a:solidFill>
            <a:srgbClr val="FFFC00"/>
          </a:solidFill>
          <a:ln w="28575" cap="flat" cmpd="sng" algn="ctr">
            <a:solidFill>
              <a:srgbClr val="FF0000"/>
            </a:solidFill>
            <a:prstDash val="solid"/>
            <a:round/>
            <a:headEnd type="none" w="med" len="med"/>
            <a:tailEnd type="triangl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9" name="Straight Arrow Connector 28">
            <a:extLst>
              <a:ext uri="{FF2B5EF4-FFF2-40B4-BE49-F238E27FC236}">
                <a16:creationId xmlns:a16="http://schemas.microsoft.com/office/drawing/2014/main" id="{237852F7-8A72-9069-49AE-DFF6206F360A}"/>
              </a:ext>
            </a:extLst>
          </p:cNvPr>
          <p:cNvCxnSpPr/>
          <p:nvPr/>
        </p:nvCxnSpPr>
        <p:spPr bwMode="auto">
          <a:xfrm flipV="1">
            <a:off x="8763000" y="4822573"/>
            <a:ext cx="0" cy="676841"/>
          </a:xfrm>
          <a:prstGeom prst="straightConnector1">
            <a:avLst/>
          </a:prstGeom>
          <a:solidFill>
            <a:srgbClr val="FFFC00"/>
          </a:solidFill>
          <a:ln w="28575" cap="flat" cmpd="sng" algn="ctr">
            <a:solidFill>
              <a:srgbClr val="FF0000"/>
            </a:solidFill>
            <a:prstDash val="solid"/>
            <a:round/>
            <a:headEnd type="triangl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2" name="Rectangle 11">
            <a:extLst>
              <a:ext uri="{FF2B5EF4-FFF2-40B4-BE49-F238E27FC236}">
                <a16:creationId xmlns:a16="http://schemas.microsoft.com/office/drawing/2014/main" id="{12217FBB-BE64-635E-C7CD-888965E24C86}"/>
              </a:ext>
            </a:extLst>
          </p:cNvPr>
          <p:cNvSpPr/>
          <p:nvPr/>
        </p:nvSpPr>
        <p:spPr bwMode="auto">
          <a:xfrm>
            <a:off x="3871022" y="2714976"/>
            <a:ext cx="5474803" cy="685794"/>
          </a:xfrm>
          <a:prstGeom prst="rect">
            <a:avLst/>
          </a:prstGeom>
          <a:pattFill prst="pct5">
            <a:fgClr>
              <a:schemeClr val="tx1"/>
            </a:fgClr>
            <a:bgClr>
              <a:schemeClr val="bg1"/>
            </a:bgClr>
          </a:pattFill>
          <a:ln w="28575" cap="flat" cmpd="sng" algn="ctr">
            <a:solidFill>
              <a:schemeClr val="tx1"/>
            </a:solidFill>
            <a:prstDash val="sysDot"/>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Times New Roman" panose="02020603050405020304" pitchFamily="18" charset="0"/>
              </a:rPr>
              <a:t>RIF 1, 2, …</a:t>
            </a:r>
          </a:p>
        </p:txBody>
      </p:sp>
      <p:cxnSp>
        <p:nvCxnSpPr>
          <p:cNvPr id="35" name="Straight Arrow Connector 34">
            <a:extLst>
              <a:ext uri="{FF2B5EF4-FFF2-40B4-BE49-F238E27FC236}">
                <a16:creationId xmlns:a16="http://schemas.microsoft.com/office/drawing/2014/main" id="{2E8AE840-7E99-E85B-1101-E58D8A583952}"/>
              </a:ext>
            </a:extLst>
          </p:cNvPr>
          <p:cNvCxnSpPr/>
          <p:nvPr/>
        </p:nvCxnSpPr>
        <p:spPr bwMode="auto">
          <a:xfrm flipV="1">
            <a:off x="3962400" y="2710187"/>
            <a:ext cx="0" cy="676841"/>
          </a:xfrm>
          <a:prstGeom prst="straightConnector1">
            <a:avLst/>
          </a:prstGeom>
          <a:solidFill>
            <a:srgbClr val="FFFC00"/>
          </a:solidFill>
          <a:ln w="28575" cap="flat" cmpd="sng" algn="ctr">
            <a:solidFill>
              <a:srgbClr val="FF0000"/>
            </a:solidFill>
            <a:prstDash val="sysDot"/>
            <a:round/>
            <a:headEnd type="none" w="med" len="med"/>
            <a:tailEnd type="triangl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6" name="Straight Arrow Connector 35">
            <a:extLst>
              <a:ext uri="{FF2B5EF4-FFF2-40B4-BE49-F238E27FC236}">
                <a16:creationId xmlns:a16="http://schemas.microsoft.com/office/drawing/2014/main" id="{B82F3599-BCF9-207F-988F-89467C2DE46C}"/>
              </a:ext>
            </a:extLst>
          </p:cNvPr>
          <p:cNvCxnSpPr/>
          <p:nvPr/>
        </p:nvCxnSpPr>
        <p:spPr bwMode="auto">
          <a:xfrm flipV="1">
            <a:off x="9253728" y="2710187"/>
            <a:ext cx="0" cy="676841"/>
          </a:xfrm>
          <a:prstGeom prst="straightConnector1">
            <a:avLst/>
          </a:prstGeom>
          <a:solidFill>
            <a:srgbClr val="FFFC00"/>
          </a:solidFill>
          <a:ln w="28575" cap="flat" cmpd="sng" algn="ctr">
            <a:solidFill>
              <a:srgbClr val="FF0000"/>
            </a:solidFill>
            <a:prstDash val="sysDot"/>
            <a:round/>
            <a:headEnd type="triangl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9" name="Straight Arrow Connector 78">
            <a:extLst>
              <a:ext uri="{FF2B5EF4-FFF2-40B4-BE49-F238E27FC236}">
                <a16:creationId xmlns:a16="http://schemas.microsoft.com/office/drawing/2014/main" id="{720484D2-D67E-7677-DC0E-8F9B0F760AA7}"/>
              </a:ext>
            </a:extLst>
          </p:cNvPr>
          <p:cNvCxnSpPr/>
          <p:nvPr/>
        </p:nvCxnSpPr>
        <p:spPr bwMode="auto">
          <a:xfrm flipV="1">
            <a:off x="14706600" y="3868276"/>
            <a:ext cx="0" cy="676841"/>
          </a:xfrm>
          <a:prstGeom prst="straightConnector1">
            <a:avLst/>
          </a:prstGeom>
          <a:solidFill>
            <a:schemeClr val="accent1"/>
          </a:solidFill>
          <a:ln w="28575" cap="flat" cmpd="sng" algn="ctr">
            <a:solidFill>
              <a:srgbClr val="FFFC00"/>
            </a:solidFill>
            <a:prstDash val="sysDot"/>
            <a:round/>
            <a:headEnd type="triangl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6" name="Straight Arrow Connector 75">
            <a:extLst>
              <a:ext uri="{FF2B5EF4-FFF2-40B4-BE49-F238E27FC236}">
                <a16:creationId xmlns:a16="http://schemas.microsoft.com/office/drawing/2014/main" id="{8D7C6242-F789-C326-89BE-431F755CE129}"/>
              </a:ext>
            </a:extLst>
          </p:cNvPr>
          <p:cNvCxnSpPr/>
          <p:nvPr/>
        </p:nvCxnSpPr>
        <p:spPr bwMode="auto">
          <a:xfrm flipV="1">
            <a:off x="11411905" y="3851291"/>
            <a:ext cx="0" cy="349310"/>
          </a:xfrm>
          <a:prstGeom prst="straightConnector1">
            <a:avLst/>
          </a:prstGeom>
          <a:solidFill>
            <a:schemeClr val="accent1"/>
          </a:solidFill>
          <a:ln w="28575" cap="flat" cmpd="sng" algn="ctr">
            <a:solidFill>
              <a:srgbClr val="FF0000"/>
            </a:solidFill>
            <a:prstDash val="solid"/>
            <a:round/>
            <a:headEnd type="none" w="med" len="med"/>
            <a:tailEnd type="triangl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7" name="Straight Arrow Connector 76">
            <a:extLst>
              <a:ext uri="{FF2B5EF4-FFF2-40B4-BE49-F238E27FC236}">
                <a16:creationId xmlns:a16="http://schemas.microsoft.com/office/drawing/2014/main" id="{6590BE2D-5EA6-E0CE-F886-CB022CB4005B}"/>
              </a:ext>
            </a:extLst>
          </p:cNvPr>
          <p:cNvCxnSpPr/>
          <p:nvPr/>
        </p:nvCxnSpPr>
        <p:spPr bwMode="auto">
          <a:xfrm flipV="1">
            <a:off x="11021844" y="3851291"/>
            <a:ext cx="0" cy="349310"/>
          </a:xfrm>
          <a:prstGeom prst="straightConnector1">
            <a:avLst/>
          </a:prstGeom>
          <a:solidFill>
            <a:schemeClr val="accent1"/>
          </a:solidFill>
          <a:ln w="28575" cap="flat" cmpd="sng" algn="ctr">
            <a:solidFill>
              <a:srgbClr val="FF0000"/>
            </a:solidFill>
            <a:prstDash val="solid"/>
            <a:round/>
            <a:headEnd type="triangl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8" name="Straight Arrow Connector 77">
            <a:extLst>
              <a:ext uri="{FF2B5EF4-FFF2-40B4-BE49-F238E27FC236}">
                <a16:creationId xmlns:a16="http://schemas.microsoft.com/office/drawing/2014/main" id="{1902D6C7-85FB-774D-4ADC-A19463B51EE1}"/>
              </a:ext>
            </a:extLst>
          </p:cNvPr>
          <p:cNvCxnSpPr/>
          <p:nvPr/>
        </p:nvCxnSpPr>
        <p:spPr bwMode="auto">
          <a:xfrm flipV="1">
            <a:off x="11411905" y="4525067"/>
            <a:ext cx="0" cy="349310"/>
          </a:xfrm>
          <a:prstGeom prst="straightConnector1">
            <a:avLst/>
          </a:prstGeom>
          <a:solidFill>
            <a:schemeClr val="accent1"/>
          </a:solidFill>
          <a:ln w="28575" cap="flat" cmpd="sng" algn="ctr">
            <a:solidFill>
              <a:srgbClr val="00B050"/>
            </a:solidFill>
            <a:prstDash val="solid"/>
            <a:round/>
            <a:headEnd type="none" w="med" len="med"/>
            <a:tailEnd type="triangl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0" name="Straight Arrow Connector 79">
            <a:extLst>
              <a:ext uri="{FF2B5EF4-FFF2-40B4-BE49-F238E27FC236}">
                <a16:creationId xmlns:a16="http://schemas.microsoft.com/office/drawing/2014/main" id="{10EB012F-5FD8-EFED-E085-D967D02A995D}"/>
              </a:ext>
            </a:extLst>
          </p:cNvPr>
          <p:cNvCxnSpPr/>
          <p:nvPr/>
        </p:nvCxnSpPr>
        <p:spPr bwMode="auto">
          <a:xfrm flipV="1">
            <a:off x="11021844" y="4533756"/>
            <a:ext cx="0" cy="349310"/>
          </a:xfrm>
          <a:prstGeom prst="straightConnector1">
            <a:avLst/>
          </a:prstGeom>
          <a:solidFill>
            <a:schemeClr val="accent1"/>
          </a:solidFill>
          <a:ln w="28575" cap="flat" cmpd="sng" algn="ctr">
            <a:solidFill>
              <a:srgbClr val="00B050"/>
            </a:solidFill>
            <a:prstDash val="solid"/>
            <a:round/>
            <a:headEnd type="triangl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1" name="TextBox 80">
            <a:extLst>
              <a:ext uri="{FF2B5EF4-FFF2-40B4-BE49-F238E27FC236}">
                <a16:creationId xmlns:a16="http://schemas.microsoft.com/office/drawing/2014/main" id="{71545085-C598-4E3D-FB03-C9112A0863F1}"/>
              </a:ext>
            </a:extLst>
          </p:cNvPr>
          <p:cNvSpPr txBox="1"/>
          <p:nvPr/>
        </p:nvSpPr>
        <p:spPr>
          <a:xfrm>
            <a:off x="10344153" y="3575449"/>
            <a:ext cx="1714494" cy="276999"/>
          </a:xfrm>
          <a:prstGeom prst="rect">
            <a:avLst/>
          </a:prstGeom>
          <a:noFill/>
        </p:spPr>
        <p:txBody>
          <a:bodyPr wrap="square" rtlCol="0">
            <a:spAutoFit/>
          </a:bodyPr>
          <a:lstStyle/>
          <a:p>
            <a:pPr algn="ctr"/>
            <a:r>
              <a:rPr lang="en-US" dirty="0">
                <a:solidFill>
                  <a:srgbClr val="FF0000"/>
                </a:solidFill>
              </a:rPr>
              <a:t>RIF-RMARKER Pair-1</a:t>
            </a:r>
          </a:p>
        </p:txBody>
      </p:sp>
      <p:sp>
        <p:nvSpPr>
          <p:cNvPr id="14" name="Rectangle 13">
            <a:extLst>
              <a:ext uri="{FF2B5EF4-FFF2-40B4-BE49-F238E27FC236}">
                <a16:creationId xmlns:a16="http://schemas.microsoft.com/office/drawing/2014/main" id="{8BF2B4E8-8D72-4150-15D2-1929FACC29C8}"/>
              </a:ext>
            </a:extLst>
          </p:cNvPr>
          <p:cNvSpPr/>
          <p:nvPr/>
        </p:nvSpPr>
        <p:spPr bwMode="auto">
          <a:xfrm>
            <a:off x="1461033" y="2000316"/>
            <a:ext cx="1127823" cy="685794"/>
          </a:xfrm>
          <a:prstGeom prst="rect">
            <a:avLst/>
          </a:prstGeom>
          <a:solidFill>
            <a:srgbClr val="BFFFFF"/>
          </a:solidFill>
          <a:ln w="381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Times New Roman" panose="02020603050405020304" pitchFamily="18" charset="0"/>
              </a:rPr>
              <a:t>RSFs</a:t>
            </a:r>
          </a:p>
        </p:txBody>
      </p:sp>
      <p:grpSp>
        <p:nvGrpSpPr>
          <p:cNvPr id="46" name="Group 45">
            <a:extLst>
              <a:ext uri="{FF2B5EF4-FFF2-40B4-BE49-F238E27FC236}">
                <a16:creationId xmlns:a16="http://schemas.microsoft.com/office/drawing/2014/main" id="{65A80CD6-AA8C-5FF4-84E8-D3A60E567F9B}"/>
              </a:ext>
            </a:extLst>
          </p:cNvPr>
          <p:cNvGrpSpPr/>
          <p:nvPr/>
        </p:nvGrpSpPr>
        <p:grpSpPr>
          <a:xfrm>
            <a:off x="930914" y="2167091"/>
            <a:ext cx="490607" cy="1066182"/>
            <a:chOff x="930914" y="2167091"/>
            <a:chExt cx="490607" cy="1066182"/>
          </a:xfrm>
        </p:grpSpPr>
        <p:sp>
          <p:nvSpPr>
            <p:cNvPr id="21" name="TextBox 20">
              <a:extLst>
                <a:ext uri="{FF2B5EF4-FFF2-40B4-BE49-F238E27FC236}">
                  <a16:creationId xmlns:a16="http://schemas.microsoft.com/office/drawing/2014/main" id="{7591CB60-FE36-F5A3-AD00-2BEF60DD7CD2}"/>
                </a:ext>
              </a:extLst>
            </p:cNvPr>
            <p:cNvSpPr txBox="1"/>
            <p:nvPr/>
          </p:nvSpPr>
          <p:spPr>
            <a:xfrm>
              <a:off x="936414" y="2863941"/>
              <a:ext cx="482441" cy="369332"/>
            </a:xfrm>
            <a:prstGeom prst="rect">
              <a:avLst/>
            </a:prstGeom>
            <a:noFill/>
          </p:spPr>
          <p:txBody>
            <a:bodyPr wrap="square" rtlCol="0">
              <a:spAutoFit/>
            </a:bodyPr>
            <a:lstStyle/>
            <a:p>
              <a:r>
                <a:rPr lang="en-US" sz="1800" dirty="0">
                  <a:latin typeface="+mn-lt"/>
                </a:rPr>
                <a:t>Rx</a:t>
              </a:r>
            </a:p>
          </p:txBody>
        </p:sp>
        <p:sp>
          <p:nvSpPr>
            <p:cNvPr id="22" name="TextBox 21">
              <a:extLst>
                <a:ext uri="{FF2B5EF4-FFF2-40B4-BE49-F238E27FC236}">
                  <a16:creationId xmlns:a16="http://schemas.microsoft.com/office/drawing/2014/main" id="{DFC08257-5BCB-0BD8-797B-0B04BB45971D}"/>
                </a:ext>
              </a:extLst>
            </p:cNvPr>
            <p:cNvSpPr txBox="1"/>
            <p:nvPr/>
          </p:nvSpPr>
          <p:spPr>
            <a:xfrm>
              <a:off x="930914" y="2167091"/>
              <a:ext cx="490607" cy="369332"/>
            </a:xfrm>
            <a:prstGeom prst="rect">
              <a:avLst/>
            </a:prstGeom>
            <a:noFill/>
          </p:spPr>
          <p:txBody>
            <a:bodyPr wrap="square" rtlCol="0">
              <a:spAutoFit/>
            </a:bodyPr>
            <a:lstStyle/>
            <a:p>
              <a:r>
                <a:rPr lang="en-US" sz="1800" dirty="0">
                  <a:latin typeface="+mn-lt"/>
                </a:rPr>
                <a:t>Tx</a:t>
              </a:r>
            </a:p>
          </p:txBody>
        </p:sp>
      </p:grpSp>
      <p:sp>
        <p:nvSpPr>
          <p:cNvPr id="27" name="Rectangle 26">
            <a:extLst>
              <a:ext uri="{FF2B5EF4-FFF2-40B4-BE49-F238E27FC236}">
                <a16:creationId xmlns:a16="http://schemas.microsoft.com/office/drawing/2014/main" id="{183F6FFB-1B75-D940-0212-60336FF37F3E}"/>
              </a:ext>
            </a:extLst>
          </p:cNvPr>
          <p:cNvSpPr/>
          <p:nvPr/>
        </p:nvSpPr>
        <p:spPr bwMode="auto">
          <a:xfrm>
            <a:off x="2002487" y="5508414"/>
            <a:ext cx="1127823" cy="685794"/>
          </a:xfrm>
          <a:prstGeom prst="rect">
            <a:avLst/>
          </a:prstGeom>
          <a:noFill/>
          <a:ln w="28575" cap="flat" cmpd="sng" algn="ctr">
            <a:solidFill>
              <a:schemeClr val="tx1"/>
            </a:solidFill>
            <a:prstDash val="sysDot"/>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Times New Roman" panose="02020603050405020304" pitchFamily="18" charset="0"/>
              </a:rPr>
              <a:t>RSFs</a:t>
            </a:r>
          </a:p>
        </p:txBody>
      </p:sp>
      <p:sp>
        <p:nvSpPr>
          <p:cNvPr id="30" name="Rectangle 29">
            <a:extLst>
              <a:ext uri="{FF2B5EF4-FFF2-40B4-BE49-F238E27FC236}">
                <a16:creationId xmlns:a16="http://schemas.microsoft.com/office/drawing/2014/main" id="{B1787E27-D2A4-26CA-F092-DDB664BCA491}"/>
              </a:ext>
            </a:extLst>
          </p:cNvPr>
          <p:cNvSpPr/>
          <p:nvPr/>
        </p:nvSpPr>
        <p:spPr bwMode="auto">
          <a:xfrm>
            <a:off x="2743200" y="2710187"/>
            <a:ext cx="1127823" cy="685794"/>
          </a:xfrm>
          <a:prstGeom prst="rect">
            <a:avLst/>
          </a:prstGeom>
          <a:pattFill prst="pct5">
            <a:fgClr>
              <a:schemeClr val="tx1"/>
            </a:fgClr>
            <a:bgClr>
              <a:schemeClr val="bg1"/>
            </a:bgClr>
          </a:pattFill>
          <a:ln w="28575" cap="flat" cmpd="sng" algn="ctr">
            <a:solidFill>
              <a:schemeClr val="tx1"/>
            </a:solidFill>
            <a:prstDash val="sysDot"/>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Times New Roman" panose="02020603050405020304" pitchFamily="18" charset="0"/>
              </a:rPr>
              <a:t>RSFs</a:t>
            </a:r>
          </a:p>
        </p:txBody>
      </p:sp>
      <p:cxnSp>
        <p:nvCxnSpPr>
          <p:cNvPr id="34" name="Straight Arrow Connector 33">
            <a:extLst>
              <a:ext uri="{FF2B5EF4-FFF2-40B4-BE49-F238E27FC236}">
                <a16:creationId xmlns:a16="http://schemas.microsoft.com/office/drawing/2014/main" id="{7C77E6FC-3B11-2E70-3C21-D55C69A5EBBA}"/>
              </a:ext>
            </a:extLst>
          </p:cNvPr>
          <p:cNvCxnSpPr/>
          <p:nvPr/>
        </p:nvCxnSpPr>
        <p:spPr bwMode="auto">
          <a:xfrm>
            <a:off x="7822076" y="2713047"/>
            <a:ext cx="550487" cy="2788754"/>
          </a:xfrm>
          <a:prstGeom prst="straightConnector1">
            <a:avLst/>
          </a:prstGeom>
          <a:solidFill>
            <a:schemeClr val="accent1"/>
          </a:solidFill>
          <a:ln w="12700" cap="flat" cmpd="sng" algn="ctr">
            <a:solidFill>
              <a:srgbClr val="0432FF"/>
            </a:solidFill>
            <a:prstDash val="sysDot"/>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8" name="Straight Arrow Connector 37">
            <a:extLst>
              <a:ext uri="{FF2B5EF4-FFF2-40B4-BE49-F238E27FC236}">
                <a16:creationId xmlns:a16="http://schemas.microsoft.com/office/drawing/2014/main" id="{DE298BED-D8D6-A44D-F937-E5EB6584401D}"/>
              </a:ext>
            </a:extLst>
          </p:cNvPr>
          <p:cNvCxnSpPr/>
          <p:nvPr/>
        </p:nvCxnSpPr>
        <p:spPr bwMode="auto">
          <a:xfrm>
            <a:off x="7028808" y="2703329"/>
            <a:ext cx="550487" cy="2788754"/>
          </a:xfrm>
          <a:prstGeom prst="straightConnector1">
            <a:avLst/>
          </a:prstGeom>
          <a:solidFill>
            <a:schemeClr val="accent1"/>
          </a:solidFill>
          <a:ln w="38100" cap="flat" cmpd="sng" algn="ctr">
            <a:solidFill>
              <a:srgbClr val="0432FF"/>
            </a:solidFill>
            <a:prstDash val="sysDot"/>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4" name="TextBox 43">
            <a:extLst>
              <a:ext uri="{FF2B5EF4-FFF2-40B4-BE49-F238E27FC236}">
                <a16:creationId xmlns:a16="http://schemas.microsoft.com/office/drawing/2014/main" id="{4B5E56C5-7642-CE07-206B-1492F3B3BDC8}"/>
              </a:ext>
            </a:extLst>
          </p:cNvPr>
          <p:cNvSpPr txBox="1"/>
          <p:nvPr/>
        </p:nvSpPr>
        <p:spPr>
          <a:xfrm>
            <a:off x="10344153" y="4251189"/>
            <a:ext cx="1714494" cy="276999"/>
          </a:xfrm>
          <a:prstGeom prst="rect">
            <a:avLst/>
          </a:prstGeom>
          <a:noFill/>
        </p:spPr>
        <p:txBody>
          <a:bodyPr wrap="square" rtlCol="0">
            <a:spAutoFit/>
          </a:bodyPr>
          <a:lstStyle/>
          <a:p>
            <a:pPr algn="ctr"/>
            <a:r>
              <a:rPr lang="en-US" dirty="0">
                <a:solidFill>
                  <a:srgbClr val="00B050"/>
                </a:solidFill>
              </a:rPr>
              <a:t>RIF-RMARKER Pair-2</a:t>
            </a:r>
          </a:p>
        </p:txBody>
      </p:sp>
      <p:grpSp>
        <p:nvGrpSpPr>
          <p:cNvPr id="47" name="Group 46">
            <a:extLst>
              <a:ext uri="{FF2B5EF4-FFF2-40B4-BE49-F238E27FC236}">
                <a16:creationId xmlns:a16="http://schemas.microsoft.com/office/drawing/2014/main" id="{FDB1DDB7-4BC6-16F1-CB1A-6B5C9873BD68}"/>
              </a:ext>
            </a:extLst>
          </p:cNvPr>
          <p:cNvGrpSpPr/>
          <p:nvPr/>
        </p:nvGrpSpPr>
        <p:grpSpPr>
          <a:xfrm>
            <a:off x="934596" y="4975323"/>
            <a:ext cx="490607" cy="1066182"/>
            <a:chOff x="930914" y="2167091"/>
            <a:chExt cx="490607" cy="1066182"/>
          </a:xfrm>
        </p:grpSpPr>
        <p:sp>
          <p:nvSpPr>
            <p:cNvPr id="48" name="TextBox 47">
              <a:extLst>
                <a:ext uri="{FF2B5EF4-FFF2-40B4-BE49-F238E27FC236}">
                  <a16:creationId xmlns:a16="http://schemas.microsoft.com/office/drawing/2014/main" id="{2D2C0E56-9D15-F396-6DB7-D688D485CCCE}"/>
                </a:ext>
              </a:extLst>
            </p:cNvPr>
            <p:cNvSpPr txBox="1"/>
            <p:nvPr/>
          </p:nvSpPr>
          <p:spPr>
            <a:xfrm>
              <a:off x="936414" y="2863941"/>
              <a:ext cx="482441" cy="369332"/>
            </a:xfrm>
            <a:prstGeom prst="rect">
              <a:avLst/>
            </a:prstGeom>
            <a:noFill/>
          </p:spPr>
          <p:txBody>
            <a:bodyPr wrap="square" rtlCol="0">
              <a:spAutoFit/>
            </a:bodyPr>
            <a:lstStyle/>
            <a:p>
              <a:r>
                <a:rPr lang="en-US" sz="1800" dirty="0">
                  <a:latin typeface="+mn-lt"/>
                </a:rPr>
                <a:t>Rx</a:t>
              </a:r>
            </a:p>
          </p:txBody>
        </p:sp>
        <p:sp>
          <p:nvSpPr>
            <p:cNvPr id="49" name="TextBox 48">
              <a:extLst>
                <a:ext uri="{FF2B5EF4-FFF2-40B4-BE49-F238E27FC236}">
                  <a16:creationId xmlns:a16="http://schemas.microsoft.com/office/drawing/2014/main" id="{B6333EAF-4693-BD2D-01DB-FA1F17E5FF52}"/>
                </a:ext>
              </a:extLst>
            </p:cNvPr>
            <p:cNvSpPr txBox="1"/>
            <p:nvPr/>
          </p:nvSpPr>
          <p:spPr>
            <a:xfrm>
              <a:off x="930914" y="2167091"/>
              <a:ext cx="490607" cy="369332"/>
            </a:xfrm>
            <a:prstGeom prst="rect">
              <a:avLst/>
            </a:prstGeom>
            <a:noFill/>
          </p:spPr>
          <p:txBody>
            <a:bodyPr wrap="square" rtlCol="0">
              <a:spAutoFit/>
            </a:bodyPr>
            <a:lstStyle/>
            <a:p>
              <a:r>
                <a:rPr lang="en-US" sz="1800" dirty="0">
                  <a:latin typeface="+mn-lt"/>
                </a:rPr>
                <a:t>Tx</a:t>
              </a:r>
            </a:p>
          </p:txBody>
        </p:sp>
      </p:grpSp>
      <p:sp>
        <p:nvSpPr>
          <p:cNvPr id="50" name="TextBox 49">
            <a:extLst>
              <a:ext uri="{FF2B5EF4-FFF2-40B4-BE49-F238E27FC236}">
                <a16:creationId xmlns:a16="http://schemas.microsoft.com/office/drawing/2014/main" id="{D0615E04-BEC1-8648-A509-DD46DFB07DF4}"/>
              </a:ext>
            </a:extLst>
          </p:cNvPr>
          <p:cNvSpPr txBox="1"/>
          <p:nvPr/>
        </p:nvSpPr>
        <p:spPr>
          <a:xfrm>
            <a:off x="9321837" y="1980798"/>
            <a:ext cx="2209800" cy="646331"/>
          </a:xfrm>
          <a:prstGeom prst="rect">
            <a:avLst/>
          </a:prstGeom>
          <a:noFill/>
        </p:spPr>
        <p:txBody>
          <a:bodyPr wrap="square" rtlCol="0">
            <a:spAutoFit/>
          </a:bodyPr>
          <a:lstStyle/>
          <a:p>
            <a:pPr algn="ctr"/>
            <a:r>
              <a:rPr lang="en-US" sz="1800" dirty="0">
                <a:latin typeface="+mn-lt"/>
              </a:rPr>
              <a:t>Group RIFs into 2 overlapping parts</a:t>
            </a:r>
          </a:p>
        </p:txBody>
      </p:sp>
      <p:cxnSp>
        <p:nvCxnSpPr>
          <p:cNvPr id="51" name="Straight Arrow Connector 50">
            <a:extLst>
              <a:ext uri="{FF2B5EF4-FFF2-40B4-BE49-F238E27FC236}">
                <a16:creationId xmlns:a16="http://schemas.microsoft.com/office/drawing/2014/main" id="{A5C77CF0-B584-C5B0-9550-34BCD9B1C7EF}"/>
              </a:ext>
            </a:extLst>
          </p:cNvPr>
          <p:cNvCxnSpPr/>
          <p:nvPr/>
        </p:nvCxnSpPr>
        <p:spPr bwMode="auto">
          <a:xfrm>
            <a:off x="7451307" y="1593785"/>
            <a:ext cx="381000" cy="381000"/>
          </a:xfrm>
          <a:prstGeom prst="straightConnector1">
            <a:avLst/>
          </a:prstGeom>
          <a:solidFill>
            <a:schemeClr val="accent1"/>
          </a:solidFill>
          <a:ln w="76200" cap="flat" cmpd="sng" algn="ctr">
            <a:solidFill>
              <a:srgbClr val="FF0000"/>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2" name="Straight Arrow Connector 51">
            <a:extLst>
              <a:ext uri="{FF2B5EF4-FFF2-40B4-BE49-F238E27FC236}">
                <a16:creationId xmlns:a16="http://schemas.microsoft.com/office/drawing/2014/main" id="{1F99F51F-537D-0910-F133-AF16EF140531}"/>
              </a:ext>
            </a:extLst>
          </p:cNvPr>
          <p:cNvCxnSpPr/>
          <p:nvPr/>
        </p:nvCxnSpPr>
        <p:spPr bwMode="auto">
          <a:xfrm>
            <a:off x="8382000" y="4405295"/>
            <a:ext cx="381000" cy="381000"/>
          </a:xfrm>
          <a:prstGeom prst="straightConnector1">
            <a:avLst/>
          </a:prstGeom>
          <a:solidFill>
            <a:schemeClr val="accent1"/>
          </a:solidFill>
          <a:ln w="76200" cap="flat" cmpd="sng" algn="ctr">
            <a:solidFill>
              <a:srgbClr val="FF0000"/>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3" name="Straight Arrow Connector 52">
            <a:extLst>
              <a:ext uri="{FF2B5EF4-FFF2-40B4-BE49-F238E27FC236}">
                <a16:creationId xmlns:a16="http://schemas.microsoft.com/office/drawing/2014/main" id="{5C6CBD7D-D0B0-8733-962C-51EEA155AF3E}"/>
              </a:ext>
            </a:extLst>
          </p:cNvPr>
          <p:cNvCxnSpPr/>
          <p:nvPr/>
        </p:nvCxnSpPr>
        <p:spPr bwMode="auto">
          <a:xfrm>
            <a:off x="6629400" y="1589154"/>
            <a:ext cx="381000" cy="381000"/>
          </a:xfrm>
          <a:prstGeom prst="straightConnector1">
            <a:avLst/>
          </a:prstGeom>
          <a:solidFill>
            <a:schemeClr val="accent1"/>
          </a:solidFill>
          <a:ln w="76200" cap="flat" cmpd="sng" algn="ctr">
            <a:solidFill>
              <a:srgbClr val="FF0000"/>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3" name="TextBox 12">
            <a:extLst>
              <a:ext uri="{FF2B5EF4-FFF2-40B4-BE49-F238E27FC236}">
                <a16:creationId xmlns:a16="http://schemas.microsoft.com/office/drawing/2014/main" id="{E6EA66AE-332A-8BA2-A8BE-D79658CCEBA0}"/>
              </a:ext>
            </a:extLst>
          </p:cNvPr>
          <p:cNvSpPr txBox="1"/>
          <p:nvPr/>
        </p:nvSpPr>
        <p:spPr>
          <a:xfrm>
            <a:off x="9041392" y="3900350"/>
            <a:ext cx="500458" cy="276999"/>
          </a:xfrm>
          <a:prstGeom prst="rect">
            <a:avLst/>
          </a:prstGeom>
          <a:noFill/>
        </p:spPr>
        <p:txBody>
          <a:bodyPr wrap="none" rtlCol="0">
            <a:spAutoFit/>
          </a:bodyPr>
          <a:lstStyle/>
          <a:p>
            <a:r>
              <a:rPr lang="en-US" dirty="0">
                <a:solidFill>
                  <a:srgbClr val="0432FF"/>
                </a:solidFill>
              </a:rPr>
              <a:t>Pong</a:t>
            </a:r>
          </a:p>
        </p:txBody>
      </p:sp>
      <p:cxnSp>
        <p:nvCxnSpPr>
          <p:cNvPr id="15" name="Straight Arrow Connector 14">
            <a:extLst>
              <a:ext uri="{FF2B5EF4-FFF2-40B4-BE49-F238E27FC236}">
                <a16:creationId xmlns:a16="http://schemas.microsoft.com/office/drawing/2014/main" id="{53EC685C-4901-8834-0157-E0448BF63970}"/>
              </a:ext>
            </a:extLst>
          </p:cNvPr>
          <p:cNvCxnSpPr/>
          <p:nvPr/>
        </p:nvCxnSpPr>
        <p:spPr bwMode="auto">
          <a:xfrm flipV="1">
            <a:off x="8800797" y="2714976"/>
            <a:ext cx="436620" cy="2743169"/>
          </a:xfrm>
          <a:prstGeom prst="straightConnector1">
            <a:avLst/>
          </a:prstGeom>
          <a:solidFill>
            <a:schemeClr val="accent1"/>
          </a:solidFill>
          <a:ln w="28575" cap="flat" cmpd="sng" algn="ctr">
            <a:solidFill>
              <a:srgbClr val="0432FF"/>
            </a:solidFill>
            <a:prstDash val="sysDot"/>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 name="TextBox 15">
            <a:extLst>
              <a:ext uri="{FF2B5EF4-FFF2-40B4-BE49-F238E27FC236}">
                <a16:creationId xmlns:a16="http://schemas.microsoft.com/office/drawing/2014/main" id="{9A9B62C1-557F-3678-10A5-4F46F930CC71}"/>
              </a:ext>
            </a:extLst>
          </p:cNvPr>
          <p:cNvSpPr txBox="1"/>
          <p:nvPr/>
        </p:nvSpPr>
        <p:spPr>
          <a:xfrm>
            <a:off x="6743700" y="3900131"/>
            <a:ext cx="466794" cy="276999"/>
          </a:xfrm>
          <a:prstGeom prst="rect">
            <a:avLst/>
          </a:prstGeom>
          <a:noFill/>
        </p:spPr>
        <p:txBody>
          <a:bodyPr wrap="square" rtlCol="0">
            <a:spAutoFit/>
          </a:bodyPr>
          <a:lstStyle/>
          <a:p>
            <a:r>
              <a:rPr lang="en-US" dirty="0">
                <a:solidFill>
                  <a:srgbClr val="0432FF"/>
                </a:solidFill>
              </a:rPr>
              <a:t>Ping</a:t>
            </a:r>
          </a:p>
        </p:txBody>
      </p:sp>
      <p:sp>
        <p:nvSpPr>
          <p:cNvPr id="17" name="TextBox 16">
            <a:extLst>
              <a:ext uri="{FF2B5EF4-FFF2-40B4-BE49-F238E27FC236}">
                <a16:creationId xmlns:a16="http://schemas.microsoft.com/office/drawing/2014/main" id="{DDEEF35B-0AC4-09DC-9DE5-945DE57E2D9C}"/>
              </a:ext>
            </a:extLst>
          </p:cNvPr>
          <p:cNvSpPr txBox="1"/>
          <p:nvPr/>
        </p:nvSpPr>
        <p:spPr>
          <a:xfrm>
            <a:off x="7650813" y="3900131"/>
            <a:ext cx="466794" cy="276999"/>
          </a:xfrm>
          <a:prstGeom prst="rect">
            <a:avLst/>
          </a:prstGeom>
          <a:noFill/>
        </p:spPr>
        <p:txBody>
          <a:bodyPr wrap="none" rtlCol="0">
            <a:spAutoFit/>
          </a:bodyPr>
          <a:lstStyle/>
          <a:p>
            <a:r>
              <a:rPr lang="en-US" dirty="0">
                <a:solidFill>
                  <a:srgbClr val="0432FF"/>
                </a:solidFill>
              </a:rPr>
              <a:t>Ping</a:t>
            </a:r>
          </a:p>
        </p:txBody>
      </p:sp>
      <p:cxnSp>
        <p:nvCxnSpPr>
          <p:cNvPr id="18" name="Straight Arrow Connector 17">
            <a:extLst>
              <a:ext uri="{FF2B5EF4-FFF2-40B4-BE49-F238E27FC236}">
                <a16:creationId xmlns:a16="http://schemas.microsoft.com/office/drawing/2014/main" id="{5C31D09A-83C0-A4E9-BA2D-3F32540A7190}"/>
              </a:ext>
            </a:extLst>
          </p:cNvPr>
          <p:cNvCxnSpPr/>
          <p:nvPr/>
        </p:nvCxnSpPr>
        <p:spPr bwMode="auto">
          <a:xfrm flipV="1">
            <a:off x="3227832" y="5499414"/>
            <a:ext cx="0" cy="676841"/>
          </a:xfrm>
          <a:prstGeom prst="straightConnector1">
            <a:avLst/>
          </a:prstGeom>
          <a:solidFill>
            <a:schemeClr val="accent1"/>
          </a:solidFill>
          <a:ln w="28575" cap="flat" cmpd="sng" algn="ctr">
            <a:solidFill>
              <a:srgbClr val="FF0000"/>
            </a:solidFill>
            <a:prstDash val="sysDot"/>
            <a:round/>
            <a:headEnd type="none" w="med" len="med"/>
            <a:tailEnd type="triangl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9" name="Date Placeholder 3">
            <a:extLst>
              <a:ext uri="{FF2B5EF4-FFF2-40B4-BE49-F238E27FC236}">
                <a16:creationId xmlns:a16="http://schemas.microsoft.com/office/drawing/2014/main" id="{D445274F-2FDD-CDF0-FBF7-5E4594B1E489}"/>
              </a:ext>
            </a:extLst>
          </p:cNvPr>
          <p:cNvSpPr>
            <a:spLocks noGrp="1"/>
          </p:cNvSpPr>
          <p:nvPr>
            <p:ph type="dt" sz="half" idx="10"/>
          </p:nvPr>
        </p:nvSpPr>
        <p:spPr>
          <a:xfrm>
            <a:off x="914400" y="378281"/>
            <a:ext cx="2133600" cy="215444"/>
          </a:xfrm>
        </p:spPr>
        <p:txBody>
          <a:bodyPr/>
          <a:lstStyle/>
          <a:p>
            <a:r>
              <a:rPr lang="en-US" altLang="en-US" dirty="0"/>
              <a:t>July 2024</a:t>
            </a:r>
          </a:p>
        </p:txBody>
      </p:sp>
      <p:sp>
        <p:nvSpPr>
          <p:cNvPr id="20" name="Rectangle 19">
            <a:extLst>
              <a:ext uri="{FF2B5EF4-FFF2-40B4-BE49-F238E27FC236}">
                <a16:creationId xmlns:a16="http://schemas.microsoft.com/office/drawing/2014/main" id="{22CABE0B-40A1-E5F1-543B-934D4FEDF5B4}"/>
              </a:ext>
            </a:extLst>
          </p:cNvPr>
          <p:cNvSpPr>
            <a:spLocks noChangeArrowheads="1"/>
          </p:cNvSpPr>
          <p:nvPr/>
        </p:nvSpPr>
        <p:spPr bwMode="auto">
          <a:xfrm>
            <a:off x="8610600" y="378281"/>
            <a:ext cx="26670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marL="6350" lvl="4" algn="r"/>
            <a:r>
              <a:rPr lang="en-US" altLang="en-US" sz="1400" b="1" dirty="0"/>
              <a:t>DOC: </a:t>
            </a:r>
            <a:r>
              <a:rPr lang="en-US" sz="1400" b="1" dirty="0"/>
              <a:t>15-24-0413-00-04ab</a:t>
            </a:r>
            <a:endParaRPr lang="en-US" altLang="en-US" sz="1400" b="1" dirty="0"/>
          </a:p>
        </p:txBody>
      </p:sp>
    </p:spTree>
    <p:extLst>
      <p:ext uri="{BB962C8B-B14F-4D97-AF65-F5344CB8AC3E}">
        <p14:creationId xmlns:p14="http://schemas.microsoft.com/office/powerpoint/2010/main" val="22524329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F8A670-B9E4-F88C-454B-D9257BAF2574}"/>
              </a:ext>
            </a:extLst>
          </p:cNvPr>
          <p:cNvSpPr>
            <a:spLocks noGrp="1"/>
          </p:cNvSpPr>
          <p:nvPr>
            <p:ph type="title"/>
          </p:nvPr>
        </p:nvSpPr>
        <p:spPr/>
        <p:txBody>
          <a:bodyPr/>
          <a:lstStyle/>
          <a:p>
            <a:r>
              <a:rPr lang="en-US" dirty="0"/>
              <a:t>DS-TWR with Mixed MMS</a:t>
            </a:r>
          </a:p>
        </p:txBody>
      </p:sp>
      <p:sp>
        <p:nvSpPr>
          <p:cNvPr id="3" name="Content Placeholder 2">
            <a:extLst>
              <a:ext uri="{FF2B5EF4-FFF2-40B4-BE49-F238E27FC236}">
                <a16:creationId xmlns:a16="http://schemas.microsoft.com/office/drawing/2014/main" id="{CC3C0E83-8548-D04F-D47C-28D518020E31}"/>
              </a:ext>
            </a:extLst>
          </p:cNvPr>
          <p:cNvSpPr>
            <a:spLocks noGrp="1"/>
          </p:cNvSpPr>
          <p:nvPr>
            <p:ph idx="1"/>
          </p:nvPr>
        </p:nvSpPr>
        <p:spPr>
          <a:xfrm>
            <a:off x="914400" y="1981199"/>
            <a:ext cx="10363200" cy="4343401"/>
          </a:xfrm>
        </p:spPr>
        <p:txBody>
          <a:bodyPr/>
          <a:lstStyle/>
          <a:p>
            <a:pPr>
              <a:lnSpc>
                <a:spcPts val="2640"/>
              </a:lnSpc>
            </a:pPr>
            <a:r>
              <a:rPr lang="en-US" sz="2200" dirty="0"/>
              <a:t>3 MMS packets to enable Ping-Pong-Ping between A (initiator) and B (responder)</a:t>
            </a:r>
          </a:p>
          <a:p>
            <a:pPr lvl="1">
              <a:lnSpc>
                <a:spcPts val="2640"/>
              </a:lnSpc>
            </a:pPr>
            <a:r>
              <a:rPr lang="en-US" sz="1800" dirty="0"/>
              <a:t>1 pair of RIF-RMARKERs are defined in each MMS packet  </a:t>
            </a:r>
          </a:p>
          <a:p>
            <a:pPr lvl="1">
              <a:lnSpc>
                <a:spcPts val="2640"/>
              </a:lnSpc>
            </a:pPr>
            <a:r>
              <a:rPr lang="en-US" sz="1800" dirty="0"/>
              <a:t>1 RIF-RMARKER from each RMARKER pair is utilized to derive the final secure ToF value</a:t>
            </a:r>
          </a:p>
          <a:p>
            <a:pPr>
              <a:lnSpc>
                <a:spcPts val="2640"/>
              </a:lnSpc>
            </a:pPr>
            <a:endParaRPr lang="en-US" sz="2200" dirty="0"/>
          </a:p>
          <a:p>
            <a:pPr>
              <a:lnSpc>
                <a:spcPts val="2640"/>
              </a:lnSpc>
            </a:pPr>
            <a:r>
              <a:rPr lang="en-US" sz="2200" dirty="0"/>
              <a:t>2 MMS packets to enable Ping-Pong-Ping or Ping-Ping-Pong between A (initiator) and B (responder)</a:t>
            </a:r>
          </a:p>
          <a:p>
            <a:pPr lvl="1">
              <a:lnSpc>
                <a:spcPts val="2640"/>
              </a:lnSpc>
            </a:pPr>
            <a:r>
              <a:rPr lang="en-US" sz="1800" dirty="0"/>
              <a:t>2 pairs of RIF-RMARKERs are defined in the MMS packet from A to B</a:t>
            </a:r>
          </a:p>
          <a:p>
            <a:pPr lvl="2">
              <a:lnSpc>
                <a:spcPts val="2640"/>
              </a:lnSpc>
            </a:pPr>
            <a:r>
              <a:rPr lang="en-US" sz="1600" dirty="0"/>
              <a:t>The RIFs between each pair of RIF-RMARKERs can overlap</a:t>
            </a:r>
          </a:p>
          <a:p>
            <a:pPr lvl="1">
              <a:lnSpc>
                <a:spcPts val="2640"/>
              </a:lnSpc>
            </a:pPr>
            <a:r>
              <a:rPr lang="en-US" sz="1800" dirty="0"/>
              <a:t>1 pair of RIF-RMARKERs are defined in the MMS packet from B to A</a:t>
            </a:r>
          </a:p>
          <a:p>
            <a:pPr lvl="1">
              <a:lnSpc>
                <a:spcPts val="2640"/>
              </a:lnSpc>
            </a:pPr>
            <a:r>
              <a:rPr lang="en-US" sz="1800" dirty="0"/>
              <a:t>1 RIF-RMARKER from each RMARKER pair is utilized to derive the final secure ToF value</a:t>
            </a:r>
          </a:p>
        </p:txBody>
      </p:sp>
      <p:sp>
        <p:nvSpPr>
          <p:cNvPr id="5" name="Footer Placeholder 4">
            <a:extLst>
              <a:ext uri="{FF2B5EF4-FFF2-40B4-BE49-F238E27FC236}">
                <a16:creationId xmlns:a16="http://schemas.microsoft.com/office/drawing/2014/main" id="{C5547B11-CED7-1051-B545-2448F644F165}"/>
              </a:ext>
            </a:extLst>
          </p:cNvPr>
          <p:cNvSpPr>
            <a:spLocks noGrp="1"/>
          </p:cNvSpPr>
          <p:nvPr>
            <p:ph type="ftr" sz="quarter" idx="11"/>
          </p:nvPr>
        </p:nvSpPr>
        <p:spPr/>
        <p:txBody>
          <a:bodyPr/>
          <a:lstStyle/>
          <a:p>
            <a:r>
              <a:rPr lang="en-US" altLang="en-US"/>
              <a:t>X. Luo, et al</a:t>
            </a:r>
            <a:endParaRPr lang="en-US" altLang="en-US" dirty="0"/>
          </a:p>
        </p:txBody>
      </p:sp>
      <p:sp>
        <p:nvSpPr>
          <p:cNvPr id="6" name="Slide Number Placeholder 5">
            <a:extLst>
              <a:ext uri="{FF2B5EF4-FFF2-40B4-BE49-F238E27FC236}">
                <a16:creationId xmlns:a16="http://schemas.microsoft.com/office/drawing/2014/main" id="{A9DB7E2E-C685-B85A-12A4-9F9EF898260C}"/>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11</a:t>
            </a:fld>
            <a:endParaRPr lang="en-US" altLang="en-US"/>
          </a:p>
        </p:txBody>
      </p:sp>
      <p:sp>
        <p:nvSpPr>
          <p:cNvPr id="4" name="Date Placeholder 3">
            <a:extLst>
              <a:ext uri="{FF2B5EF4-FFF2-40B4-BE49-F238E27FC236}">
                <a16:creationId xmlns:a16="http://schemas.microsoft.com/office/drawing/2014/main" id="{CBCF2CFD-21F7-8BB9-9C1A-8BFAFAC243B7}"/>
              </a:ext>
            </a:extLst>
          </p:cNvPr>
          <p:cNvSpPr>
            <a:spLocks noGrp="1"/>
          </p:cNvSpPr>
          <p:nvPr>
            <p:ph type="dt" sz="half" idx="10"/>
          </p:nvPr>
        </p:nvSpPr>
        <p:spPr>
          <a:xfrm>
            <a:off x="914400" y="378281"/>
            <a:ext cx="2133600" cy="215444"/>
          </a:xfrm>
        </p:spPr>
        <p:txBody>
          <a:bodyPr/>
          <a:lstStyle/>
          <a:p>
            <a:r>
              <a:rPr lang="en-US" altLang="en-US" dirty="0"/>
              <a:t>July 2024</a:t>
            </a:r>
          </a:p>
        </p:txBody>
      </p:sp>
      <p:sp>
        <p:nvSpPr>
          <p:cNvPr id="7" name="Rectangle 6">
            <a:extLst>
              <a:ext uri="{FF2B5EF4-FFF2-40B4-BE49-F238E27FC236}">
                <a16:creationId xmlns:a16="http://schemas.microsoft.com/office/drawing/2014/main" id="{08793967-7D0D-CA02-C60F-774CD012D06C}"/>
              </a:ext>
            </a:extLst>
          </p:cNvPr>
          <p:cNvSpPr>
            <a:spLocks noChangeArrowheads="1"/>
          </p:cNvSpPr>
          <p:nvPr/>
        </p:nvSpPr>
        <p:spPr bwMode="auto">
          <a:xfrm>
            <a:off x="8610600" y="378281"/>
            <a:ext cx="26670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marL="6350" lvl="4" algn="r"/>
            <a:r>
              <a:rPr lang="en-US" altLang="en-US" sz="1400" b="1" dirty="0"/>
              <a:t>DOC: </a:t>
            </a:r>
            <a:r>
              <a:rPr lang="en-US" sz="1400" b="1" dirty="0"/>
              <a:t>15-24-0413-00-04ab</a:t>
            </a:r>
            <a:endParaRPr lang="en-US" altLang="en-US" sz="1400" b="1" dirty="0"/>
          </a:p>
        </p:txBody>
      </p:sp>
    </p:spTree>
    <p:extLst>
      <p:ext uri="{BB962C8B-B14F-4D97-AF65-F5344CB8AC3E}">
        <p14:creationId xmlns:p14="http://schemas.microsoft.com/office/powerpoint/2010/main" val="19420186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gradFill>
          <a:gsLst>
            <a:gs pos="40000">
              <a:schemeClr val="bg1"/>
            </a:gs>
            <a:gs pos="99000">
              <a:schemeClr val="bg1">
                <a:lumMod val="85000"/>
              </a:schemeClr>
            </a:gs>
          </a:gsLst>
          <a:lin ang="0" scaled="0"/>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A83993-9487-B17F-7C77-C650BE5CDD81}"/>
              </a:ext>
            </a:extLst>
          </p:cNvPr>
          <p:cNvSpPr>
            <a:spLocks noGrp="1"/>
          </p:cNvSpPr>
          <p:nvPr>
            <p:ph type="title"/>
          </p:nvPr>
        </p:nvSpPr>
        <p:spPr>
          <a:xfrm>
            <a:off x="927102" y="2895600"/>
            <a:ext cx="10439400" cy="1066800"/>
          </a:xfrm>
        </p:spPr>
        <p:txBody>
          <a:bodyPr/>
          <a:lstStyle/>
          <a:p>
            <a:r>
              <a:rPr lang="en-US" dirty="0"/>
              <a:t>RSF-Only MMS for Optimized Link-Budget</a:t>
            </a:r>
            <a:br>
              <a:rPr lang="en-US" dirty="0"/>
            </a:br>
            <a:r>
              <a:rPr lang="en-US" dirty="0">
                <a:solidFill>
                  <a:srgbClr val="FF0000"/>
                </a:solidFill>
              </a:rPr>
              <a:t>SS-TWR is Efficient</a:t>
            </a:r>
            <a:endParaRPr lang="en-US" dirty="0"/>
          </a:p>
        </p:txBody>
      </p:sp>
      <p:sp>
        <p:nvSpPr>
          <p:cNvPr id="5" name="Footer Placeholder 4">
            <a:extLst>
              <a:ext uri="{FF2B5EF4-FFF2-40B4-BE49-F238E27FC236}">
                <a16:creationId xmlns:a16="http://schemas.microsoft.com/office/drawing/2014/main" id="{88238B66-68E5-1CBD-D458-2D48ED24441E}"/>
              </a:ext>
            </a:extLst>
          </p:cNvPr>
          <p:cNvSpPr>
            <a:spLocks noGrp="1"/>
          </p:cNvSpPr>
          <p:nvPr>
            <p:ph type="ftr" sz="quarter" idx="11"/>
          </p:nvPr>
        </p:nvSpPr>
        <p:spPr/>
        <p:txBody>
          <a:bodyPr/>
          <a:lstStyle/>
          <a:p>
            <a:r>
              <a:rPr lang="en-US" altLang="en-US"/>
              <a:t>X. Luo, et al</a:t>
            </a:r>
            <a:endParaRPr lang="en-US" altLang="en-US" dirty="0"/>
          </a:p>
        </p:txBody>
      </p:sp>
      <p:sp>
        <p:nvSpPr>
          <p:cNvPr id="6" name="Slide Number Placeholder 5">
            <a:extLst>
              <a:ext uri="{FF2B5EF4-FFF2-40B4-BE49-F238E27FC236}">
                <a16:creationId xmlns:a16="http://schemas.microsoft.com/office/drawing/2014/main" id="{2633EBF6-98FB-B45D-B1A3-87028CF2DE3C}"/>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12</a:t>
            </a:fld>
            <a:endParaRPr lang="en-US" altLang="en-US"/>
          </a:p>
        </p:txBody>
      </p:sp>
      <p:sp>
        <p:nvSpPr>
          <p:cNvPr id="3" name="Date Placeholder 3">
            <a:extLst>
              <a:ext uri="{FF2B5EF4-FFF2-40B4-BE49-F238E27FC236}">
                <a16:creationId xmlns:a16="http://schemas.microsoft.com/office/drawing/2014/main" id="{34B717F4-D01A-5095-4FDA-9505D8660F89}"/>
              </a:ext>
            </a:extLst>
          </p:cNvPr>
          <p:cNvSpPr>
            <a:spLocks noGrp="1"/>
          </p:cNvSpPr>
          <p:nvPr>
            <p:ph type="dt" sz="half" idx="10"/>
          </p:nvPr>
        </p:nvSpPr>
        <p:spPr>
          <a:xfrm>
            <a:off x="914400" y="378281"/>
            <a:ext cx="2133600" cy="215444"/>
          </a:xfrm>
        </p:spPr>
        <p:txBody>
          <a:bodyPr/>
          <a:lstStyle/>
          <a:p>
            <a:r>
              <a:rPr lang="en-US" altLang="en-US" dirty="0"/>
              <a:t>July 2024</a:t>
            </a:r>
          </a:p>
        </p:txBody>
      </p:sp>
      <p:sp>
        <p:nvSpPr>
          <p:cNvPr id="4" name="Rectangle 3">
            <a:extLst>
              <a:ext uri="{FF2B5EF4-FFF2-40B4-BE49-F238E27FC236}">
                <a16:creationId xmlns:a16="http://schemas.microsoft.com/office/drawing/2014/main" id="{3195E189-1AFE-C742-24BD-87C825ECC3A2}"/>
              </a:ext>
            </a:extLst>
          </p:cNvPr>
          <p:cNvSpPr>
            <a:spLocks noChangeArrowheads="1"/>
          </p:cNvSpPr>
          <p:nvPr/>
        </p:nvSpPr>
        <p:spPr bwMode="auto">
          <a:xfrm>
            <a:off x="8610600" y="378281"/>
            <a:ext cx="26670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marL="6350" lvl="4" algn="r"/>
            <a:r>
              <a:rPr lang="en-US" altLang="en-US" sz="1400" b="1" dirty="0"/>
              <a:t>DOC: </a:t>
            </a:r>
            <a:r>
              <a:rPr lang="en-US" sz="1400" b="1" dirty="0"/>
              <a:t>15-24-0413-00-04ab</a:t>
            </a:r>
            <a:endParaRPr lang="en-US" altLang="en-US" sz="1400" b="1" dirty="0"/>
          </a:p>
        </p:txBody>
      </p:sp>
    </p:spTree>
    <p:extLst>
      <p:ext uri="{BB962C8B-B14F-4D97-AF65-F5344CB8AC3E}">
        <p14:creationId xmlns:p14="http://schemas.microsoft.com/office/powerpoint/2010/main" val="369142803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51D357A8-2837-4C1B-A88C-92A723E7C95C}"/>
              </a:ext>
            </a:extLst>
          </p:cNvPr>
          <p:cNvSpPr/>
          <p:nvPr/>
        </p:nvSpPr>
        <p:spPr bwMode="auto">
          <a:xfrm>
            <a:off x="3491507" y="3429000"/>
            <a:ext cx="7176493" cy="1752600"/>
          </a:xfrm>
          <a:prstGeom prst="rect">
            <a:avLst/>
          </a:prstGeom>
          <a:solidFill>
            <a:srgbClr val="BFFFFF">
              <a:alpha val="60000"/>
            </a:srgbClr>
          </a:solidFill>
          <a:ln w="38100" cap="flat" cmpd="sng" algn="ctr">
            <a:no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anose="02020603050405020304" pitchFamily="18" charset="0"/>
            </a:endParaRPr>
          </a:p>
        </p:txBody>
      </p:sp>
      <p:sp>
        <p:nvSpPr>
          <p:cNvPr id="2" name="Title 1">
            <a:extLst>
              <a:ext uri="{FF2B5EF4-FFF2-40B4-BE49-F238E27FC236}">
                <a16:creationId xmlns:a16="http://schemas.microsoft.com/office/drawing/2014/main" id="{08E87621-DF4A-92FA-8537-528F1D7B95AB}"/>
              </a:ext>
            </a:extLst>
          </p:cNvPr>
          <p:cNvSpPr>
            <a:spLocks noGrp="1"/>
          </p:cNvSpPr>
          <p:nvPr>
            <p:ph type="title"/>
          </p:nvPr>
        </p:nvSpPr>
        <p:spPr/>
        <p:txBody>
          <a:bodyPr/>
          <a:lstStyle/>
          <a:p>
            <a:r>
              <a:rPr lang="en-US" dirty="0"/>
              <a:t>RSF-Only MMS</a:t>
            </a:r>
          </a:p>
        </p:txBody>
      </p:sp>
      <p:sp>
        <p:nvSpPr>
          <p:cNvPr id="5" name="Footer Placeholder 4">
            <a:extLst>
              <a:ext uri="{FF2B5EF4-FFF2-40B4-BE49-F238E27FC236}">
                <a16:creationId xmlns:a16="http://schemas.microsoft.com/office/drawing/2014/main" id="{173BDE2A-C72F-D71B-AC8F-45ECD9CD3D79}"/>
              </a:ext>
            </a:extLst>
          </p:cNvPr>
          <p:cNvSpPr>
            <a:spLocks noGrp="1"/>
          </p:cNvSpPr>
          <p:nvPr>
            <p:ph type="ftr" sz="quarter" idx="11"/>
          </p:nvPr>
        </p:nvSpPr>
        <p:spPr/>
        <p:txBody>
          <a:bodyPr/>
          <a:lstStyle/>
          <a:p>
            <a:r>
              <a:rPr lang="en-US" altLang="en-US"/>
              <a:t>X. Luo, et al</a:t>
            </a:r>
            <a:endParaRPr lang="en-US" altLang="en-US" dirty="0"/>
          </a:p>
        </p:txBody>
      </p:sp>
      <p:sp>
        <p:nvSpPr>
          <p:cNvPr id="6" name="Slide Number Placeholder 5">
            <a:extLst>
              <a:ext uri="{FF2B5EF4-FFF2-40B4-BE49-F238E27FC236}">
                <a16:creationId xmlns:a16="http://schemas.microsoft.com/office/drawing/2014/main" id="{0E44E654-A9F8-844E-3488-694D4E3BC113}"/>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13</a:t>
            </a:fld>
            <a:endParaRPr lang="en-US" altLang="en-US"/>
          </a:p>
        </p:txBody>
      </p:sp>
      <p:pic>
        <p:nvPicPr>
          <p:cNvPr id="8" name="Picture 7">
            <a:extLst>
              <a:ext uri="{FF2B5EF4-FFF2-40B4-BE49-F238E27FC236}">
                <a16:creationId xmlns:a16="http://schemas.microsoft.com/office/drawing/2014/main" id="{D83B88BC-FAAB-DC54-BFC6-D7B4A1F47E3C}"/>
              </a:ext>
            </a:extLst>
          </p:cNvPr>
          <p:cNvPicPr>
            <a:picLocks noChangeAspect="1"/>
          </p:cNvPicPr>
          <p:nvPr/>
        </p:nvPicPr>
        <p:blipFill>
          <a:blip r:embed="rId2"/>
          <a:stretch>
            <a:fillRect/>
          </a:stretch>
        </p:blipFill>
        <p:spPr>
          <a:xfrm>
            <a:off x="1524000" y="2771896"/>
            <a:ext cx="8979899" cy="2684220"/>
          </a:xfrm>
          <a:prstGeom prst="rect">
            <a:avLst/>
          </a:prstGeom>
        </p:spPr>
      </p:pic>
      <p:sp>
        <p:nvSpPr>
          <p:cNvPr id="4" name="Date Placeholder 3">
            <a:extLst>
              <a:ext uri="{FF2B5EF4-FFF2-40B4-BE49-F238E27FC236}">
                <a16:creationId xmlns:a16="http://schemas.microsoft.com/office/drawing/2014/main" id="{796D765D-70B7-F820-A415-B141C6054B67}"/>
              </a:ext>
            </a:extLst>
          </p:cNvPr>
          <p:cNvSpPr>
            <a:spLocks noGrp="1"/>
          </p:cNvSpPr>
          <p:nvPr>
            <p:ph type="dt" sz="half" idx="10"/>
          </p:nvPr>
        </p:nvSpPr>
        <p:spPr>
          <a:xfrm>
            <a:off x="914400" y="378281"/>
            <a:ext cx="2133600" cy="215444"/>
          </a:xfrm>
        </p:spPr>
        <p:txBody>
          <a:bodyPr/>
          <a:lstStyle/>
          <a:p>
            <a:r>
              <a:rPr lang="en-US" altLang="en-US" dirty="0"/>
              <a:t>July 2024</a:t>
            </a:r>
          </a:p>
        </p:txBody>
      </p:sp>
      <p:sp>
        <p:nvSpPr>
          <p:cNvPr id="7" name="Rectangle 6">
            <a:extLst>
              <a:ext uri="{FF2B5EF4-FFF2-40B4-BE49-F238E27FC236}">
                <a16:creationId xmlns:a16="http://schemas.microsoft.com/office/drawing/2014/main" id="{C7E7346A-2338-BBF0-013A-9C6880C105CF}"/>
              </a:ext>
            </a:extLst>
          </p:cNvPr>
          <p:cNvSpPr>
            <a:spLocks noChangeArrowheads="1"/>
          </p:cNvSpPr>
          <p:nvPr/>
        </p:nvSpPr>
        <p:spPr bwMode="auto">
          <a:xfrm>
            <a:off x="8610600" y="378281"/>
            <a:ext cx="26670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marL="6350" lvl="4" algn="r"/>
            <a:r>
              <a:rPr lang="en-US" altLang="en-US" sz="1400" b="1" dirty="0"/>
              <a:t>DOC: </a:t>
            </a:r>
            <a:r>
              <a:rPr lang="en-US" sz="1400" b="1" dirty="0"/>
              <a:t>15-24-0413-00-04ab</a:t>
            </a:r>
            <a:endParaRPr lang="en-US" altLang="en-US" sz="1400" b="1" dirty="0"/>
          </a:p>
        </p:txBody>
      </p:sp>
    </p:spTree>
    <p:extLst>
      <p:ext uri="{BB962C8B-B14F-4D97-AF65-F5344CB8AC3E}">
        <p14:creationId xmlns:p14="http://schemas.microsoft.com/office/powerpoint/2010/main" val="15741219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EB7009-2AE6-B040-11A1-79F6E3EF3546}"/>
              </a:ext>
            </a:extLst>
          </p:cNvPr>
          <p:cNvSpPr>
            <a:spLocks noGrp="1"/>
          </p:cNvSpPr>
          <p:nvPr>
            <p:ph type="title"/>
          </p:nvPr>
        </p:nvSpPr>
        <p:spPr/>
        <p:txBody>
          <a:bodyPr/>
          <a:lstStyle/>
          <a:p>
            <a:r>
              <a:rPr lang="en-US" dirty="0"/>
              <a:t>SS-TWR with RSF-Only MMS</a:t>
            </a:r>
          </a:p>
        </p:txBody>
      </p:sp>
      <p:sp>
        <p:nvSpPr>
          <p:cNvPr id="5" name="Footer Placeholder 4">
            <a:extLst>
              <a:ext uri="{FF2B5EF4-FFF2-40B4-BE49-F238E27FC236}">
                <a16:creationId xmlns:a16="http://schemas.microsoft.com/office/drawing/2014/main" id="{7D132573-0142-0914-05F4-5AD427C3F828}"/>
              </a:ext>
            </a:extLst>
          </p:cNvPr>
          <p:cNvSpPr>
            <a:spLocks noGrp="1"/>
          </p:cNvSpPr>
          <p:nvPr>
            <p:ph type="ftr" sz="quarter" idx="11"/>
          </p:nvPr>
        </p:nvSpPr>
        <p:spPr/>
        <p:txBody>
          <a:bodyPr/>
          <a:lstStyle/>
          <a:p>
            <a:r>
              <a:rPr lang="en-US" altLang="en-US"/>
              <a:t>X. Luo, et al</a:t>
            </a:r>
            <a:endParaRPr lang="en-US" altLang="en-US" dirty="0"/>
          </a:p>
        </p:txBody>
      </p:sp>
      <p:sp>
        <p:nvSpPr>
          <p:cNvPr id="6" name="Slide Number Placeholder 5">
            <a:extLst>
              <a:ext uri="{FF2B5EF4-FFF2-40B4-BE49-F238E27FC236}">
                <a16:creationId xmlns:a16="http://schemas.microsoft.com/office/drawing/2014/main" id="{D95951B7-FFB2-7522-E23F-C6B2B184151A}"/>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14</a:t>
            </a:fld>
            <a:endParaRPr lang="en-US" altLang="en-US"/>
          </a:p>
        </p:txBody>
      </p:sp>
      <p:cxnSp>
        <p:nvCxnSpPr>
          <p:cNvPr id="9" name="Straight Arrow Connector 8">
            <a:extLst>
              <a:ext uri="{FF2B5EF4-FFF2-40B4-BE49-F238E27FC236}">
                <a16:creationId xmlns:a16="http://schemas.microsoft.com/office/drawing/2014/main" id="{A4796DFB-28F7-61BF-2831-AD378A07B7AF}"/>
              </a:ext>
            </a:extLst>
          </p:cNvPr>
          <p:cNvCxnSpPr/>
          <p:nvPr/>
        </p:nvCxnSpPr>
        <p:spPr bwMode="auto">
          <a:xfrm>
            <a:off x="1763331" y="2895600"/>
            <a:ext cx="8751299" cy="0"/>
          </a:xfrm>
          <a:prstGeom prst="straightConnector1">
            <a:avLst/>
          </a:prstGeom>
          <a:solidFill>
            <a:schemeClr val="accent1"/>
          </a:solidFill>
          <a:ln w="12700" cap="flat" cmpd="sng" algn="ctr">
            <a:solidFill>
              <a:schemeClr val="tx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0" name="Straight Arrow Connector 9">
            <a:extLst>
              <a:ext uri="{FF2B5EF4-FFF2-40B4-BE49-F238E27FC236}">
                <a16:creationId xmlns:a16="http://schemas.microsoft.com/office/drawing/2014/main" id="{6CCEB4CC-4469-5E82-23B0-98B52360602F}"/>
              </a:ext>
            </a:extLst>
          </p:cNvPr>
          <p:cNvCxnSpPr/>
          <p:nvPr/>
        </p:nvCxnSpPr>
        <p:spPr bwMode="auto">
          <a:xfrm>
            <a:off x="1763330" y="5706039"/>
            <a:ext cx="8751299" cy="0"/>
          </a:xfrm>
          <a:prstGeom prst="straightConnector1">
            <a:avLst/>
          </a:prstGeom>
          <a:solidFill>
            <a:schemeClr val="accent1"/>
          </a:solidFill>
          <a:ln w="12700" cap="flat" cmpd="sng" algn="ctr">
            <a:solidFill>
              <a:schemeClr val="tx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1" name="Rectangle 10">
            <a:extLst>
              <a:ext uri="{FF2B5EF4-FFF2-40B4-BE49-F238E27FC236}">
                <a16:creationId xmlns:a16="http://schemas.microsoft.com/office/drawing/2014/main" id="{EC936417-A46F-BE31-3E75-8DE604AF7CC1}"/>
              </a:ext>
            </a:extLst>
          </p:cNvPr>
          <p:cNvSpPr/>
          <p:nvPr/>
        </p:nvSpPr>
        <p:spPr bwMode="auto">
          <a:xfrm>
            <a:off x="2209800" y="2209806"/>
            <a:ext cx="609600" cy="685794"/>
          </a:xfrm>
          <a:prstGeom prst="rect">
            <a:avLst/>
          </a:prstGeom>
          <a:solidFill>
            <a:srgbClr val="BFFFFF"/>
          </a:solidFill>
          <a:ln w="381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Times New Roman" panose="02020603050405020304" pitchFamily="18" charset="0"/>
              </a:rPr>
              <a:t>RSF 1</a:t>
            </a:r>
          </a:p>
        </p:txBody>
      </p:sp>
      <p:sp>
        <p:nvSpPr>
          <p:cNvPr id="14" name="Rectangle 13">
            <a:extLst>
              <a:ext uri="{FF2B5EF4-FFF2-40B4-BE49-F238E27FC236}">
                <a16:creationId xmlns:a16="http://schemas.microsoft.com/office/drawing/2014/main" id="{6B67928F-0931-5DB9-BECB-AA6BDBD8D3F9}"/>
              </a:ext>
            </a:extLst>
          </p:cNvPr>
          <p:cNvSpPr/>
          <p:nvPr/>
        </p:nvSpPr>
        <p:spPr bwMode="auto">
          <a:xfrm>
            <a:off x="2844199" y="5706040"/>
            <a:ext cx="609600" cy="685794"/>
          </a:xfrm>
          <a:prstGeom prst="rect">
            <a:avLst/>
          </a:prstGeom>
          <a:noFill/>
          <a:ln w="28575" cap="flat" cmpd="sng" algn="ctr">
            <a:solidFill>
              <a:schemeClr val="tx1"/>
            </a:solidFill>
            <a:prstDash val="sysDot"/>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Times New Roman" panose="02020603050405020304" pitchFamily="18" charset="0"/>
              </a:rPr>
              <a:t>RSF1</a:t>
            </a:r>
          </a:p>
        </p:txBody>
      </p:sp>
      <p:sp>
        <p:nvSpPr>
          <p:cNvPr id="15" name="Rectangle 14">
            <a:extLst>
              <a:ext uri="{FF2B5EF4-FFF2-40B4-BE49-F238E27FC236}">
                <a16:creationId xmlns:a16="http://schemas.microsoft.com/office/drawing/2014/main" id="{B3F1C4CF-35AD-9142-B0A2-E0226FE8B720}"/>
              </a:ext>
            </a:extLst>
          </p:cNvPr>
          <p:cNvSpPr/>
          <p:nvPr/>
        </p:nvSpPr>
        <p:spPr bwMode="auto">
          <a:xfrm>
            <a:off x="5574301" y="2209805"/>
            <a:ext cx="609600" cy="685794"/>
          </a:xfrm>
          <a:prstGeom prst="rect">
            <a:avLst/>
          </a:prstGeom>
          <a:solidFill>
            <a:srgbClr val="BFFFFF"/>
          </a:solidFill>
          <a:ln w="381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Times New Roman" panose="02020603050405020304" pitchFamily="18" charset="0"/>
              </a:rPr>
              <a:t>RSF 2</a:t>
            </a:r>
          </a:p>
        </p:txBody>
      </p:sp>
      <p:sp>
        <p:nvSpPr>
          <p:cNvPr id="16" name="Rectangle 15">
            <a:extLst>
              <a:ext uri="{FF2B5EF4-FFF2-40B4-BE49-F238E27FC236}">
                <a16:creationId xmlns:a16="http://schemas.microsoft.com/office/drawing/2014/main" id="{8C9AC1C7-DD9A-3FAA-2BDD-171F516E17BB}"/>
              </a:ext>
            </a:extLst>
          </p:cNvPr>
          <p:cNvSpPr/>
          <p:nvPr/>
        </p:nvSpPr>
        <p:spPr bwMode="auto">
          <a:xfrm>
            <a:off x="4038600" y="5020245"/>
            <a:ext cx="609600" cy="685794"/>
          </a:xfrm>
          <a:prstGeom prst="rect">
            <a:avLst/>
          </a:prstGeom>
          <a:pattFill prst="pct10">
            <a:fgClr>
              <a:schemeClr val="tx1"/>
            </a:fgClr>
            <a:bgClr>
              <a:srgbClr val="BFFFFF"/>
            </a:bgClr>
          </a:pattFill>
          <a:ln w="381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Times New Roman" panose="02020603050405020304" pitchFamily="18" charset="0"/>
              </a:rPr>
              <a:t>RSF1</a:t>
            </a:r>
          </a:p>
        </p:txBody>
      </p:sp>
      <p:sp>
        <p:nvSpPr>
          <p:cNvPr id="17" name="Rectangle 16">
            <a:extLst>
              <a:ext uri="{FF2B5EF4-FFF2-40B4-BE49-F238E27FC236}">
                <a16:creationId xmlns:a16="http://schemas.microsoft.com/office/drawing/2014/main" id="{CAE6E704-44F2-AD53-2725-F5EAACDF500E}"/>
              </a:ext>
            </a:extLst>
          </p:cNvPr>
          <p:cNvSpPr/>
          <p:nvPr/>
        </p:nvSpPr>
        <p:spPr bwMode="auto">
          <a:xfrm>
            <a:off x="4529259" y="2904560"/>
            <a:ext cx="609600" cy="658922"/>
          </a:xfrm>
          <a:prstGeom prst="rect">
            <a:avLst/>
          </a:prstGeom>
          <a:pattFill prst="pct5">
            <a:fgClr>
              <a:schemeClr val="tx1"/>
            </a:fgClr>
            <a:bgClr>
              <a:schemeClr val="bg1"/>
            </a:bgClr>
          </a:pattFill>
          <a:ln w="28575" cap="flat" cmpd="sng" algn="ctr">
            <a:solidFill>
              <a:schemeClr val="tx1"/>
            </a:solidFill>
            <a:prstDash val="sysDot"/>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Times New Roman" panose="02020603050405020304" pitchFamily="18" charset="0"/>
              </a:rPr>
              <a:t>RSF1</a:t>
            </a:r>
          </a:p>
        </p:txBody>
      </p:sp>
      <p:sp>
        <p:nvSpPr>
          <p:cNvPr id="18" name="Rectangle 17">
            <a:extLst>
              <a:ext uri="{FF2B5EF4-FFF2-40B4-BE49-F238E27FC236}">
                <a16:creationId xmlns:a16="http://schemas.microsoft.com/office/drawing/2014/main" id="{A1658B66-4CE0-6320-D0BC-C97E992EC925}"/>
              </a:ext>
            </a:extLst>
          </p:cNvPr>
          <p:cNvSpPr/>
          <p:nvPr/>
        </p:nvSpPr>
        <p:spPr bwMode="auto">
          <a:xfrm>
            <a:off x="7421030" y="5020245"/>
            <a:ext cx="609600" cy="685794"/>
          </a:xfrm>
          <a:prstGeom prst="rect">
            <a:avLst/>
          </a:prstGeom>
          <a:pattFill prst="pct10">
            <a:fgClr>
              <a:schemeClr val="tx1"/>
            </a:fgClr>
            <a:bgClr>
              <a:srgbClr val="BFFFFF"/>
            </a:bgClr>
          </a:pattFill>
          <a:ln w="381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Times New Roman" panose="02020603050405020304" pitchFamily="18" charset="0"/>
              </a:rPr>
              <a:t>RSF2</a:t>
            </a:r>
          </a:p>
        </p:txBody>
      </p:sp>
      <p:cxnSp>
        <p:nvCxnSpPr>
          <p:cNvPr id="28" name="Straight Arrow Connector 27">
            <a:extLst>
              <a:ext uri="{FF2B5EF4-FFF2-40B4-BE49-F238E27FC236}">
                <a16:creationId xmlns:a16="http://schemas.microsoft.com/office/drawing/2014/main" id="{89F8C166-6907-56D0-0B43-6B84C2BD6B78}"/>
              </a:ext>
            </a:extLst>
          </p:cNvPr>
          <p:cNvCxnSpPr/>
          <p:nvPr/>
        </p:nvCxnSpPr>
        <p:spPr bwMode="auto">
          <a:xfrm flipV="1">
            <a:off x="2246937" y="2209800"/>
            <a:ext cx="0" cy="676841"/>
          </a:xfrm>
          <a:prstGeom prst="straightConnector1">
            <a:avLst/>
          </a:prstGeom>
          <a:solidFill>
            <a:schemeClr val="accent1"/>
          </a:solidFill>
          <a:ln w="12700" cap="flat" cmpd="sng" algn="ctr">
            <a:solidFill>
              <a:srgbClr val="FF0000"/>
            </a:solidFill>
            <a:prstDash val="solid"/>
            <a:round/>
            <a:headEnd type="triangle" w="med" len="med"/>
            <a:tailEnd type="triangl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2" name="Straight Arrow Connector 31">
            <a:extLst>
              <a:ext uri="{FF2B5EF4-FFF2-40B4-BE49-F238E27FC236}">
                <a16:creationId xmlns:a16="http://schemas.microsoft.com/office/drawing/2014/main" id="{0C417A1D-2039-9A64-A835-B56A7807F9A9}"/>
              </a:ext>
            </a:extLst>
          </p:cNvPr>
          <p:cNvCxnSpPr/>
          <p:nvPr/>
        </p:nvCxnSpPr>
        <p:spPr bwMode="auto">
          <a:xfrm>
            <a:off x="2233490" y="2923068"/>
            <a:ext cx="651426" cy="2774011"/>
          </a:xfrm>
          <a:prstGeom prst="straightConnector1">
            <a:avLst/>
          </a:prstGeom>
          <a:solidFill>
            <a:schemeClr val="accent1"/>
          </a:solidFill>
          <a:ln w="12700" cap="flat" cmpd="sng" algn="ctr">
            <a:solidFill>
              <a:srgbClr val="0432FF"/>
            </a:solidFill>
            <a:prstDash val="sysDot"/>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4" name="Straight Connector 43">
            <a:extLst>
              <a:ext uri="{FF2B5EF4-FFF2-40B4-BE49-F238E27FC236}">
                <a16:creationId xmlns:a16="http://schemas.microsoft.com/office/drawing/2014/main" id="{76D44BE0-EB70-3D73-57D4-80738BA68B46}"/>
              </a:ext>
            </a:extLst>
          </p:cNvPr>
          <p:cNvCxnSpPr/>
          <p:nvPr/>
        </p:nvCxnSpPr>
        <p:spPr bwMode="auto">
          <a:xfrm>
            <a:off x="2246937" y="2438400"/>
            <a:ext cx="2325063" cy="0"/>
          </a:xfrm>
          <a:prstGeom prst="line">
            <a:avLst/>
          </a:prstGeom>
          <a:solidFill>
            <a:schemeClr val="accent1"/>
          </a:solidFill>
          <a:ln w="3175" cap="flat" cmpd="sng" algn="ctr">
            <a:solidFill>
              <a:schemeClr val="tx1"/>
            </a:solidFill>
            <a:prstDash val="solid"/>
            <a:round/>
            <a:headEnd type="triangle" w="med" len="med"/>
            <a:tailEnd type="triangl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5" name="Straight Connector 44">
            <a:extLst>
              <a:ext uri="{FF2B5EF4-FFF2-40B4-BE49-F238E27FC236}">
                <a16:creationId xmlns:a16="http://schemas.microsoft.com/office/drawing/2014/main" id="{AA2243C8-097F-EB37-3D0D-CD80680E1D69}"/>
              </a:ext>
            </a:extLst>
          </p:cNvPr>
          <p:cNvCxnSpPr/>
          <p:nvPr/>
        </p:nvCxnSpPr>
        <p:spPr bwMode="auto">
          <a:xfrm>
            <a:off x="2884916" y="5363142"/>
            <a:ext cx="1199617" cy="0"/>
          </a:xfrm>
          <a:prstGeom prst="line">
            <a:avLst/>
          </a:prstGeom>
          <a:solidFill>
            <a:schemeClr val="accent1"/>
          </a:solidFill>
          <a:ln w="3175" cap="flat" cmpd="sng" algn="ctr">
            <a:solidFill>
              <a:schemeClr val="tx1"/>
            </a:solidFill>
            <a:prstDash val="solid"/>
            <a:round/>
            <a:headEnd type="triangle" w="med" len="med"/>
            <a:tailEnd type="triangl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7" name="TextBox 46">
            <a:extLst>
              <a:ext uri="{FF2B5EF4-FFF2-40B4-BE49-F238E27FC236}">
                <a16:creationId xmlns:a16="http://schemas.microsoft.com/office/drawing/2014/main" id="{E30F4D0F-02F3-22E1-0FF9-F2628A277712}"/>
              </a:ext>
            </a:extLst>
          </p:cNvPr>
          <p:cNvSpPr txBox="1"/>
          <p:nvPr/>
        </p:nvSpPr>
        <p:spPr>
          <a:xfrm>
            <a:off x="3017757" y="5071964"/>
            <a:ext cx="915350" cy="276999"/>
          </a:xfrm>
          <a:prstGeom prst="rect">
            <a:avLst/>
          </a:prstGeom>
          <a:noFill/>
        </p:spPr>
        <p:txBody>
          <a:bodyPr wrap="square" rtlCol="0">
            <a:spAutoFit/>
          </a:bodyPr>
          <a:lstStyle/>
          <a:p>
            <a:r>
              <a:rPr lang="en-US" dirty="0"/>
              <a:t>Reply time</a:t>
            </a:r>
          </a:p>
        </p:txBody>
      </p:sp>
      <p:sp>
        <p:nvSpPr>
          <p:cNvPr id="48" name="TextBox 47">
            <a:extLst>
              <a:ext uri="{FF2B5EF4-FFF2-40B4-BE49-F238E27FC236}">
                <a16:creationId xmlns:a16="http://schemas.microsoft.com/office/drawing/2014/main" id="{7372AD27-2826-2BE6-6B45-8BDDBB6604F2}"/>
              </a:ext>
            </a:extLst>
          </p:cNvPr>
          <p:cNvSpPr txBox="1"/>
          <p:nvPr/>
        </p:nvSpPr>
        <p:spPr>
          <a:xfrm>
            <a:off x="2939281" y="2414204"/>
            <a:ext cx="1185310" cy="276999"/>
          </a:xfrm>
          <a:prstGeom prst="rect">
            <a:avLst/>
          </a:prstGeom>
          <a:noFill/>
        </p:spPr>
        <p:txBody>
          <a:bodyPr wrap="square" rtlCol="0">
            <a:spAutoFit/>
          </a:bodyPr>
          <a:lstStyle/>
          <a:p>
            <a:r>
              <a:rPr lang="en-US" dirty="0"/>
              <a:t>Round-trip time</a:t>
            </a:r>
          </a:p>
        </p:txBody>
      </p:sp>
      <p:cxnSp>
        <p:nvCxnSpPr>
          <p:cNvPr id="50" name="Straight Arrow Connector 49">
            <a:extLst>
              <a:ext uri="{FF2B5EF4-FFF2-40B4-BE49-F238E27FC236}">
                <a16:creationId xmlns:a16="http://schemas.microsoft.com/office/drawing/2014/main" id="{E8BC0EA0-7EE5-519D-6F53-3D216B826B6D}"/>
              </a:ext>
            </a:extLst>
          </p:cNvPr>
          <p:cNvCxnSpPr/>
          <p:nvPr/>
        </p:nvCxnSpPr>
        <p:spPr bwMode="auto">
          <a:xfrm>
            <a:off x="7429451" y="2552702"/>
            <a:ext cx="1485949" cy="0"/>
          </a:xfrm>
          <a:prstGeom prst="straightConnector1">
            <a:avLst/>
          </a:prstGeom>
          <a:solidFill>
            <a:schemeClr val="accent1"/>
          </a:solidFill>
          <a:ln w="76200" cap="flat" cmpd="sng" algn="ctr">
            <a:solidFill>
              <a:srgbClr val="B36BE2"/>
            </a:solidFill>
            <a:prstDash val="sysDot"/>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3" name="Straight Arrow Connector 52">
            <a:extLst>
              <a:ext uri="{FF2B5EF4-FFF2-40B4-BE49-F238E27FC236}">
                <a16:creationId xmlns:a16="http://schemas.microsoft.com/office/drawing/2014/main" id="{F5D1D123-D161-470A-F728-D93849E64779}"/>
              </a:ext>
            </a:extLst>
          </p:cNvPr>
          <p:cNvCxnSpPr/>
          <p:nvPr/>
        </p:nvCxnSpPr>
        <p:spPr bwMode="auto">
          <a:xfrm>
            <a:off x="8915400" y="5257800"/>
            <a:ext cx="1485949" cy="0"/>
          </a:xfrm>
          <a:prstGeom prst="straightConnector1">
            <a:avLst/>
          </a:prstGeom>
          <a:solidFill>
            <a:schemeClr val="accent1"/>
          </a:solidFill>
          <a:ln w="76200" cap="flat" cmpd="sng" algn="ctr">
            <a:solidFill>
              <a:srgbClr val="BFFFFF"/>
            </a:solidFill>
            <a:prstDash val="sysDot"/>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4" name="Straight Connector 53">
            <a:extLst>
              <a:ext uri="{FF2B5EF4-FFF2-40B4-BE49-F238E27FC236}">
                <a16:creationId xmlns:a16="http://schemas.microsoft.com/office/drawing/2014/main" id="{84EB8117-6425-3CC8-2E3E-14C5931B609E}"/>
              </a:ext>
            </a:extLst>
          </p:cNvPr>
          <p:cNvCxnSpPr/>
          <p:nvPr/>
        </p:nvCxnSpPr>
        <p:spPr bwMode="auto">
          <a:xfrm>
            <a:off x="2209800" y="1892364"/>
            <a:ext cx="3364501" cy="0"/>
          </a:xfrm>
          <a:prstGeom prst="line">
            <a:avLst/>
          </a:prstGeom>
          <a:solidFill>
            <a:schemeClr val="accent1"/>
          </a:solidFill>
          <a:ln w="3175" cap="flat" cmpd="sng" algn="ctr">
            <a:solidFill>
              <a:schemeClr val="tx1"/>
            </a:solidFill>
            <a:prstDash val="solid"/>
            <a:round/>
            <a:headEnd type="triangle" w="med" len="med"/>
            <a:tailEnd type="triangl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6" name="TextBox 55">
            <a:extLst>
              <a:ext uri="{FF2B5EF4-FFF2-40B4-BE49-F238E27FC236}">
                <a16:creationId xmlns:a16="http://schemas.microsoft.com/office/drawing/2014/main" id="{DCEBA9C8-3546-8921-C2FF-536AD7C379D6}"/>
              </a:ext>
            </a:extLst>
          </p:cNvPr>
          <p:cNvSpPr txBox="1"/>
          <p:nvPr/>
        </p:nvSpPr>
        <p:spPr>
          <a:xfrm>
            <a:off x="3542097" y="1663631"/>
            <a:ext cx="600798" cy="276999"/>
          </a:xfrm>
          <a:prstGeom prst="rect">
            <a:avLst/>
          </a:prstGeom>
          <a:noFill/>
        </p:spPr>
        <p:txBody>
          <a:bodyPr wrap="square" rtlCol="0">
            <a:spAutoFit/>
          </a:bodyPr>
          <a:lstStyle/>
          <a:p>
            <a:r>
              <a:rPr lang="en-US" dirty="0"/>
              <a:t>1ms</a:t>
            </a:r>
          </a:p>
        </p:txBody>
      </p:sp>
      <p:sp>
        <p:nvSpPr>
          <p:cNvPr id="57" name="TextBox 56">
            <a:extLst>
              <a:ext uri="{FF2B5EF4-FFF2-40B4-BE49-F238E27FC236}">
                <a16:creationId xmlns:a16="http://schemas.microsoft.com/office/drawing/2014/main" id="{38789733-75B6-B6BA-34AD-23BC594F6C89}"/>
              </a:ext>
            </a:extLst>
          </p:cNvPr>
          <p:cNvSpPr txBox="1"/>
          <p:nvPr/>
        </p:nvSpPr>
        <p:spPr>
          <a:xfrm>
            <a:off x="1467321" y="1937684"/>
            <a:ext cx="1346397" cy="276999"/>
          </a:xfrm>
          <a:prstGeom prst="rect">
            <a:avLst/>
          </a:prstGeom>
          <a:noFill/>
        </p:spPr>
        <p:txBody>
          <a:bodyPr wrap="square" rtlCol="0">
            <a:spAutoFit/>
          </a:bodyPr>
          <a:lstStyle/>
          <a:p>
            <a:r>
              <a:rPr lang="en-US" dirty="0">
                <a:solidFill>
                  <a:srgbClr val="FF0000"/>
                </a:solidFill>
              </a:rPr>
              <a:t>RSF-RMARKER</a:t>
            </a:r>
          </a:p>
        </p:txBody>
      </p:sp>
      <p:cxnSp>
        <p:nvCxnSpPr>
          <p:cNvPr id="62" name="Straight Arrow Connector 61">
            <a:extLst>
              <a:ext uri="{FF2B5EF4-FFF2-40B4-BE49-F238E27FC236}">
                <a16:creationId xmlns:a16="http://schemas.microsoft.com/office/drawing/2014/main" id="{C52EE993-148C-340B-9D78-5337CC4DC04C}"/>
              </a:ext>
            </a:extLst>
          </p:cNvPr>
          <p:cNvCxnSpPr/>
          <p:nvPr/>
        </p:nvCxnSpPr>
        <p:spPr bwMode="auto">
          <a:xfrm flipV="1">
            <a:off x="4572000" y="2886641"/>
            <a:ext cx="0" cy="676841"/>
          </a:xfrm>
          <a:prstGeom prst="straightConnector1">
            <a:avLst/>
          </a:prstGeom>
          <a:solidFill>
            <a:schemeClr val="accent1"/>
          </a:solidFill>
          <a:ln w="12700" cap="flat" cmpd="sng" algn="ctr">
            <a:solidFill>
              <a:srgbClr val="FF0000"/>
            </a:solidFill>
            <a:prstDash val="sysDot"/>
            <a:round/>
            <a:headEnd type="triangle" w="med" len="med"/>
            <a:tailEnd type="triangl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3" name="Straight Arrow Connector 62">
            <a:extLst>
              <a:ext uri="{FF2B5EF4-FFF2-40B4-BE49-F238E27FC236}">
                <a16:creationId xmlns:a16="http://schemas.microsoft.com/office/drawing/2014/main" id="{5903CCA7-E449-48DE-3B67-E6EED1CE0AD3}"/>
              </a:ext>
            </a:extLst>
          </p:cNvPr>
          <p:cNvCxnSpPr/>
          <p:nvPr/>
        </p:nvCxnSpPr>
        <p:spPr bwMode="auto">
          <a:xfrm flipV="1">
            <a:off x="4084533" y="5029198"/>
            <a:ext cx="0" cy="676841"/>
          </a:xfrm>
          <a:prstGeom prst="straightConnector1">
            <a:avLst/>
          </a:prstGeom>
          <a:solidFill>
            <a:schemeClr val="accent1"/>
          </a:solidFill>
          <a:ln w="12700" cap="flat" cmpd="sng" algn="ctr">
            <a:solidFill>
              <a:srgbClr val="FF0000"/>
            </a:solidFill>
            <a:prstDash val="solid"/>
            <a:round/>
            <a:headEnd type="triangle" w="med" len="med"/>
            <a:tailEnd type="triangl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4" name="Straight Arrow Connector 63">
            <a:extLst>
              <a:ext uri="{FF2B5EF4-FFF2-40B4-BE49-F238E27FC236}">
                <a16:creationId xmlns:a16="http://schemas.microsoft.com/office/drawing/2014/main" id="{88B62C74-3493-F32C-70F0-E6C0CA43855F}"/>
              </a:ext>
            </a:extLst>
          </p:cNvPr>
          <p:cNvCxnSpPr/>
          <p:nvPr/>
        </p:nvCxnSpPr>
        <p:spPr bwMode="auto">
          <a:xfrm flipV="1">
            <a:off x="2884916" y="5706039"/>
            <a:ext cx="0" cy="676841"/>
          </a:xfrm>
          <a:prstGeom prst="straightConnector1">
            <a:avLst/>
          </a:prstGeom>
          <a:solidFill>
            <a:schemeClr val="accent1"/>
          </a:solidFill>
          <a:ln w="12700" cap="flat" cmpd="sng" algn="ctr">
            <a:solidFill>
              <a:srgbClr val="FF0000"/>
            </a:solidFill>
            <a:prstDash val="sysDot"/>
            <a:round/>
            <a:headEnd type="triangle" w="med" len="med"/>
            <a:tailEnd type="triangl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 name="TextBox 2">
            <a:extLst>
              <a:ext uri="{FF2B5EF4-FFF2-40B4-BE49-F238E27FC236}">
                <a16:creationId xmlns:a16="http://schemas.microsoft.com/office/drawing/2014/main" id="{3C84FD86-6AA0-1E6C-AA63-D4759C72DBA0}"/>
              </a:ext>
            </a:extLst>
          </p:cNvPr>
          <p:cNvSpPr txBox="1"/>
          <p:nvPr/>
        </p:nvSpPr>
        <p:spPr>
          <a:xfrm>
            <a:off x="534737" y="2711077"/>
            <a:ext cx="912429" cy="307777"/>
          </a:xfrm>
          <a:prstGeom prst="rect">
            <a:avLst/>
          </a:prstGeom>
          <a:solidFill>
            <a:schemeClr val="bg1">
              <a:lumMod val="95000"/>
            </a:schemeClr>
          </a:solidFill>
        </p:spPr>
        <p:txBody>
          <a:bodyPr wrap="none" rtlCol="0">
            <a:spAutoFit/>
          </a:bodyPr>
          <a:lstStyle/>
          <a:p>
            <a:r>
              <a:rPr lang="en-US" sz="1400" dirty="0">
                <a:latin typeface="+mj-lt"/>
              </a:rPr>
              <a:t>Device-A</a:t>
            </a:r>
          </a:p>
        </p:txBody>
      </p:sp>
      <p:sp>
        <p:nvSpPr>
          <p:cNvPr id="7" name="TextBox 6">
            <a:extLst>
              <a:ext uri="{FF2B5EF4-FFF2-40B4-BE49-F238E27FC236}">
                <a16:creationId xmlns:a16="http://schemas.microsoft.com/office/drawing/2014/main" id="{325F2531-3F89-C7CE-EDD5-00722AD95543}"/>
              </a:ext>
            </a:extLst>
          </p:cNvPr>
          <p:cNvSpPr txBox="1"/>
          <p:nvPr/>
        </p:nvSpPr>
        <p:spPr>
          <a:xfrm>
            <a:off x="533400" y="5536762"/>
            <a:ext cx="873957" cy="307777"/>
          </a:xfrm>
          <a:prstGeom prst="rect">
            <a:avLst/>
          </a:prstGeom>
          <a:solidFill>
            <a:schemeClr val="bg1">
              <a:lumMod val="95000"/>
            </a:schemeClr>
          </a:solidFill>
        </p:spPr>
        <p:txBody>
          <a:bodyPr wrap="none" rtlCol="0">
            <a:spAutoFit/>
          </a:bodyPr>
          <a:lstStyle/>
          <a:p>
            <a:r>
              <a:rPr lang="en-US" sz="1400" dirty="0">
                <a:latin typeface="+mj-lt"/>
              </a:rPr>
              <a:t>Device-B</a:t>
            </a:r>
          </a:p>
        </p:txBody>
      </p:sp>
      <p:grpSp>
        <p:nvGrpSpPr>
          <p:cNvPr id="8" name="Group 7">
            <a:extLst>
              <a:ext uri="{FF2B5EF4-FFF2-40B4-BE49-F238E27FC236}">
                <a16:creationId xmlns:a16="http://schemas.microsoft.com/office/drawing/2014/main" id="{A904F038-C973-2C75-E8D1-F273CA081D6C}"/>
              </a:ext>
            </a:extLst>
          </p:cNvPr>
          <p:cNvGrpSpPr/>
          <p:nvPr/>
        </p:nvGrpSpPr>
        <p:grpSpPr>
          <a:xfrm>
            <a:off x="1659405" y="2362508"/>
            <a:ext cx="490607" cy="1066182"/>
            <a:chOff x="930914" y="2167091"/>
            <a:chExt cx="490607" cy="1066182"/>
          </a:xfrm>
        </p:grpSpPr>
        <p:sp>
          <p:nvSpPr>
            <p:cNvPr id="19" name="TextBox 18">
              <a:extLst>
                <a:ext uri="{FF2B5EF4-FFF2-40B4-BE49-F238E27FC236}">
                  <a16:creationId xmlns:a16="http://schemas.microsoft.com/office/drawing/2014/main" id="{53B3BC5B-9026-6C87-FAF1-0DBD49B6ECD6}"/>
                </a:ext>
              </a:extLst>
            </p:cNvPr>
            <p:cNvSpPr txBox="1"/>
            <p:nvPr/>
          </p:nvSpPr>
          <p:spPr>
            <a:xfrm>
              <a:off x="936414" y="2863941"/>
              <a:ext cx="482441" cy="369332"/>
            </a:xfrm>
            <a:prstGeom prst="rect">
              <a:avLst/>
            </a:prstGeom>
            <a:noFill/>
          </p:spPr>
          <p:txBody>
            <a:bodyPr wrap="square" rtlCol="0">
              <a:spAutoFit/>
            </a:bodyPr>
            <a:lstStyle/>
            <a:p>
              <a:r>
                <a:rPr lang="en-US" sz="1800" dirty="0">
                  <a:latin typeface="+mn-lt"/>
                </a:rPr>
                <a:t>Rx</a:t>
              </a:r>
            </a:p>
          </p:txBody>
        </p:sp>
        <p:sp>
          <p:nvSpPr>
            <p:cNvPr id="20" name="TextBox 19">
              <a:extLst>
                <a:ext uri="{FF2B5EF4-FFF2-40B4-BE49-F238E27FC236}">
                  <a16:creationId xmlns:a16="http://schemas.microsoft.com/office/drawing/2014/main" id="{41B93BBD-46BB-8270-A7FD-7FD8C39B20A5}"/>
                </a:ext>
              </a:extLst>
            </p:cNvPr>
            <p:cNvSpPr txBox="1"/>
            <p:nvPr/>
          </p:nvSpPr>
          <p:spPr>
            <a:xfrm>
              <a:off x="930914" y="2167091"/>
              <a:ext cx="490607" cy="369332"/>
            </a:xfrm>
            <a:prstGeom prst="rect">
              <a:avLst/>
            </a:prstGeom>
            <a:noFill/>
          </p:spPr>
          <p:txBody>
            <a:bodyPr wrap="square" rtlCol="0">
              <a:spAutoFit/>
            </a:bodyPr>
            <a:lstStyle/>
            <a:p>
              <a:r>
                <a:rPr lang="en-US" sz="1800" dirty="0">
                  <a:latin typeface="+mn-lt"/>
                </a:rPr>
                <a:t>Tx</a:t>
              </a:r>
            </a:p>
          </p:txBody>
        </p:sp>
      </p:grpSp>
      <p:grpSp>
        <p:nvGrpSpPr>
          <p:cNvPr id="27" name="Group 26">
            <a:extLst>
              <a:ext uri="{FF2B5EF4-FFF2-40B4-BE49-F238E27FC236}">
                <a16:creationId xmlns:a16="http://schemas.microsoft.com/office/drawing/2014/main" id="{1B5A6641-D9E5-60C4-6CCD-A2DA3496A9B8}"/>
              </a:ext>
            </a:extLst>
          </p:cNvPr>
          <p:cNvGrpSpPr/>
          <p:nvPr/>
        </p:nvGrpSpPr>
        <p:grpSpPr>
          <a:xfrm>
            <a:off x="1663087" y="5170740"/>
            <a:ext cx="490607" cy="1066182"/>
            <a:chOff x="930914" y="2167091"/>
            <a:chExt cx="490607" cy="1066182"/>
          </a:xfrm>
        </p:grpSpPr>
        <p:sp>
          <p:nvSpPr>
            <p:cNvPr id="29" name="TextBox 28">
              <a:extLst>
                <a:ext uri="{FF2B5EF4-FFF2-40B4-BE49-F238E27FC236}">
                  <a16:creationId xmlns:a16="http://schemas.microsoft.com/office/drawing/2014/main" id="{B2FE7A6F-D6B0-1FFD-142A-4DE662D48726}"/>
                </a:ext>
              </a:extLst>
            </p:cNvPr>
            <p:cNvSpPr txBox="1"/>
            <p:nvPr/>
          </p:nvSpPr>
          <p:spPr>
            <a:xfrm>
              <a:off x="936414" y="2863941"/>
              <a:ext cx="482441" cy="369332"/>
            </a:xfrm>
            <a:prstGeom prst="rect">
              <a:avLst/>
            </a:prstGeom>
            <a:noFill/>
          </p:spPr>
          <p:txBody>
            <a:bodyPr wrap="square" rtlCol="0">
              <a:spAutoFit/>
            </a:bodyPr>
            <a:lstStyle/>
            <a:p>
              <a:r>
                <a:rPr lang="en-US" sz="1800" dirty="0">
                  <a:latin typeface="+mn-lt"/>
                </a:rPr>
                <a:t>Rx</a:t>
              </a:r>
            </a:p>
          </p:txBody>
        </p:sp>
        <p:sp>
          <p:nvSpPr>
            <p:cNvPr id="30" name="TextBox 29">
              <a:extLst>
                <a:ext uri="{FF2B5EF4-FFF2-40B4-BE49-F238E27FC236}">
                  <a16:creationId xmlns:a16="http://schemas.microsoft.com/office/drawing/2014/main" id="{47FDC716-8395-888E-A450-154D1DE0B7DE}"/>
                </a:ext>
              </a:extLst>
            </p:cNvPr>
            <p:cNvSpPr txBox="1"/>
            <p:nvPr/>
          </p:nvSpPr>
          <p:spPr>
            <a:xfrm>
              <a:off x="930914" y="2167091"/>
              <a:ext cx="490607" cy="369332"/>
            </a:xfrm>
            <a:prstGeom prst="rect">
              <a:avLst/>
            </a:prstGeom>
            <a:noFill/>
          </p:spPr>
          <p:txBody>
            <a:bodyPr wrap="square" rtlCol="0">
              <a:spAutoFit/>
            </a:bodyPr>
            <a:lstStyle/>
            <a:p>
              <a:r>
                <a:rPr lang="en-US" sz="1800" dirty="0">
                  <a:latin typeface="+mn-lt"/>
                </a:rPr>
                <a:t>Tx</a:t>
              </a:r>
            </a:p>
          </p:txBody>
        </p:sp>
      </p:grpSp>
      <p:cxnSp>
        <p:nvCxnSpPr>
          <p:cNvPr id="37" name="Straight Connector 36">
            <a:extLst>
              <a:ext uri="{FF2B5EF4-FFF2-40B4-BE49-F238E27FC236}">
                <a16:creationId xmlns:a16="http://schemas.microsoft.com/office/drawing/2014/main" id="{22987EBD-C456-4E06-D447-1310F1796492}"/>
              </a:ext>
            </a:extLst>
          </p:cNvPr>
          <p:cNvCxnSpPr/>
          <p:nvPr/>
        </p:nvCxnSpPr>
        <p:spPr bwMode="auto">
          <a:xfrm>
            <a:off x="4572000" y="2286000"/>
            <a:ext cx="0" cy="618560"/>
          </a:xfrm>
          <a:prstGeom prst="line">
            <a:avLst/>
          </a:prstGeom>
          <a:solidFill>
            <a:schemeClr val="accent1"/>
          </a:solidFill>
          <a:ln w="6350" cap="flat" cmpd="sng" algn="ctr">
            <a:solidFill>
              <a:srgbClr val="FF0000"/>
            </a:solidFill>
            <a:prstDash val="sysDot"/>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0" name="Straight Connector 39">
            <a:extLst>
              <a:ext uri="{FF2B5EF4-FFF2-40B4-BE49-F238E27FC236}">
                <a16:creationId xmlns:a16="http://schemas.microsoft.com/office/drawing/2014/main" id="{E2D9808A-CEF1-CC56-15E0-7673D05B17DB}"/>
              </a:ext>
            </a:extLst>
          </p:cNvPr>
          <p:cNvCxnSpPr/>
          <p:nvPr/>
        </p:nvCxnSpPr>
        <p:spPr bwMode="auto">
          <a:xfrm>
            <a:off x="2884916" y="5087479"/>
            <a:ext cx="0" cy="618560"/>
          </a:xfrm>
          <a:prstGeom prst="line">
            <a:avLst/>
          </a:prstGeom>
          <a:solidFill>
            <a:schemeClr val="accent1"/>
          </a:solidFill>
          <a:ln w="6350" cap="flat" cmpd="sng" algn="ctr">
            <a:solidFill>
              <a:srgbClr val="FF0000"/>
            </a:solidFill>
            <a:prstDash val="sysDot"/>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5" name="Straight Arrow Connector 34">
            <a:extLst>
              <a:ext uri="{FF2B5EF4-FFF2-40B4-BE49-F238E27FC236}">
                <a16:creationId xmlns:a16="http://schemas.microsoft.com/office/drawing/2014/main" id="{F504FBE8-FEC5-1DB5-685A-9BBB29BB1F8B}"/>
              </a:ext>
            </a:extLst>
          </p:cNvPr>
          <p:cNvCxnSpPr/>
          <p:nvPr/>
        </p:nvCxnSpPr>
        <p:spPr bwMode="auto">
          <a:xfrm flipV="1">
            <a:off x="4084533" y="2933857"/>
            <a:ext cx="475941" cy="2763222"/>
          </a:xfrm>
          <a:prstGeom prst="straightConnector1">
            <a:avLst/>
          </a:prstGeom>
          <a:solidFill>
            <a:schemeClr val="accent1"/>
          </a:solidFill>
          <a:ln w="28575" cap="flat" cmpd="sng" algn="ctr">
            <a:solidFill>
              <a:srgbClr val="0432FF"/>
            </a:solidFill>
            <a:prstDash val="sysDot"/>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2" name="Date Placeholder 3">
            <a:extLst>
              <a:ext uri="{FF2B5EF4-FFF2-40B4-BE49-F238E27FC236}">
                <a16:creationId xmlns:a16="http://schemas.microsoft.com/office/drawing/2014/main" id="{684CC0DB-2E56-05D6-2E8A-FA84686E6957}"/>
              </a:ext>
            </a:extLst>
          </p:cNvPr>
          <p:cNvSpPr>
            <a:spLocks noGrp="1"/>
          </p:cNvSpPr>
          <p:nvPr>
            <p:ph type="dt" sz="half" idx="10"/>
          </p:nvPr>
        </p:nvSpPr>
        <p:spPr>
          <a:xfrm>
            <a:off x="914400" y="378281"/>
            <a:ext cx="2133600" cy="215444"/>
          </a:xfrm>
        </p:spPr>
        <p:txBody>
          <a:bodyPr/>
          <a:lstStyle/>
          <a:p>
            <a:r>
              <a:rPr lang="en-US" altLang="en-US" dirty="0"/>
              <a:t>July 2024</a:t>
            </a:r>
          </a:p>
        </p:txBody>
      </p:sp>
      <p:sp>
        <p:nvSpPr>
          <p:cNvPr id="4" name="Rectangle 3">
            <a:extLst>
              <a:ext uri="{FF2B5EF4-FFF2-40B4-BE49-F238E27FC236}">
                <a16:creationId xmlns:a16="http://schemas.microsoft.com/office/drawing/2014/main" id="{577D8266-AA8D-1BB8-B076-6A8131569A47}"/>
              </a:ext>
            </a:extLst>
          </p:cNvPr>
          <p:cNvSpPr>
            <a:spLocks noChangeArrowheads="1"/>
          </p:cNvSpPr>
          <p:nvPr/>
        </p:nvSpPr>
        <p:spPr bwMode="auto">
          <a:xfrm>
            <a:off x="8610600" y="378281"/>
            <a:ext cx="26670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marL="6350" lvl="4" algn="r"/>
            <a:r>
              <a:rPr lang="en-US" altLang="en-US" sz="1400" b="1" dirty="0"/>
              <a:t>DOC: </a:t>
            </a:r>
            <a:r>
              <a:rPr lang="en-US" sz="1400" b="1" dirty="0"/>
              <a:t>15-24-0413-00-04ab</a:t>
            </a:r>
            <a:endParaRPr lang="en-US" altLang="en-US" sz="1400" b="1" dirty="0"/>
          </a:p>
        </p:txBody>
      </p:sp>
    </p:spTree>
    <p:extLst>
      <p:ext uri="{BB962C8B-B14F-4D97-AF65-F5344CB8AC3E}">
        <p14:creationId xmlns:p14="http://schemas.microsoft.com/office/powerpoint/2010/main" val="34568494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025FA4-E30F-570E-8D1E-B759402EF082}"/>
              </a:ext>
            </a:extLst>
          </p:cNvPr>
          <p:cNvSpPr>
            <a:spLocks noGrp="1"/>
          </p:cNvSpPr>
          <p:nvPr>
            <p:ph type="title"/>
          </p:nvPr>
        </p:nvSpPr>
        <p:spPr/>
        <p:txBody>
          <a:bodyPr/>
          <a:lstStyle/>
          <a:p>
            <a:r>
              <a:rPr lang="en-US" sz="4000" dirty="0"/>
              <a:t>HRP-ARDEV</a:t>
            </a:r>
            <a:endParaRPr lang="en-US" dirty="0"/>
          </a:p>
        </p:txBody>
      </p:sp>
      <p:sp>
        <p:nvSpPr>
          <p:cNvPr id="5" name="Footer Placeholder 4">
            <a:extLst>
              <a:ext uri="{FF2B5EF4-FFF2-40B4-BE49-F238E27FC236}">
                <a16:creationId xmlns:a16="http://schemas.microsoft.com/office/drawing/2014/main" id="{F1EE7FC0-6631-AB4A-26BB-CA78E012EF84}"/>
              </a:ext>
            </a:extLst>
          </p:cNvPr>
          <p:cNvSpPr>
            <a:spLocks noGrp="1"/>
          </p:cNvSpPr>
          <p:nvPr>
            <p:ph type="ftr" sz="quarter" idx="11"/>
          </p:nvPr>
        </p:nvSpPr>
        <p:spPr/>
        <p:txBody>
          <a:bodyPr/>
          <a:lstStyle/>
          <a:p>
            <a:r>
              <a:rPr lang="en-US" altLang="en-US"/>
              <a:t>X. Luo, et al</a:t>
            </a:r>
            <a:endParaRPr lang="en-US" altLang="en-US" dirty="0"/>
          </a:p>
        </p:txBody>
      </p:sp>
      <p:sp>
        <p:nvSpPr>
          <p:cNvPr id="6" name="Slide Number Placeholder 5">
            <a:extLst>
              <a:ext uri="{FF2B5EF4-FFF2-40B4-BE49-F238E27FC236}">
                <a16:creationId xmlns:a16="http://schemas.microsoft.com/office/drawing/2014/main" id="{317F2A9E-BF80-0042-7EB8-8FBDC85A8D1A}"/>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2</a:t>
            </a:fld>
            <a:endParaRPr lang="en-US" altLang="en-US"/>
          </a:p>
        </p:txBody>
      </p:sp>
      <p:sp>
        <p:nvSpPr>
          <p:cNvPr id="3" name="Date Placeholder 3">
            <a:extLst>
              <a:ext uri="{FF2B5EF4-FFF2-40B4-BE49-F238E27FC236}">
                <a16:creationId xmlns:a16="http://schemas.microsoft.com/office/drawing/2014/main" id="{C1F61C77-7897-2FBD-A8CA-862C96491EBE}"/>
              </a:ext>
            </a:extLst>
          </p:cNvPr>
          <p:cNvSpPr>
            <a:spLocks noGrp="1"/>
          </p:cNvSpPr>
          <p:nvPr>
            <p:ph type="dt" sz="half" idx="10"/>
          </p:nvPr>
        </p:nvSpPr>
        <p:spPr>
          <a:xfrm>
            <a:off x="914400" y="378281"/>
            <a:ext cx="2133600" cy="215444"/>
          </a:xfrm>
        </p:spPr>
        <p:txBody>
          <a:bodyPr/>
          <a:lstStyle/>
          <a:p>
            <a:r>
              <a:rPr lang="en-US" altLang="en-US" dirty="0"/>
              <a:t>July 2024</a:t>
            </a:r>
          </a:p>
        </p:txBody>
      </p:sp>
      <p:grpSp>
        <p:nvGrpSpPr>
          <p:cNvPr id="12" name="Group 11">
            <a:extLst>
              <a:ext uri="{FF2B5EF4-FFF2-40B4-BE49-F238E27FC236}">
                <a16:creationId xmlns:a16="http://schemas.microsoft.com/office/drawing/2014/main" id="{3C3E680B-55D0-5BA8-A5D6-D7ABEB2A24B1}"/>
              </a:ext>
            </a:extLst>
          </p:cNvPr>
          <p:cNvGrpSpPr/>
          <p:nvPr/>
        </p:nvGrpSpPr>
        <p:grpSpPr>
          <a:xfrm>
            <a:off x="1437232" y="2285206"/>
            <a:ext cx="9317535" cy="3657600"/>
            <a:chOff x="1437232" y="2285206"/>
            <a:chExt cx="9317535" cy="3657600"/>
          </a:xfrm>
        </p:grpSpPr>
        <p:pic>
          <p:nvPicPr>
            <p:cNvPr id="7" name="Picture 6">
              <a:extLst>
                <a:ext uri="{FF2B5EF4-FFF2-40B4-BE49-F238E27FC236}">
                  <a16:creationId xmlns:a16="http://schemas.microsoft.com/office/drawing/2014/main" id="{89AFA349-9BE5-32AC-D361-12D04812BF7E}"/>
                </a:ext>
              </a:extLst>
            </p:cNvPr>
            <p:cNvPicPr>
              <a:picLocks noChangeAspect="1"/>
            </p:cNvPicPr>
            <p:nvPr/>
          </p:nvPicPr>
          <p:blipFill>
            <a:blip r:embed="rId2"/>
            <a:stretch>
              <a:fillRect/>
            </a:stretch>
          </p:blipFill>
          <p:spPr>
            <a:xfrm>
              <a:off x="1437232" y="2285206"/>
              <a:ext cx="9317535" cy="3657600"/>
            </a:xfrm>
            <a:prstGeom prst="rect">
              <a:avLst/>
            </a:prstGeom>
          </p:spPr>
        </p:pic>
        <p:sp>
          <p:nvSpPr>
            <p:cNvPr id="9" name="TextBox 8">
              <a:extLst>
                <a:ext uri="{FF2B5EF4-FFF2-40B4-BE49-F238E27FC236}">
                  <a16:creationId xmlns:a16="http://schemas.microsoft.com/office/drawing/2014/main" id="{BCC9A5CD-80A3-FB7F-951E-B8EFFD0DB2AC}"/>
                </a:ext>
              </a:extLst>
            </p:cNvPr>
            <p:cNvSpPr txBox="1"/>
            <p:nvPr/>
          </p:nvSpPr>
          <p:spPr>
            <a:xfrm>
              <a:off x="6477000" y="4953000"/>
              <a:ext cx="1013419" cy="276999"/>
            </a:xfrm>
            <a:prstGeom prst="rect">
              <a:avLst/>
            </a:prstGeom>
            <a:noFill/>
          </p:spPr>
          <p:txBody>
            <a:bodyPr wrap="none" rtlCol="0">
              <a:spAutoFit/>
            </a:bodyPr>
            <a:lstStyle/>
            <a:p>
              <a:r>
                <a:rPr lang="en-US" dirty="0">
                  <a:solidFill>
                    <a:srgbClr val="FF0000"/>
                  </a:solidFill>
                </a:rPr>
                <a:t>Z=2 (default)</a:t>
              </a:r>
            </a:p>
          </p:txBody>
        </p:sp>
        <p:sp>
          <p:nvSpPr>
            <p:cNvPr id="4" name="Rectangle 3">
              <a:extLst>
                <a:ext uri="{FF2B5EF4-FFF2-40B4-BE49-F238E27FC236}">
                  <a16:creationId xmlns:a16="http://schemas.microsoft.com/office/drawing/2014/main" id="{258B49E6-F13A-66EA-275A-E645D29407E1}"/>
                </a:ext>
              </a:extLst>
            </p:cNvPr>
            <p:cNvSpPr/>
            <p:nvPr/>
          </p:nvSpPr>
          <p:spPr bwMode="auto">
            <a:xfrm>
              <a:off x="6523462" y="3609200"/>
              <a:ext cx="867937" cy="276999"/>
            </a:xfrm>
            <a:prstGeom prst="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b"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mn-lt"/>
                </a:rPr>
                <a:t>2ms</a:t>
              </a:r>
            </a:p>
          </p:txBody>
        </p:sp>
        <p:sp>
          <p:nvSpPr>
            <p:cNvPr id="8" name="Rectangle 7">
              <a:extLst>
                <a:ext uri="{FF2B5EF4-FFF2-40B4-BE49-F238E27FC236}">
                  <a16:creationId xmlns:a16="http://schemas.microsoft.com/office/drawing/2014/main" id="{317DA66A-D9EB-3D0A-5820-85233739C0D9}"/>
                </a:ext>
              </a:extLst>
            </p:cNvPr>
            <p:cNvSpPr/>
            <p:nvPr/>
          </p:nvSpPr>
          <p:spPr bwMode="auto">
            <a:xfrm>
              <a:off x="6504878" y="4953000"/>
              <a:ext cx="985541" cy="343694"/>
            </a:xfrm>
            <a:prstGeom prst="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anose="02020603050405020304" pitchFamily="18" charset="0"/>
              </a:endParaRPr>
            </a:p>
          </p:txBody>
        </p:sp>
        <p:sp>
          <p:nvSpPr>
            <p:cNvPr id="11" name="Rectangle 10">
              <a:extLst>
                <a:ext uri="{FF2B5EF4-FFF2-40B4-BE49-F238E27FC236}">
                  <a16:creationId xmlns:a16="http://schemas.microsoft.com/office/drawing/2014/main" id="{CB512787-F5DF-7093-EB94-0443E3224ADB}"/>
                </a:ext>
              </a:extLst>
            </p:cNvPr>
            <p:cNvSpPr/>
            <p:nvPr/>
          </p:nvSpPr>
          <p:spPr bwMode="auto">
            <a:xfrm>
              <a:off x="2819401" y="3575852"/>
              <a:ext cx="609600" cy="276999"/>
            </a:xfrm>
            <a:prstGeom prst="rect">
              <a:avLst/>
            </a:prstGeom>
            <a:solidFill>
              <a:schemeClr val="bg1"/>
            </a:solidFill>
            <a:ln w="12700" cap="flat" cmpd="sng" algn="ctr">
              <a:no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anose="02020603050405020304" pitchFamily="18" charset="0"/>
              </a:endParaRPr>
            </a:p>
          </p:txBody>
        </p:sp>
      </p:grpSp>
      <p:sp>
        <p:nvSpPr>
          <p:cNvPr id="16" name="Rectangle 15">
            <a:extLst>
              <a:ext uri="{FF2B5EF4-FFF2-40B4-BE49-F238E27FC236}">
                <a16:creationId xmlns:a16="http://schemas.microsoft.com/office/drawing/2014/main" id="{F4C5B4C1-4450-F333-EE0D-B64528469AF6}"/>
              </a:ext>
            </a:extLst>
          </p:cNvPr>
          <p:cNvSpPr>
            <a:spLocks noChangeArrowheads="1"/>
          </p:cNvSpPr>
          <p:nvPr/>
        </p:nvSpPr>
        <p:spPr bwMode="auto">
          <a:xfrm>
            <a:off x="8610600" y="378281"/>
            <a:ext cx="26670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marL="6350" lvl="4" algn="r"/>
            <a:r>
              <a:rPr lang="en-US" altLang="en-US" sz="1400" b="1" dirty="0"/>
              <a:t>DOC: </a:t>
            </a:r>
            <a:r>
              <a:rPr lang="en-US" sz="1400" b="1" dirty="0"/>
              <a:t>15-24-0413-00-04ab</a:t>
            </a:r>
            <a:endParaRPr lang="en-US" altLang="en-US" sz="1400" b="1" dirty="0"/>
          </a:p>
        </p:txBody>
      </p:sp>
    </p:spTree>
    <p:extLst>
      <p:ext uri="{BB962C8B-B14F-4D97-AF65-F5344CB8AC3E}">
        <p14:creationId xmlns:p14="http://schemas.microsoft.com/office/powerpoint/2010/main" val="25688906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62000">
              <a:schemeClr val="bg1"/>
            </a:gs>
            <a:gs pos="99000">
              <a:schemeClr val="bg1">
                <a:lumMod val="85000"/>
              </a:schemeClr>
            </a:gs>
          </a:gsLst>
          <a:lin ang="0" scaled="0"/>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A83993-9487-B17F-7C77-C650BE5CDD81}"/>
              </a:ext>
            </a:extLst>
          </p:cNvPr>
          <p:cNvSpPr>
            <a:spLocks noGrp="1"/>
          </p:cNvSpPr>
          <p:nvPr>
            <p:ph type="title"/>
          </p:nvPr>
        </p:nvSpPr>
        <p:spPr>
          <a:xfrm>
            <a:off x="927102" y="2895600"/>
            <a:ext cx="10439400" cy="1066800"/>
          </a:xfrm>
        </p:spPr>
        <p:txBody>
          <a:bodyPr/>
          <a:lstStyle/>
          <a:p>
            <a:r>
              <a:rPr lang="en-US" dirty="0"/>
              <a:t>Mixed MMS for Ranging Integrity</a:t>
            </a:r>
            <a:br>
              <a:rPr lang="en-US" dirty="0"/>
            </a:br>
            <a:r>
              <a:rPr lang="en-US" dirty="0">
                <a:solidFill>
                  <a:srgbClr val="FF0000"/>
                </a:solidFill>
              </a:rPr>
              <a:t>DS-TWR is Necessary</a:t>
            </a:r>
          </a:p>
        </p:txBody>
      </p:sp>
      <p:sp>
        <p:nvSpPr>
          <p:cNvPr id="5" name="Footer Placeholder 4">
            <a:extLst>
              <a:ext uri="{FF2B5EF4-FFF2-40B4-BE49-F238E27FC236}">
                <a16:creationId xmlns:a16="http://schemas.microsoft.com/office/drawing/2014/main" id="{88238B66-68E5-1CBD-D458-2D48ED24441E}"/>
              </a:ext>
            </a:extLst>
          </p:cNvPr>
          <p:cNvSpPr>
            <a:spLocks noGrp="1"/>
          </p:cNvSpPr>
          <p:nvPr>
            <p:ph type="ftr" sz="quarter" idx="11"/>
          </p:nvPr>
        </p:nvSpPr>
        <p:spPr/>
        <p:txBody>
          <a:bodyPr/>
          <a:lstStyle/>
          <a:p>
            <a:r>
              <a:rPr lang="en-US" altLang="en-US"/>
              <a:t>X. Luo, et al</a:t>
            </a:r>
            <a:endParaRPr lang="en-US" altLang="en-US" dirty="0"/>
          </a:p>
        </p:txBody>
      </p:sp>
      <p:sp>
        <p:nvSpPr>
          <p:cNvPr id="6" name="Slide Number Placeholder 5">
            <a:extLst>
              <a:ext uri="{FF2B5EF4-FFF2-40B4-BE49-F238E27FC236}">
                <a16:creationId xmlns:a16="http://schemas.microsoft.com/office/drawing/2014/main" id="{2633EBF6-98FB-B45D-B1A3-87028CF2DE3C}"/>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3</a:t>
            </a:fld>
            <a:endParaRPr lang="en-US" altLang="en-US"/>
          </a:p>
        </p:txBody>
      </p:sp>
      <p:sp>
        <p:nvSpPr>
          <p:cNvPr id="3" name="Date Placeholder 3">
            <a:extLst>
              <a:ext uri="{FF2B5EF4-FFF2-40B4-BE49-F238E27FC236}">
                <a16:creationId xmlns:a16="http://schemas.microsoft.com/office/drawing/2014/main" id="{63135656-F464-78A6-59DE-6237F7B8ACF1}"/>
              </a:ext>
            </a:extLst>
          </p:cNvPr>
          <p:cNvSpPr>
            <a:spLocks noGrp="1"/>
          </p:cNvSpPr>
          <p:nvPr>
            <p:ph type="dt" sz="half" idx="10"/>
          </p:nvPr>
        </p:nvSpPr>
        <p:spPr>
          <a:xfrm>
            <a:off x="914400" y="378281"/>
            <a:ext cx="2133600" cy="215444"/>
          </a:xfrm>
        </p:spPr>
        <p:txBody>
          <a:bodyPr/>
          <a:lstStyle/>
          <a:p>
            <a:r>
              <a:rPr lang="en-US" altLang="en-US" dirty="0"/>
              <a:t>July 2024</a:t>
            </a:r>
          </a:p>
        </p:txBody>
      </p:sp>
      <p:sp>
        <p:nvSpPr>
          <p:cNvPr id="4" name="Rectangle 3">
            <a:extLst>
              <a:ext uri="{FF2B5EF4-FFF2-40B4-BE49-F238E27FC236}">
                <a16:creationId xmlns:a16="http://schemas.microsoft.com/office/drawing/2014/main" id="{6A9D21F8-F418-4DC9-8C58-EE0F55BDA08D}"/>
              </a:ext>
            </a:extLst>
          </p:cNvPr>
          <p:cNvSpPr>
            <a:spLocks noChangeArrowheads="1"/>
          </p:cNvSpPr>
          <p:nvPr/>
        </p:nvSpPr>
        <p:spPr bwMode="auto">
          <a:xfrm>
            <a:off x="8610600" y="378281"/>
            <a:ext cx="26670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marL="6350" lvl="4" algn="r"/>
            <a:r>
              <a:rPr lang="en-US" altLang="en-US" sz="1400" b="1" dirty="0"/>
              <a:t>DOC: </a:t>
            </a:r>
            <a:r>
              <a:rPr lang="en-US" sz="1400" b="1" dirty="0"/>
              <a:t>15-24-0413-00-04ab</a:t>
            </a:r>
            <a:endParaRPr lang="en-US" altLang="en-US" sz="1400" b="1" dirty="0"/>
          </a:p>
        </p:txBody>
      </p:sp>
    </p:spTree>
    <p:extLst>
      <p:ext uri="{BB962C8B-B14F-4D97-AF65-F5344CB8AC3E}">
        <p14:creationId xmlns:p14="http://schemas.microsoft.com/office/powerpoint/2010/main" val="4431188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E87621-DF4A-92FA-8537-528F1D7B95AB}"/>
              </a:ext>
            </a:extLst>
          </p:cNvPr>
          <p:cNvSpPr>
            <a:spLocks noGrp="1"/>
          </p:cNvSpPr>
          <p:nvPr>
            <p:ph type="title"/>
          </p:nvPr>
        </p:nvSpPr>
        <p:spPr/>
        <p:txBody>
          <a:bodyPr/>
          <a:lstStyle/>
          <a:p>
            <a:r>
              <a:rPr lang="en-US" dirty="0"/>
              <a:t>Mixed MMS</a:t>
            </a:r>
          </a:p>
        </p:txBody>
      </p:sp>
      <p:sp>
        <p:nvSpPr>
          <p:cNvPr id="5" name="Footer Placeholder 4">
            <a:extLst>
              <a:ext uri="{FF2B5EF4-FFF2-40B4-BE49-F238E27FC236}">
                <a16:creationId xmlns:a16="http://schemas.microsoft.com/office/drawing/2014/main" id="{173BDE2A-C72F-D71B-AC8F-45ECD9CD3D79}"/>
              </a:ext>
            </a:extLst>
          </p:cNvPr>
          <p:cNvSpPr>
            <a:spLocks noGrp="1"/>
          </p:cNvSpPr>
          <p:nvPr>
            <p:ph type="ftr" sz="quarter" idx="11"/>
          </p:nvPr>
        </p:nvSpPr>
        <p:spPr/>
        <p:txBody>
          <a:bodyPr/>
          <a:lstStyle/>
          <a:p>
            <a:r>
              <a:rPr lang="en-US" altLang="en-US"/>
              <a:t>X. Luo, et al</a:t>
            </a:r>
            <a:endParaRPr lang="en-US" altLang="en-US" dirty="0"/>
          </a:p>
        </p:txBody>
      </p:sp>
      <p:sp>
        <p:nvSpPr>
          <p:cNvPr id="6" name="Slide Number Placeholder 5">
            <a:extLst>
              <a:ext uri="{FF2B5EF4-FFF2-40B4-BE49-F238E27FC236}">
                <a16:creationId xmlns:a16="http://schemas.microsoft.com/office/drawing/2014/main" id="{0E44E654-A9F8-844E-3488-694D4E3BC113}"/>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4</a:t>
            </a:fld>
            <a:endParaRPr lang="en-US" altLang="en-US"/>
          </a:p>
        </p:txBody>
      </p:sp>
      <p:sp>
        <p:nvSpPr>
          <p:cNvPr id="3" name="Rectangle 2">
            <a:extLst>
              <a:ext uri="{FF2B5EF4-FFF2-40B4-BE49-F238E27FC236}">
                <a16:creationId xmlns:a16="http://schemas.microsoft.com/office/drawing/2014/main" id="{EF962EE4-1E39-661F-6F45-F20866CA4445}"/>
              </a:ext>
            </a:extLst>
          </p:cNvPr>
          <p:cNvSpPr/>
          <p:nvPr/>
        </p:nvSpPr>
        <p:spPr bwMode="auto">
          <a:xfrm>
            <a:off x="7010401" y="3276600"/>
            <a:ext cx="3200400" cy="1752600"/>
          </a:xfrm>
          <a:prstGeom prst="rect">
            <a:avLst/>
          </a:prstGeom>
          <a:solidFill>
            <a:srgbClr val="FFFC00">
              <a:alpha val="60000"/>
            </a:srgbClr>
          </a:solidFill>
          <a:ln w="38100" cap="flat" cmpd="sng" algn="ctr">
            <a:no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anose="02020603050405020304" pitchFamily="18" charset="0"/>
            </a:endParaRPr>
          </a:p>
        </p:txBody>
      </p:sp>
      <p:sp>
        <p:nvSpPr>
          <p:cNvPr id="4" name="Rectangle 3">
            <a:extLst>
              <a:ext uri="{FF2B5EF4-FFF2-40B4-BE49-F238E27FC236}">
                <a16:creationId xmlns:a16="http://schemas.microsoft.com/office/drawing/2014/main" id="{1CA1572F-49E3-7FA0-81F1-059B0B563146}"/>
              </a:ext>
            </a:extLst>
          </p:cNvPr>
          <p:cNvSpPr/>
          <p:nvPr/>
        </p:nvSpPr>
        <p:spPr bwMode="auto">
          <a:xfrm>
            <a:off x="3491507" y="3276600"/>
            <a:ext cx="3518894" cy="1752600"/>
          </a:xfrm>
          <a:prstGeom prst="rect">
            <a:avLst/>
          </a:prstGeom>
          <a:solidFill>
            <a:srgbClr val="BFFFFF">
              <a:alpha val="60000"/>
            </a:srgbClr>
          </a:solidFill>
          <a:ln w="38100" cap="flat" cmpd="sng" algn="ctr">
            <a:no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anose="02020603050405020304" pitchFamily="18" charset="0"/>
            </a:endParaRPr>
          </a:p>
        </p:txBody>
      </p:sp>
      <p:pic>
        <p:nvPicPr>
          <p:cNvPr id="8" name="Picture 7">
            <a:extLst>
              <a:ext uri="{FF2B5EF4-FFF2-40B4-BE49-F238E27FC236}">
                <a16:creationId xmlns:a16="http://schemas.microsoft.com/office/drawing/2014/main" id="{0BF088D8-5096-E38F-9BE3-8CE2D4AB8C4F}"/>
              </a:ext>
            </a:extLst>
          </p:cNvPr>
          <p:cNvPicPr>
            <a:picLocks noChangeAspect="1"/>
          </p:cNvPicPr>
          <p:nvPr/>
        </p:nvPicPr>
        <p:blipFill>
          <a:blip r:embed="rId2"/>
          <a:stretch>
            <a:fillRect/>
          </a:stretch>
        </p:blipFill>
        <p:spPr>
          <a:xfrm>
            <a:off x="1396931" y="2514600"/>
            <a:ext cx="9499741" cy="2667000"/>
          </a:xfrm>
          <a:prstGeom prst="rect">
            <a:avLst/>
          </a:prstGeom>
        </p:spPr>
      </p:pic>
      <p:sp>
        <p:nvSpPr>
          <p:cNvPr id="7" name="Rectangle 6">
            <a:extLst>
              <a:ext uri="{FF2B5EF4-FFF2-40B4-BE49-F238E27FC236}">
                <a16:creationId xmlns:a16="http://schemas.microsoft.com/office/drawing/2014/main" id="{CD029EF9-E4BE-2E99-4D83-5F24B133AE8A}"/>
              </a:ext>
            </a:extLst>
          </p:cNvPr>
          <p:cNvSpPr>
            <a:spLocks noChangeArrowheads="1"/>
          </p:cNvSpPr>
          <p:nvPr/>
        </p:nvSpPr>
        <p:spPr bwMode="auto">
          <a:xfrm>
            <a:off x="8610600" y="378281"/>
            <a:ext cx="26670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marL="6350" lvl="4" algn="r"/>
            <a:r>
              <a:rPr lang="en-US" altLang="en-US" sz="1400" b="1" dirty="0"/>
              <a:t>DOC: </a:t>
            </a:r>
            <a:r>
              <a:rPr lang="en-US" sz="1400" b="1" dirty="0"/>
              <a:t>15-24-0413-00-04ab</a:t>
            </a:r>
            <a:endParaRPr lang="en-US" altLang="en-US" sz="1400" b="1" dirty="0"/>
          </a:p>
        </p:txBody>
      </p:sp>
    </p:spTree>
    <p:extLst>
      <p:ext uri="{BB962C8B-B14F-4D97-AF65-F5344CB8AC3E}">
        <p14:creationId xmlns:p14="http://schemas.microsoft.com/office/powerpoint/2010/main" val="11636344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1534F8-8FC1-CCB5-60E2-88094A766E7A}"/>
              </a:ext>
            </a:extLst>
          </p:cNvPr>
          <p:cNvSpPr>
            <a:spLocks noGrp="1"/>
          </p:cNvSpPr>
          <p:nvPr>
            <p:ph type="title"/>
          </p:nvPr>
        </p:nvSpPr>
        <p:spPr/>
        <p:txBody>
          <a:bodyPr/>
          <a:lstStyle/>
          <a:p>
            <a:r>
              <a:rPr lang="en-US" dirty="0"/>
              <a:t>DS-TWR Recap</a:t>
            </a:r>
          </a:p>
        </p:txBody>
      </p:sp>
      <p:sp>
        <p:nvSpPr>
          <p:cNvPr id="5" name="Footer Placeholder 4">
            <a:extLst>
              <a:ext uri="{FF2B5EF4-FFF2-40B4-BE49-F238E27FC236}">
                <a16:creationId xmlns:a16="http://schemas.microsoft.com/office/drawing/2014/main" id="{B66FE22D-00B0-CC3E-BABD-4D09C7CADA91}"/>
              </a:ext>
            </a:extLst>
          </p:cNvPr>
          <p:cNvSpPr>
            <a:spLocks noGrp="1"/>
          </p:cNvSpPr>
          <p:nvPr>
            <p:ph type="ftr" sz="quarter" idx="11"/>
          </p:nvPr>
        </p:nvSpPr>
        <p:spPr/>
        <p:txBody>
          <a:bodyPr/>
          <a:lstStyle/>
          <a:p>
            <a:r>
              <a:rPr lang="en-US" altLang="en-US"/>
              <a:t>X. Luo, et al</a:t>
            </a:r>
            <a:endParaRPr lang="en-US" altLang="en-US" dirty="0"/>
          </a:p>
        </p:txBody>
      </p:sp>
      <p:sp>
        <p:nvSpPr>
          <p:cNvPr id="6" name="Slide Number Placeholder 5">
            <a:extLst>
              <a:ext uri="{FF2B5EF4-FFF2-40B4-BE49-F238E27FC236}">
                <a16:creationId xmlns:a16="http://schemas.microsoft.com/office/drawing/2014/main" id="{4BC03900-5C9E-082F-1333-691480916783}"/>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5</a:t>
            </a:fld>
            <a:endParaRPr lang="en-US" altLang="en-US"/>
          </a:p>
        </p:txBody>
      </p:sp>
      <p:pic>
        <p:nvPicPr>
          <p:cNvPr id="7" name="Picture 6">
            <a:extLst>
              <a:ext uri="{FF2B5EF4-FFF2-40B4-BE49-F238E27FC236}">
                <a16:creationId xmlns:a16="http://schemas.microsoft.com/office/drawing/2014/main" id="{87CC0E3C-BA29-2643-2027-8824F6405172}"/>
              </a:ext>
            </a:extLst>
          </p:cNvPr>
          <p:cNvPicPr>
            <a:picLocks noChangeAspect="1"/>
          </p:cNvPicPr>
          <p:nvPr/>
        </p:nvPicPr>
        <p:blipFill>
          <a:blip r:embed="rId2"/>
          <a:stretch>
            <a:fillRect/>
          </a:stretch>
        </p:blipFill>
        <p:spPr>
          <a:xfrm>
            <a:off x="2209800" y="1917107"/>
            <a:ext cx="7772400" cy="2575435"/>
          </a:xfrm>
          <a:prstGeom prst="rect">
            <a:avLst/>
          </a:prstGeom>
        </p:spPr>
      </p:pic>
      <p:pic>
        <p:nvPicPr>
          <p:cNvPr id="8" name="Picture 7">
            <a:extLst>
              <a:ext uri="{FF2B5EF4-FFF2-40B4-BE49-F238E27FC236}">
                <a16:creationId xmlns:a16="http://schemas.microsoft.com/office/drawing/2014/main" id="{98FFB057-7C4A-A0A5-CEC7-C5993638B37B}"/>
              </a:ext>
            </a:extLst>
          </p:cNvPr>
          <p:cNvPicPr>
            <a:picLocks noChangeAspect="1"/>
          </p:cNvPicPr>
          <p:nvPr/>
        </p:nvPicPr>
        <p:blipFill>
          <a:blip r:embed="rId3"/>
          <a:stretch>
            <a:fillRect/>
          </a:stretch>
        </p:blipFill>
        <p:spPr>
          <a:xfrm>
            <a:off x="4909813" y="5029200"/>
            <a:ext cx="2372374" cy="722027"/>
          </a:xfrm>
          <a:prstGeom prst="rect">
            <a:avLst/>
          </a:prstGeom>
        </p:spPr>
      </p:pic>
      <p:cxnSp>
        <p:nvCxnSpPr>
          <p:cNvPr id="11" name="Straight Arrow Connector 10">
            <a:extLst>
              <a:ext uri="{FF2B5EF4-FFF2-40B4-BE49-F238E27FC236}">
                <a16:creationId xmlns:a16="http://schemas.microsoft.com/office/drawing/2014/main" id="{7B3453F4-E705-4388-EE4D-D9405D1D5884}"/>
              </a:ext>
            </a:extLst>
          </p:cNvPr>
          <p:cNvCxnSpPr/>
          <p:nvPr/>
        </p:nvCxnSpPr>
        <p:spPr bwMode="auto">
          <a:xfrm>
            <a:off x="2971800" y="1752600"/>
            <a:ext cx="381000" cy="381000"/>
          </a:xfrm>
          <a:prstGeom prst="straightConnector1">
            <a:avLst/>
          </a:prstGeom>
          <a:solidFill>
            <a:schemeClr val="accent1"/>
          </a:solidFill>
          <a:ln w="76200" cap="flat" cmpd="sng" algn="ctr">
            <a:solidFill>
              <a:srgbClr val="FF0000"/>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 name="Straight Arrow Connector 11">
            <a:extLst>
              <a:ext uri="{FF2B5EF4-FFF2-40B4-BE49-F238E27FC236}">
                <a16:creationId xmlns:a16="http://schemas.microsoft.com/office/drawing/2014/main" id="{61808CF2-B615-5101-5A39-F444B3B0EF67}"/>
              </a:ext>
            </a:extLst>
          </p:cNvPr>
          <p:cNvCxnSpPr/>
          <p:nvPr/>
        </p:nvCxnSpPr>
        <p:spPr bwMode="auto">
          <a:xfrm>
            <a:off x="5257800" y="3276600"/>
            <a:ext cx="381000" cy="381000"/>
          </a:xfrm>
          <a:prstGeom prst="straightConnector1">
            <a:avLst/>
          </a:prstGeom>
          <a:solidFill>
            <a:schemeClr val="accent1"/>
          </a:solidFill>
          <a:ln w="76200" cap="flat" cmpd="sng" algn="ctr">
            <a:solidFill>
              <a:srgbClr val="FF0000"/>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3" name="Straight Arrow Connector 12">
            <a:extLst>
              <a:ext uri="{FF2B5EF4-FFF2-40B4-BE49-F238E27FC236}">
                <a16:creationId xmlns:a16="http://schemas.microsoft.com/office/drawing/2014/main" id="{D98D7B0A-BD94-7CB2-749F-5094C86CACBE}"/>
              </a:ext>
            </a:extLst>
          </p:cNvPr>
          <p:cNvCxnSpPr/>
          <p:nvPr/>
        </p:nvCxnSpPr>
        <p:spPr bwMode="auto">
          <a:xfrm>
            <a:off x="7772400" y="1752600"/>
            <a:ext cx="381000" cy="381000"/>
          </a:xfrm>
          <a:prstGeom prst="straightConnector1">
            <a:avLst/>
          </a:prstGeom>
          <a:solidFill>
            <a:schemeClr val="accent1"/>
          </a:solidFill>
          <a:ln w="76200" cap="flat" cmpd="sng" algn="ctr">
            <a:solidFill>
              <a:srgbClr val="FF0000"/>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 name="Date Placeholder 3">
            <a:extLst>
              <a:ext uri="{FF2B5EF4-FFF2-40B4-BE49-F238E27FC236}">
                <a16:creationId xmlns:a16="http://schemas.microsoft.com/office/drawing/2014/main" id="{58C21DEF-B2E3-D2AD-F84A-B2262A63A928}"/>
              </a:ext>
            </a:extLst>
          </p:cNvPr>
          <p:cNvSpPr>
            <a:spLocks noGrp="1"/>
          </p:cNvSpPr>
          <p:nvPr>
            <p:ph type="dt" sz="half" idx="10"/>
          </p:nvPr>
        </p:nvSpPr>
        <p:spPr>
          <a:xfrm>
            <a:off x="914400" y="378281"/>
            <a:ext cx="2133600" cy="215444"/>
          </a:xfrm>
        </p:spPr>
        <p:txBody>
          <a:bodyPr/>
          <a:lstStyle/>
          <a:p>
            <a:r>
              <a:rPr lang="en-US" altLang="en-US" dirty="0"/>
              <a:t>July 2024</a:t>
            </a:r>
          </a:p>
        </p:txBody>
      </p:sp>
      <p:sp>
        <p:nvSpPr>
          <p:cNvPr id="4" name="Rectangle 3">
            <a:extLst>
              <a:ext uri="{FF2B5EF4-FFF2-40B4-BE49-F238E27FC236}">
                <a16:creationId xmlns:a16="http://schemas.microsoft.com/office/drawing/2014/main" id="{01129FED-97BF-6274-0555-8E45601CC3B3}"/>
              </a:ext>
            </a:extLst>
          </p:cNvPr>
          <p:cNvSpPr>
            <a:spLocks noChangeArrowheads="1"/>
          </p:cNvSpPr>
          <p:nvPr/>
        </p:nvSpPr>
        <p:spPr bwMode="auto">
          <a:xfrm>
            <a:off x="8610600" y="378281"/>
            <a:ext cx="26670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marL="6350" lvl="4" algn="r"/>
            <a:r>
              <a:rPr lang="en-US" altLang="en-US" sz="1400" b="1" dirty="0"/>
              <a:t>DOC: </a:t>
            </a:r>
            <a:r>
              <a:rPr lang="en-US" sz="1400" b="1" dirty="0"/>
              <a:t>15-24-0413-00-04ab</a:t>
            </a:r>
            <a:endParaRPr lang="en-US" altLang="en-US" sz="1400" b="1" dirty="0"/>
          </a:p>
        </p:txBody>
      </p:sp>
    </p:spTree>
    <p:extLst>
      <p:ext uri="{BB962C8B-B14F-4D97-AF65-F5344CB8AC3E}">
        <p14:creationId xmlns:p14="http://schemas.microsoft.com/office/powerpoint/2010/main" val="8433657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3D256B87-FE77-3C2E-724B-CCD7931FB8D4}"/>
              </a:ext>
            </a:extLst>
          </p:cNvPr>
          <p:cNvPicPr>
            <a:picLocks noChangeAspect="1"/>
          </p:cNvPicPr>
          <p:nvPr/>
        </p:nvPicPr>
        <p:blipFill>
          <a:blip r:embed="rId2"/>
          <a:stretch>
            <a:fillRect/>
          </a:stretch>
        </p:blipFill>
        <p:spPr>
          <a:xfrm>
            <a:off x="2209800" y="1672051"/>
            <a:ext cx="7772400" cy="3128549"/>
          </a:xfrm>
          <a:prstGeom prst="rect">
            <a:avLst/>
          </a:prstGeom>
        </p:spPr>
      </p:pic>
      <p:sp>
        <p:nvSpPr>
          <p:cNvPr id="2" name="Title 1">
            <a:extLst>
              <a:ext uri="{FF2B5EF4-FFF2-40B4-BE49-F238E27FC236}">
                <a16:creationId xmlns:a16="http://schemas.microsoft.com/office/drawing/2014/main" id="{431534F8-8FC1-CCB5-60E2-88094A766E7A}"/>
              </a:ext>
            </a:extLst>
          </p:cNvPr>
          <p:cNvSpPr>
            <a:spLocks noGrp="1"/>
          </p:cNvSpPr>
          <p:nvPr>
            <p:ph type="title"/>
          </p:nvPr>
        </p:nvSpPr>
        <p:spPr/>
        <p:txBody>
          <a:bodyPr/>
          <a:lstStyle/>
          <a:p>
            <a:r>
              <a:rPr lang="en-US" dirty="0"/>
              <a:t>DS-TWR Recap</a:t>
            </a:r>
          </a:p>
        </p:txBody>
      </p:sp>
      <p:sp>
        <p:nvSpPr>
          <p:cNvPr id="5" name="Footer Placeholder 4">
            <a:extLst>
              <a:ext uri="{FF2B5EF4-FFF2-40B4-BE49-F238E27FC236}">
                <a16:creationId xmlns:a16="http://schemas.microsoft.com/office/drawing/2014/main" id="{B66FE22D-00B0-CC3E-BABD-4D09C7CADA91}"/>
              </a:ext>
            </a:extLst>
          </p:cNvPr>
          <p:cNvSpPr>
            <a:spLocks noGrp="1"/>
          </p:cNvSpPr>
          <p:nvPr>
            <p:ph type="ftr" sz="quarter" idx="11"/>
          </p:nvPr>
        </p:nvSpPr>
        <p:spPr/>
        <p:txBody>
          <a:bodyPr/>
          <a:lstStyle/>
          <a:p>
            <a:r>
              <a:rPr lang="en-US" altLang="en-US"/>
              <a:t>X. Luo, et al</a:t>
            </a:r>
            <a:endParaRPr lang="en-US" altLang="en-US" dirty="0"/>
          </a:p>
        </p:txBody>
      </p:sp>
      <p:sp>
        <p:nvSpPr>
          <p:cNvPr id="6" name="Slide Number Placeholder 5">
            <a:extLst>
              <a:ext uri="{FF2B5EF4-FFF2-40B4-BE49-F238E27FC236}">
                <a16:creationId xmlns:a16="http://schemas.microsoft.com/office/drawing/2014/main" id="{4BC03900-5C9E-082F-1333-691480916783}"/>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6</a:t>
            </a:fld>
            <a:endParaRPr lang="en-US" altLang="en-US"/>
          </a:p>
        </p:txBody>
      </p:sp>
      <p:pic>
        <p:nvPicPr>
          <p:cNvPr id="8" name="Picture 7">
            <a:extLst>
              <a:ext uri="{FF2B5EF4-FFF2-40B4-BE49-F238E27FC236}">
                <a16:creationId xmlns:a16="http://schemas.microsoft.com/office/drawing/2014/main" id="{98FFB057-7C4A-A0A5-CEC7-C5993638B37B}"/>
              </a:ext>
            </a:extLst>
          </p:cNvPr>
          <p:cNvPicPr>
            <a:picLocks noChangeAspect="1"/>
          </p:cNvPicPr>
          <p:nvPr/>
        </p:nvPicPr>
        <p:blipFill>
          <a:blip r:embed="rId3"/>
          <a:stretch>
            <a:fillRect/>
          </a:stretch>
        </p:blipFill>
        <p:spPr>
          <a:xfrm>
            <a:off x="4909813" y="5029200"/>
            <a:ext cx="2372374" cy="722027"/>
          </a:xfrm>
          <a:prstGeom prst="rect">
            <a:avLst/>
          </a:prstGeom>
        </p:spPr>
      </p:pic>
      <p:cxnSp>
        <p:nvCxnSpPr>
          <p:cNvPr id="11" name="Straight Arrow Connector 10">
            <a:extLst>
              <a:ext uri="{FF2B5EF4-FFF2-40B4-BE49-F238E27FC236}">
                <a16:creationId xmlns:a16="http://schemas.microsoft.com/office/drawing/2014/main" id="{7B3453F4-E705-4388-EE4D-D9405D1D5884}"/>
              </a:ext>
            </a:extLst>
          </p:cNvPr>
          <p:cNvCxnSpPr/>
          <p:nvPr/>
        </p:nvCxnSpPr>
        <p:spPr bwMode="auto">
          <a:xfrm>
            <a:off x="2971800" y="1752600"/>
            <a:ext cx="381000" cy="381000"/>
          </a:xfrm>
          <a:prstGeom prst="straightConnector1">
            <a:avLst/>
          </a:prstGeom>
          <a:solidFill>
            <a:schemeClr val="accent1"/>
          </a:solidFill>
          <a:ln w="76200" cap="flat" cmpd="sng" algn="ctr">
            <a:solidFill>
              <a:srgbClr val="FF0000"/>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 name="Straight Arrow Connector 11">
            <a:extLst>
              <a:ext uri="{FF2B5EF4-FFF2-40B4-BE49-F238E27FC236}">
                <a16:creationId xmlns:a16="http://schemas.microsoft.com/office/drawing/2014/main" id="{61808CF2-B615-5101-5A39-F444B3B0EF67}"/>
              </a:ext>
            </a:extLst>
          </p:cNvPr>
          <p:cNvCxnSpPr/>
          <p:nvPr/>
        </p:nvCxnSpPr>
        <p:spPr bwMode="auto">
          <a:xfrm>
            <a:off x="7467600" y="3276600"/>
            <a:ext cx="381000" cy="381000"/>
          </a:xfrm>
          <a:prstGeom prst="straightConnector1">
            <a:avLst/>
          </a:prstGeom>
          <a:solidFill>
            <a:schemeClr val="accent1"/>
          </a:solidFill>
          <a:ln w="76200" cap="flat" cmpd="sng" algn="ctr">
            <a:solidFill>
              <a:srgbClr val="FF0000"/>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3" name="Straight Arrow Connector 12">
            <a:extLst>
              <a:ext uri="{FF2B5EF4-FFF2-40B4-BE49-F238E27FC236}">
                <a16:creationId xmlns:a16="http://schemas.microsoft.com/office/drawing/2014/main" id="{D98D7B0A-BD94-7CB2-749F-5094C86CACBE}"/>
              </a:ext>
            </a:extLst>
          </p:cNvPr>
          <p:cNvCxnSpPr/>
          <p:nvPr/>
        </p:nvCxnSpPr>
        <p:spPr bwMode="auto">
          <a:xfrm>
            <a:off x="5181600" y="1752600"/>
            <a:ext cx="381000" cy="381000"/>
          </a:xfrm>
          <a:prstGeom prst="straightConnector1">
            <a:avLst/>
          </a:prstGeom>
          <a:solidFill>
            <a:schemeClr val="accent1"/>
          </a:solidFill>
          <a:ln w="76200" cap="flat" cmpd="sng" algn="ctr">
            <a:solidFill>
              <a:srgbClr val="FF0000"/>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 name="Date Placeholder 3">
            <a:extLst>
              <a:ext uri="{FF2B5EF4-FFF2-40B4-BE49-F238E27FC236}">
                <a16:creationId xmlns:a16="http://schemas.microsoft.com/office/drawing/2014/main" id="{58C21DEF-B2E3-D2AD-F84A-B2262A63A928}"/>
              </a:ext>
            </a:extLst>
          </p:cNvPr>
          <p:cNvSpPr>
            <a:spLocks noGrp="1"/>
          </p:cNvSpPr>
          <p:nvPr>
            <p:ph type="dt" sz="half" idx="10"/>
          </p:nvPr>
        </p:nvSpPr>
        <p:spPr>
          <a:xfrm>
            <a:off x="914400" y="378281"/>
            <a:ext cx="2133600" cy="215444"/>
          </a:xfrm>
        </p:spPr>
        <p:txBody>
          <a:bodyPr/>
          <a:lstStyle/>
          <a:p>
            <a:r>
              <a:rPr lang="en-US" altLang="en-US" dirty="0"/>
              <a:t>July 2024</a:t>
            </a:r>
          </a:p>
        </p:txBody>
      </p:sp>
      <p:sp>
        <p:nvSpPr>
          <p:cNvPr id="4" name="Rectangle 3">
            <a:extLst>
              <a:ext uri="{FF2B5EF4-FFF2-40B4-BE49-F238E27FC236}">
                <a16:creationId xmlns:a16="http://schemas.microsoft.com/office/drawing/2014/main" id="{01129FED-97BF-6274-0555-8E45601CC3B3}"/>
              </a:ext>
            </a:extLst>
          </p:cNvPr>
          <p:cNvSpPr>
            <a:spLocks noChangeArrowheads="1"/>
          </p:cNvSpPr>
          <p:nvPr/>
        </p:nvSpPr>
        <p:spPr bwMode="auto">
          <a:xfrm>
            <a:off x="8610600" y="378281"/>
            <a:ext cx="26670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marL="6350" lvl="4" algn="r"/>
            <a:r>
              <a:rPr lang="en-US" altLang="en-US" sz="1400" b="1" dirty="0"/>
              <a:t>DOC: </a:t>
            </a:r>
            <a:r>
              <a:rPr lang="en-US" sz="1400" b="1" dirty="0"/>
              <a:t>15-24-0413-00-04ab</a:t>
            </a:r>
            <a:endParaRPr lang="en-US" altLang="en-US" sz="1400" b="1" dirty="0"/>
          </a:p>
        </p:txBody>
      </p:sp>
      <p:sp>
        <p:nvSpPr>
          <p:cNvPr id="10" name="TextBox 9">
            <a:extLst>
              <a:ext uri="{FF2B5EF4-FFF2-40B4-BE49-F238E27FC236}">
                <a16:creationId xmlns:a16="http://schemas.microsoft.com/office/drawing/2014/main" id="{FCF7DDDC-C214-A6F9-3EF3-FAE62E9D590E}"/>
              </a:ext>
            </a:extLst>
          </p:cNvPr>
          <p:cNvSpPr txBox="1"/>
          <p:nvPr/>
        </p:nvSpPr>
        <p:spPr>
          <a:xfrm>
            <a:off x="1086535" y="5913265"/>
            <a:ext cx="10018929" cy="400110"/>
          </a:xfrm>
          <a:prstGeom prst="rect">
            <a:avLst/>
          </a:prstGeom>
          <a:noFill/>
        </p:spPr>
        <p:txBody>
          <a:bodyPr wrap="square">
            <a:spAutoFit/>
          </a:bodyPr>
          <a:lstStyle/>
          <a:p>
            <a:pPr algn="ctr"/>
            <a:r>
              <a:rPr lang="en-US" sz="2000" dirty="0">
                <a:solidFill>
                  <a:srgbClr val="FF0000"/>
                </a:solidFill>
                <a:highlight>
                  <a:srgbClr val="FFFF00"/>
                </a:highlight>
                <a:latin typeface="Calibri" panose="020F0502020204030204" pitchFamily="34" charset="0"/>
                <a:cs typeface="Calibri" panose="020F0502020204030204" pitchFamily="34" charset="0"/>
              </a:rPr>
              <a:t>Ping-Ping-Pong is equivalent to Ping-Pong-Ping when treating D</a:t>
            </a:r>
            <a:r>
              <a:rPr lang="en-US" sz="2000" baseline="-25000" dirty="0">
                <a:solidFill>
                  <a:srgbClr val="FF0000"/>
                </a:solidFill>
                <a:highlight>
                  <a:srgbClr val="FFFF00"/>
                </a:highlight>
                <a:latin typeface="Calibri" panose="020F0502020204030204" pitchFamily="34" charset="0"/>
                <a:cs typeface="Calibri" panose="020F0502020204030204" pitchFamily="34" charset="0"/>
              </a:rPr>
              <a:t>a</a:t>
            </a:r>
            <a:r>
              <a:rPr lang="en-US" sz="2000" dirty="0">
                <a:solidFill>
                  <a:srgbClr val="FF0000"/>
                </a:solidFill>
                <a:highlight>
                  <a:srgbClr val="FFFF00"/>
                </a:highlight>
                <a:latin typeface="Calibri" panose="020F0502020204030204" pitchFamily="34" charset="0"/>
                <a:cs typeface="Calibri" panose="020F0502020204030204" pitchFamily="34" charset="0"/>
              </a:rPr>
              <a:t> and R</a:t>
            </a:r>
            <a:r>
              <a:rPr lang="en-US" sz="2000" baseline="-25000" dirty="0">
                <a:solidFill>
                  <a:srgbClr val="FF0000"/>
                </a:solidFill>
                <a:highlight>
                  <a:srgbClr val="FFFF00"/>
                </a:highlight>
                <a:latin typeface="Calibri" panose="020F0502020204030204" pitchFamily="34" charset="0"/>
                <a:cs typeface="Calibri" panose="020F0502020204030204" pitchFamily="34" charset="0"/>
              </a:rPr>
              <a:t>b</a:t>
            </a:r>
            <a:r>
              <a:rPr lang="en-US" sz="2000" dirty="0">
                <a:solidFill>
                  <a:srgbClr val="FF0000"/>
                </a:solidFill>
                <a:highlight>
                  <a:srgbClr val="FFFF00"/>
                </a:highlight>
                <a:latin typeface="Calibri" panose="020F0502020204030204" pitchFamily="34" charset="0"/>
                <a:cs typeface="Calibri" panose="020F0502020204030204" pitchFamily="34" charset="0"/>
              </a:rPr>
              <a:t> as negative numbers! </a:t>
            </a:r>
          </a:p>
        </p:txBody>
      </p:sp>
    </p:spTree>
    <p:extLst>
      <p:ext uri="{BB962C8B-B14F-4D97-AF65-F5344CB8AC3E}">
        <p14:creationId xmlns:p14="http://schemas.microsoft.com/office/powerpoint/2010/main" val="39094936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Rectangle 44">
            <a:extLst>
              <a:ext uri="{FF2B5EF4-FFF2-40B4-BE49-F238E27FC236}">
                <a16:creationId xmlns:a16="http://schemas.microsoft.com/office/drawing/2014/main" id="{40FF793D-4896-CF99-7F1D-9A66E2EBC0BB}"/>
              </a:ext>
            </a:extLst>
          </p:cNvPr>
          <p:cNvSpPr/>
          <p:nvPr/>
        </p:nvSpPr>
        <p:spPr bwMode="auto">
          <a:xfrm>
            <a:off x="3978438" y="2764492"/>
            <a:ext cx="3520369" cy="685794"/>
          </a:xfrm>
          <a:prstGeom prst="rect">
            <a:avLst/>
          </a:prstGeom>
          <a:pattFill prst="pct5">
            <a:fgClr>
              <a:schemeClr val="tx1"/>
            </a:fgClr>
            <a:bgClr>
              <a:schemeClr val="bg1"/>
            </a:bgClr>
          </a:pattFill>
          <a:ln w="28575" cap="flat" cmpd="sng" algn="ctr">
            <a:solidFill>
              <a:schemeClr val="tx1"/>
            </a:solidFill>
            <a:prstDash val="sysDot"/>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Times New Roman" panose="02020603050405020304" pitchFamily="18" charset="0"/>
              </a:rPr>
              <a:t>RIF 1, 2, …</a:t>
            </a:r>
          </a:p>
        </p:txBody>
      </p:sp>
      <p:sp>
        <p:nvSpPr>
          <p:cNvPr id="2" name="Title 1">
            <a:extLst>
              <a:ext uri="{FF2B5EF4-FFF2-40B4-BE49-F238E27FC236}">
                <a16:creationId xmlns:a16="http://schemas.microsoft.com/office/drawing/2014/main" id="{448C2A5C-68CB-E90E-476D-D025B5762B22}"/>
              </a:ext>
            </a:extLst>
          </p:cNvPr>
          <p:cNvSpPr>
            <a:spLocks noGrp="1"/>
          </p:cNvSpPr>
          <p:nvPr>
            <p:ph type="title"/>
          </p:nvPr>
        </p:nvSpPr>
        <p:spPr/>
        <p:txBody>
          <a:bodyPr/>
          <a:lstStyle/>
          <a:p>
            <a:r>
              <a:rPr lang="en-US" dirty="0"/>
              <a:t>DS-TWR with Mixed MMS: 3 Packets</a:t>
            </a:r>
          </a:p>
        </p:txBody>
      </p:sp>
      <p:sp>
        <p:nvSpPr>
          <p:cNvPr id="5" name="Footer Placeholder 4">
            <a:extLst>
              <a:ext uri="{FF2B5EF4-FFF2-40B4-BE49-F238E27FC236}">
                <a16:creationId xmlns:a16="http://schemas.microsoft.com/office/drawing/2014/main" id="{FD6E746D-48AD-4C01-F5B4-73D3042DF71C}"/>
              </a:ext>
            </a:extLst>
          </p:cNvPr>
          <p:cNvSpPr>
            <a:spLocks noGrp="1"/>
          </p:cNvSpPr>
          <p:nvPr>
            <p:ph type="ftr" sz="quarter" idx="11"/>
          </p:nvPr>
        </p:nvSpPr>
        <p:spPr/>
        <p:txBody>
          <a:bodyPr/>
          <a:lstStyle/>
          <a:p>
            <a:r>
              <a:rPr lang="en-US" altLang="en-US"/>
              <a:t>X. Luo, et al</a:t>
            </a:r>
            <a:endParaRPr lang="en-US" altLang="en-US" dirty="0"/>
          </a:p>
        </p:txBody>
      </p:sp>
      <p:sp>
        <p:nvSpPr>
          <p:cNvPr id="6" name="Slide Number Placeholder 5">
            <a:extLst>
              <a:ext uri="{FF2B5EF4-FFF2-40B4-BE49-F238E27FC236}">
                <a16:creationId xmlns:a16="http://schemas.microsoft.com/office/drawing/2014/main" id="{466568C4-0D79-3BA8-BA70-1F6A77477578}"/>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7</a:t>
            </a:fld>
            <a:endParaRPr lang="en-US" altLang="en-US"/>
          </a:p>
        </p:txBody>
      </p:sp>
      <p:cxnSp>
        <p:nvCxnSpPr>
          <p:cNvPr id="37" name="Straight Arrow Connector 36">
            <a:extLst>
              <a:ext uri="{FF2B5EF4-FFF2-40B4-BE49-F238E27FC236}">
                <a16:creationId xmlns:a16="http://schemas.microsoft.com/office/drawing/2014/main" id="{C584644A-BD37-EAD6-273F-714AA3FA5295}"/>
              </a:ext>
            </a:extLst>
          </p:cNvPr>
          <p:cNvCxnSpPr/>
          <p:nvPr/>
        </p:nvCxnSpPr>
        <p:spPr bwMode="auto">
          <a:xfrm>
            <a:off x="1015034" y="2743200"/>
            <a:ext cx="10795965" cy="0"/>
          </a:xfrm>
          <a:prstGeom prst="straightConnector1">
            <a:avLst/>
          </a:prstGeom>
          <a:solidFill>
            <a:schemeClr val="accent1"/>
          </a:solidFill>
          <a:ln w="12700" cap="flat" cmpd="sng" algn="ctr">
            <a:solidFill>
              <a:schemeClr val="tx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8" name="Straight Arrow Connector 37">
            <a:extLst>
              <a:ext uri="{FF2B5EF4-FFF2-40B4-BE49-F238E27FC236}">
                <a16:creationId xmlns:a16="http://schemas.microsoft.com/office/drawing/2014/main" id="{6D3D81A8-FEB6-0DE2-6E5A-93E12D793DF5}"/>
              </a:ext>
            </a:extLst>
          </p:cNvPr>
          <p:cNvCxnSpPr/>
          <p:nvPr/>
        </p:nvCxnSpPr>
        <p:spPr bwMode="auto">
          <a:xfrm>
            <a:off x="1015034" y="5500618"/>
            <a:ext cx="10872166" cy="0"/>
          </a:xfrm>
          <a:prstGeom prst="straightConnector1">
            <a:avLst/>
          </a:prstGeom>
          <a:solidFill>
            <a:schemeClr val="accent1"/>
          </a:solidFill>
          <a:ln w="12700" cap="flat" cmpd="sng" algn="ctr">
            <a:solidFill>
              <a:schemeClr val="tx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9" name="Rectangle 38">
            <a:extLst>
              <a:ext uri="{FF2B5EF4-FFF2-40B4-BE49-F238E27FC236}">
                <a16:creationId xmlns:a16="http://schemas.microsoft.com/office/drawing/2014/main" id="{76FFEA3F-929A-B32F-6E23-373E11152C0D}"/>
              </a:ext>
            </a:extLst>
          </p:cNvPr>
          <p:cNvSpPr/>
          <p:nvPr/>
        </p:nvSpPr>
        <p:spPr bwMode="auto">
          <a:xfrm>
            <a:off x="2590800" y="2057406"/>
            <a:ext cx="3518893" cy="685794"/>
          </a:xfrm>
          <a:prstGeom prst="rect">
            <a:avLst/>
          </a:prstGeom>
          <a:solidFill>
            <a:srgbClr val="FFFC00"/>
          </a:solidFill>
          <a:ln w="381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Times New Roman" panose="02020603050405020304" pitchFamily="18" charset="0"/>
              </a:rPr>
              <a:t>RIF 1, 2, …</a:t>
            </a:r>
          </a:p>
        </p:txBody>
      </p:sp>
      <p:sp>
        <p:nvSpPr>
          <p:cNvPr id="42" name="Rectangle 41">
            <a:extLst>
              <a:ext uri="{FF2B5EF4-FFF2-40B4-BE49-F238E27FC236}">
                <a16:creationId xmlns:a16="http://schemas.microsoft.com/office/drawing/2014/main" id="{72B5F0E6-D275-5219-08F7-318C4340A234}"/>
              </a:ext>
            </a:extLst>
          </p:cNvPr>
          <p:cNvSpPr/>
          <p:nvPr/>
        </p:nvSpPr>
        <p:spPr bwMode="auto">
          <a:xfrm>
            <a:off x="3109022" y="5504335"/>
            <a:ext cx="3520369" cy="685794"/>
          </a:xfrm>
          <a:prstGeom prst="rect">
            <a:avLst/>
          </a:prstGeom>
          <a:noFill/>
          <a:ln w="28575" cap="flat" cmpd="sng" algn="ctr">
            <a:solidFill>
              <a:schemeClr val="tx1"/>
            </a:solidFill>
            <a:prstDash val="sysDot"/>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Times New Roman" panose="02020603050405020304" pitchFamily="18" charset="0"/>
              </a:rPr>
              <a:t>RIF 1, 2, …</a:t>
            </a:r>
          </a:p>
        </p:txBody>
      </p:sp>
      <p:sp>
        <p:nvSpPr>
          <p:cNvPr id="44" name="Rectangle 43">
            <a:extLst>
              <a:ext uri="{FF2B5EF4-FFF2-40B4-BE49-F238E27FC236}">
                <a16:creationId xmlns:a16="http://schemas.microsoft.com/office/drawing/2014/main" id="{92BEC687-A0FF-5ABC-64A0-BDE3C1A0B334}"/>
              </a:ext>
            </a:extLst>
          </p:cNvPr>
          <p:cNvSpPr/>
          <p:nvPr/>
        </p:nvSpPr>
        <p:spPr bwMode="auto">
          <a:xfrm>
            <a:off x="3412345" y="4800606"/>
            <a:ext cx="3520369" cy="685794"/>
          </a:xfrm>
          <a:prstGeom prst="rect">
            <a:avLst/>
          </a:prstGeom>
          <a:pattFill prst="pct10">
            <a:fgClr>
              <a:schemeClr val="accent3">
                <a:lumMod val="65000"/>
              </a:schemeClr>
            </a:fgClr>
            <a:bgClr>
              <a:srgbClr val="FFFC00"/>
            </a:bgClr>
          </a:pattFill>
          <a:ln w="381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Times New Roman" panose="02020603050405020304" pitchFamily="18" charset="0"/>
              </a:rPr>
              <a:t>RIF 1, 2, …</a:t>
            </a:r>
          </a:p>
        </p:txBody>
      </p:sp>
      <p:sp>
        <p:nvSpPr>
          <p:cNvPr id="69" name="Rectangle 68">
            <a:extLst>
              <a:ext uri="{FF2B5EF4-FFF2-40B4-BE49-F238E27FC236}">
                <a16:creationId xmlns:a16="http://schemas.microsoft.com/office/drawing/2014/main" id="{C3DF44B5-EB67-5041-2F08-A41B4FB5A444}"/>
              </a:ext>
            </a:extLst>
          </p:cNvPr>
          <p:cNvSpPr/>
          <p:nvPr/>
        </p:nvSpPr>
        <p:spPr bwMode="auto">
          <a:xfrm>
            <a:off x="7540840" y="2049248"/>
            <a:ext cx="3521855" cy="685794"/>
          </a:xfrm>
          <a:prstGeom prst="rect">
            <a:avLst/>
          </a:prstGeom>
          <a:solidFill>
            <a:srgbClr val="FFFC00"/>
          </a:solidFill>
          <a:ln w="381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Times New Roman" panose="02020603050405020304" pitchFamily="18" charset="0"/>
              </a:rPr>
              <a:t>RIF 1, 2, …</a:t>
            </a:r>
          </a:p>
        </p:txBody>
      </p:sp>
      <p:sp>
        <p:nvSpPr>
          <p:cNvPr id="70" name="Rectangle 69">
            <a:extLst>
              <a:ext uri="{FF2B5EF4-FFF2-40B4-BE49-F238E27FC236}">
                <a16:creationId xmlns:a16="http://schemas.microsoft.com/office/drawing/2014/main" id="{98D02B00-DF6E-B50A-A7D8-EC922ED0EB13}"/>
              </a:ext>
            </a:extLst>
          </p:cNvPr>
          <p:cNvSpPr/>
          <p:nvPr/>
        </p:nvSpPr>
        <p:spPr bwMode="auto">
          <a:xfrm>
            <a:off x="8075726" y="5504335"/>
            <a:ext cx="3520369" cy="685794"/>
          </a:xfrm>
          <a:prstGeom prst="rect">
            <a:avLst/>
          </a:prstGeom>
          <a:noFill/>
          <a:ln w="28575" cap="flat" cmpd="sng" algn="ctr">
            <a:solidFill>
              <a:schemeClr val="tx1"/>
            </a:solidFill>
            <a:prstDash val="sysDot"/>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Times New Roman" panose="02020603050405020304" pitchFamily="18" charset="0"/>
              </a:rPr>
              <a:t>RIF 1, 2, …</a:t>
            </a:r>
          </a:p>
        </p:txBody>
      </p:sp>
      <p:cxnSp>
        <p:nvCxnSpPr>
          <p:cNvPr id="73" name="Straight Arrow Connector 72">
            <a:extLst>
              <a:ext uri="{FF2B5EF4-FFF2-40B4-BE49-F238E27FC236}">
                <a16:creationId xmlns:a16="http://schemas.microsoft.com/office/drawing/2014/main" id="{2638C0F6-576A-9144-3A85-6B580FA97590}"/>
              </a:ext>
            </a:extLst>
          </p:cNvPr>
          <p:cNvCxnSpPr/>
          <p:nvPr/>
        </p:nvCxnSpPr>
        <p:spPr bwMode="auto">
          <a:xfrm flipV="1">
            <a:off x="2667000" y="2048853"/>
            <a:ext cx="0" cy="676841"/>
          </a:xfrm>
          <a:prstGeom prst="straightConnector1">
            <a:avLst/>
          </a:prstGeom>
          <a:solidFill>
            <a:schemeClr val="accent1"/>
          </a:solidFill>
          <a:ln w="28575" cap="flat" cmpd="sng" algn="ctr">
            <a:solidFill>
              <a:srgbClr val="FF0000"/>
            </a:solidFill>
            <a:prstDash val="solid"/>
            <a:round/>
            <a:headEnd type="none" w="med" len="med"/>
            <a:tailEnd type="triangl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4" name="Straight Arrow Connector 73">
            <a:extLst>
              <a:ext uri="{FF2B5EF4-FFF2-40B4-BE49-F238E27FC236}">
                <a16:creationId xmlns:a16="http://schemas.microsoft.com/office/drawing/2014/main" id="{7A676412-C234-83D4-2973-DBAA9D935307}"/>
              </a:ext>
            </a:extLst>
          </p:cNvPr>
          <p:cNvCxnSpPr/>
          <p:nvPr/>
        </p:nvCxnSpPr>
        <p:spPr bwMode="auto">
          <a:xfrm flipV="1">
            <a:off x="6019800" y="2066358"/>
            <a:ext cx="0" cy="676841"/>
          </a:xfrm>
          <a:prstGeom prst="straightConnector1">
            <a:avLst/>
          </a:prstGeom>
          <a:solidFill>
            <a:schemeClr val="accent1"/>
          </a:solidFill>
          <a:ln w="28575" cap="flat" cmpd="sng" algn="ctr">
            <a:solidFill>
              <a:srgbClr val="FF0000"/>
            </a:solidFill>
            <a:prstDash val="solid"/>
            <a:round/>
            <a:headEnd type="triangl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5" name="Straight Arrow Connector 74">
            <a:extLst>
              <a:ext uri="{FF2B5EF4-FFF2-40B4-BE49-F238E27FC236}">
                <a16:creationId xmlns:a16="http://schemas.microsoft.com/office/drawing/2014/main" id="{3E801522-7790-6001-9169-2A4261A62B19}"/>
              </a:ext>
            </a:extLst>
          </p:cNvPr>
          <p:cNvCxnSpPr/>
          <p:nvPr/>
        </p:nvCxnSpPr>
        <p:spPr bwMode="auto">
          <a:xfrm flipV="1">
            <a:off x="7620000" y="2048853"/>
            <a:ext cx="0" cy="676841"/>
          </a:xfrm>
          <a:prstGeom prst="straightConnector1">
            <a:avLst/>
          </a:prstGeom>
          <a:solidFill>
            <a:schemeClr val="accent1"/>
          </a:solidFill>
          <a:ln w="28575" cap="flat" cmpd="sng" algn="ctr">
            <a:solidFill>
              <a:srgbClr val="FF0000"/>
            </a:solidFill>
            <a:prstDash val="solid"/>
            <a:round/>
            <a:headEnd type="none" w="med" len="med"/>
            <a:tailEnd type="triangl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6" name="Straight Arrow Connector 75">
            <a:extLst>
              <a:ext uri="{FF2B5EF4-FFF2-40B4-BE49-F238E27FC236}">
                <a16:creationId xmlns:a16="http://schemas.microsoft.com/office/drawing/2014/main" id="{870FC4DE-689B-F3F8-9BCD-AAE689E3421C}"/>
              </a:ext>
            </a:extLst>
          </p:cNvPr>
          <p:cNvCxnSpPr/>
          <p:nvPr/>
        </p:nvCxnSpPr>
        <p:spPr bwMode="auto">
          <a:xfrm flipV="1">
            <a:off x="10972800" y="2057405"/>
            <a:ext cx="0" cy="676841"/>
          </a:xfrm>
          <a:prstGeom prst="straightConnector1">
            <a:avLst/>
          </a:prstGeom>
          <a:solidFill>
            <a:schemeClr val="accent1"/>
          </a:solidFill>
          <a:ln w="28575" cap="flat" cmpd="sng" algn="ctr">
            <a:solidFill>
              <a:srgbClr val="FF0000"/>
            </a:solidFill>
            <a:prstDash val="solid"/>
            <a:round/>
            <a:headEnd type="triangl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7" name="Straight Arrow Connector 76">
            <a:extLst>
              <a:ext uri="{FF2B5EF4-FFF2-40B4-BE49-F238E27FC236}">
                <a16:creationId xmlns:a16="http://schemas.microsoft.com/office/drawing/2014/main" id="{3C4D0B25-7407-5B43-0A1A-9082402AD563}"/>
              </a:ext>
            </a:extLst>
          </p:cNvPr>
          <p:cNvCxnSpPr/>
          <p:nvPr/>
        </p:nvCxnSpPr>
        <p:spPr bwMode="auto">
          <a:xfrm flipV="1">
            <a:off x="3490022" y="4796530"/>
            <a:ext cx="0" cy="676841"/>
          </a:xfrm>
          <a:prstGeom prst="straightConnector1">
            <a:avLst/>
          </a:prstGeom>
          <a:solidFill>
            <a:schemeClr val="accent1"/>
          </a:solidFill>
          <a:ln w="28575" cap="flat" cmpd="sng" algn="ctr">
            <a:solidFill>
              <a:srgbClr val="FF0000"/>
            </a:solidFill>
            <a:prstDash val="solid"/>
            <a:round/>
            <a:headEnd type="none" w="med" len="med"/>
            <a:tailEnd type="triangl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8" name="Straight Arrow Connector 77">
            <a:extLst>
              <a:ext uri="{FF2B5EF4-FFF2-40B4-BE49-F238E27FC236}">
                <a16:creationId xmlns:a16="http://schemas.microsoft.com/office/drawing/2014/main" id="{3F3F5833-6CB4-7097-1724-3EE2A1344EFB}"/>
              </a:ext>
            </a:extLst>
          </p:cNvPr>
          <p:cNvCxnSpPr/>
          <p:nvPr/>
        </p:nvCxnSpPr>
        <p:spPr bwMode="auto">
          <a:xfrm flipV="1">
            <a:off x="6842822" y="4796531"/>
            <a:ext cx="0" cy="676841"/>
          </a:xfrm>
          <a:prstGeom prst="straightConnector1">
            <a:avLst/>
          </a:prstGeom>
          <a:solidFill>
            <a:schemeClr val="accent1"/>
          </a:solidFill>
          <a:ln w="28575" cap="flat" cmpd="sng" algn="ctr">
            <a:solidFill>
              <a:srgbClr val="FF0000"/>
            </a:solidFill>
            <a:prstDash val="solid"/>
            <a:round/>
            <a:headEnd type="triangl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2" name="Straight Arrow Connector 81">
            <a:extLst>
              <a:ext uri="{FF2B5EF4-FFF2-40B4-BE49-F238E27FC236}">
                <a16:creationId xmlns:a16="http://schemas.microsoft.com/office/drawing/2014/main" id="{65495860-9064-6FDB-A833-8AA33A484177}"/>
              </a:ext>
            </a:extLst>
          </p:cNvPr>
          <p:cNvCxnSpPr/>
          <p:nvPr/>
        </p:nvCxnSpPr>
        <p:spPr bwMode="auto">
          <a:xfrm flipV="1">
            <a:off x="3200400" y="5504335"/>
            <a:ext cx="0" cy="676841"/>
          </a:xfrm>
          <a:prstGeom prst="straightConnector1">
            <a:avLst/>
          </a:prstGeom>
          <a:solidFill>
            <a:schemeClr val="accent1"/>
          </a:solidFill>
          <a:ln w="28575" cap="flat" cmpd="sng" algn="ctr">
            <a:solidFill>
              <a:srgbClr val="FF0000"/>
            </a:solidFill>
            <a:prstDash val="sysDot"/>
            <a:round/>
            <a:headEnd type="none" w="med" len="med"/>
            <a:tailEnd type="triangl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3" name="Straight Arrow Connector 82">
            <a:extLst>
              <a:ext uri="{FF2B5EF4-FFF2-40B4-BE49-F238E27FC236}">
                <a16:creationId xmlns:a16="http://schemas.microsoft.com/office/drawing/2014/main" id="{AA39541C-C2A7-622D-088D-B8533151876A}"/>
              </a:ext>
            </a:extLst>
          </p:cNvPr>
          <p:cNvCxnSpPr/>
          <p:nvPr/>
        </p:nvCxnSpPr>
        <p:spPr bwMode="auto">
          <a:xfrm flipV="1">
            <a:off x="6547104" y="5517336"/>
            <a:ext cx="0" cy="676841"/>
          </a:xfrm>
          <a:prstGeom prst="straightConnector1">
            <a:avLst/>
          </a:prstGeom>
          <a:solidFill>
            <a:schemeClr val="accent1"/>
          </a:solidFill>
          <a:ln w="28575" cap="flat" cmpd="sng" algn="ctr">
            <a:solidFill>
              <a:srgbClr val="FF0000"/>
            </a:solidFill>
            <a:prstDash val="sysDot"/>
            <a:round/>
            <a:headEnd type="triangl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4" name="Straight Arrow Connector 83">
            <a:extLst>
              <a:ext uri="{FF2B5EF4-FFF2-40B4-BE49-F238E27FC236}">
                <a16:creationId xmlns:a16="http://schemas.microsoft.com/office/drawing/2014/main" id="{229A4952-F904-9861-C7EB-8528A9802FF0}"/>
              </a:ext>
            </a:extLst>
          </p:cNvPr>
          <p:cNvCxnSpPr/>
          <p:nvPr/>
        </p:nvCxnSpPr>
        <p:spPr bwMode="auto">
          <a:xfrm flipV="1">
            <a:off x="8153400" y="5496543"/>
            <a:ext cx="0" cy="676841"/>
          </a:xfrm>
          <a:prstGeom prst="straightConnector1">
            <a:avLst/>
          </a:prstGeom>
          <a:solidFill>
            <a:schemeClr val="accent1"/>
          </a:solidFill>
          <a:ln w="28575" cap="flat" cmpd="sng" algn="ctr">
            <a:solidFill>
              <a:srgbClr val="FF0000"/>
            </a:solidFill>
            <a:prstDash val="sysDot"/>
            <a:round/>
            <a:headEnd type="none" w="med" len="med"/>
            <a:tailEnd type="triangl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5" name="Straight Arrow Connector 84">
            <a:extLst>
              <a:ext uri="{FF2B5EF4-FFF2-40B4-BE49-F238E27FC236}">
                <a16:creationId xmlns:a16="http://schemas.microsoft.com/office/drawing/2014/main" id="{65E95326-7FDE-72F5-B1C2-887B68E3C209}"/>
              </a:ext>
            </a:extLst>
          </p:cNvPr>
          <p:cNvCxnSpPr/>
          <p:nvPr/>
        </p:nvCxnSpPr>
        <p:spPr bwMode="auto">
          <a:xfrm flipV="1">
            <a:off x="11506200" y="5505496"/>
            <a:ext cx="0" cy="676841"/>
          </a:xfrm>
          <a:prstGeom prst="straightConnector1">
            <a:avLst/>
          </a:prstGeom>
          <a:solidFill>
            <a:schemeClr val="accent1"/>
          </a:solidFill>
          <a:ln w="28575" cap="flat" cmpd="sng" algn="ctr">
            <a:solidFill>
              <a:srgbClr val="FF0000"/>
            </a:solidFill>
            <a:prstDash val="sysDot"/>
            <a:round/>
            <a:headEnd type="triangl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6" name="Straight Arrow Connector 85">
            <a:extLst>
              <a:ext uri="{FF2B5EF4-FFF2-40B4-BE49-F238E27FC236}">
                <a16:creationId xmlns:a16="http://schemas.microsoft.com/office/drawing/2014/main" id="{99A14811-3286-66D5-04BA-221A28C57678}"/>
              </a:ext>
            </a:extLst>
          </p:cNvPr>
          <p:cNvCxnSpPr/>
          <p:nvPr/>
        </p:nvCxnSpPr>
        <p:spPr bwMode="auto">
          <a:xfrm flipV="1">
            <a:off x="4069080" y="2764492"/>
            <a:ext cx="0" cy="676841"/>
          </a:xfrm>
          <a:prstGeom prst="straightConnector1">
            <a:avLst/>
          </a:prstGeom>
          <a:solidFill>
            <a:schemeClr val="accent1"/>
          </a:solidFill>
          <a:ln w="28575" cap="flat" cmpd="sng" algn="ctr">
            <a:solidFill>
              <a:srgbClr val="FF0000"/>
            </a:solidFill>
            <a:prstDash val="sysDot"/>
            <a:round/>
            <a:headEnd type="none" w="med" len="med"/>
            <a:tailEnd type="triangl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7" name="Straight Arrow Connector 86">
            <a:extLst>
              <a:ext uri="{FF2B5EF4-FFF2-40B4-BE49-F238E27FC236}">
                <a16:creationId xmlns:a16="http://schemas.microsoft.com/office/drawing/2014/main" id="{39AC4F6D-7ACA-E906-E141-755C0C7EED58}"/>
              </a:ext>
            </a:extLst>
          </p:cNvPr>
          <p:cNvCxnSpPr/>
          <p:nvPr/>
        </p:nvCxnSpPr>
        <p:spPr bwMode="auto">
          <a:xfrm flipV="1">
            <a:off x="7400761" y="2773445"/>
            <a:ext cx="0" cy="676841"/>
          </a:xfrm>
          <a:prstGeom prst="straightConnector1">
            <a:avLst/>
          </a:prstGeom>
          <a:solidFill>
            <a:schemeClr val="accent1"/>
          </a:solidFill>
          <a:ln w="28575" cap="flat" cmpd="sng" algn="ctr">
            <a:solidFill>
              <a:srgbClr val="FF0000"/>
            </a:solidFill>
            <a:prstDash val="sysDot"/>
            <a:round/>
            <a:headEnd type="triangl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 name="Rectangle 2">
            <a:extLst>
              <a:ext uri="{FF2B5EF4-FFF2-40B4-BE49-F238E27FC236}">
                <a16:creationId xmlns:a16="http://schemas.microsoft.com/office/drawing/2014/main" id="{9FE9F9D0-2EB9-97FE-7B76-51865C05E63C}"/>
              </a:ext>
            </a:extLst>
          </p:cNvPr>
          <p:cNvSpPr/>
          <p:nvPr/>
        </p:nvSpPr>
        <p:spPr bwMode="auto">
          <a:xfrm>
            <a:off x="1462977" y="2057405"/>
            <a:ext cx="1127823" cy="685794"/>
          </a:xfrm>
          <a:prstGeom prst="rect">
            <a:avLst/>
          </a:prstGeom>
          <a:solidFill>
            <a:srgbClr val="BFFFFF"/>
          </a:solidFill>
          <a:ln w="381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Times New Roman" panose="02020603050405020304" pitchFamily="18" charset="0"/>
              </a:rPr>
              <a:t>RSFs</a:t>
            </a:r>
          </a:p>
        </p:txBody>
      </p:sp>
      <p:sp>
        <p:nvSpPr>
          <p:cNvPr id="7" name="Rectangle 6">
            <a:extLst>
              <a:ext uri="{FF2B5EF4-FFF2-40B4-BE49-F238E27FC236}">
                <a16:creationId xmlns:a16="http://schemas.microsoft.com/office/drawing/2014/main" id="{F9F6F898-D9B4-EBC7-CC6D-34C632759107}"/>
              </a:ext>
            </a:extLst>
          </p:cNvPr>
          <p:cNvSpPr/>
          <p:nvPr/>
        </p:nvSpPr>
        <p:spPr bwMode="auto">
          <a:xfrm>
            <a:off x="6413017" y="2050892"/>
            <a:ext cx="1127823" cy="685794"/>
          </a:xfrm>
          <a:prstGeom prst="rect">
            <a:avLst/>
          </a:prstGeom>
          <a:solidFill>
            <a:srgbClr val="BFFFFF"/>
          </a:solidFill>
          <a:ln w="381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Times New Roman" panose="02020603050405020304" pitchFamily="18" charset="0"/>
              </a:rPr>
              <a:t>RSFs</a:t>
            </a:r>
          </a:p>
        </p:txBody>
      </p:sp>
      <p:sp>
        <p:nvSpPr>
          <p:cNvPr id="8" name="Rectangle 7">
            <a:extLst>
              <a:ext uri="{FF2B5EF4-FFF2-40B4-BE49-F238E27FC236}">
                <a16:creationId xmlns:a16="http://schemas.microsoft.com/office/drawing/2014/main" id="{51F7A1FF-5957-813E-8BF9-400D125361AD}"/>
              </a:ext>
            </a:extLst>
          </p:cNvPr>
          <p:cNvSpPr/>
          <p:nvPr/>
        </p:nvSpPr>
        <p:spPr bwMode="auto">
          <a:xfrm>
            <a:off x="1980719" y="5506362"/>
            <a:ext cx="1127823" cy="685794"/>
          </a:xfrm>
          <a:prstGeom prst="rect">
            <a:avLst/>
          </a:prstGeom>
          <a:noFill/>
          <a:ln w="28575" cap="flat" cmpd="sng" algn="ctr">
            <a:solidFill>
              <a:schemeClr val="tx1"/>
            </a:solidFill>
            <a:prstDash val="sysDot"/>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Times New Roman" panose="02020603050405020304" pitchFamily="18" charset="0"/>
              </a:rPr>
              <a:t>RSFs</a:t>
            </a:r>
          </a:p>
        </p:txBody>
      </p:sp>
      <p:sp>
        <p:nvSpPr>
          <p:cNvPr id="9" name="Rectangle 8">
            <a:extLst>
              <a:ext uri="{FF2B5EF4-FFF2-40B4-BE49-F238E27FC236}">
                <a16:creationId xmlns:a16="http://schemas.microsoft.com/office/drawing/2014/main" id="{436524E4-B207-5739-472F-1756CA9F4018}"/>
              </a:ext>
            </a:extLst>
          </p:cNvPr>
          <p:cNvSpPr/>
          <p:nvPr/>
        </p:nvSpPr>
        <p:spPr bwMode="auto">
          <a:xfrm>
            <a:off x="6942832" y="5504335"/>
            <a:ext cx="1127823" cy="685794"/>
          </a:xfrm>
          <a:prstGeom prst="rect">
            <a:avLst/>
          </a:prstGeom>
          <a:noFill/>
          <a:ln w="28575" cap="flat" cmpd="sng" algn="ctr">
            <a:solidFill>
              <a:schemeClr val="tx1"/>
            </a:solidFill>
            <a:prstDash val="sysDot"/>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Times New Roman" panose="02020603050405020304" pitchFamily="18" charset="0"/>
              </a:rPr>
              <a:t>RSFs</a:t>
            </a:r>
          </a:p>
        </p:txBody>
      </p:sp>
      <p:sp>
        <p:nvSpPr>
          <p:cNvPr id="10" name="Rectangle 9">
            <a:extLst>
              <a:ext uri="{FF2B5EF4-FFF2-40B4-BE49-F238E27FC236}">
                <a16:creationId xmlns:a16="http://schemas.microsoft.com/office/drawing/2014/main" id="{26DBDEA9-59FE-D5F5-76BB-6402427B89AA}"/>
              </a:ext>
            </a:extLst>
          </p:cNvPr>
          <p:cNvSpPr/>
          <p:nvPr/>
        </p:nvSpPr>
        <p:spPr bwMode="auto">
          <a:xfrm>
            <a:off x="2286000" y="4798568"/>
            <a:ext cx="1127823" cy="685794"/>
          </a:xfrm>
          <a:prstGeom prst="rect">
            <a:avLst/>
          </a:prstGeom>
          <a:pattFill prst="pct10">
            <a:fgClr>
              <a:schemeClr val="tx1"/>
            </a:fgClr>
            <a:bgClr>
              <a:srgbClr val="BFFFFF"/>
            </a:bgClr>
          </a:pattFill>
          <a:ln w="381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Times New Roman" panose="02020603050405020304" pitchFamily="18" charset="0"/>
              </a:rPr>
              <a:t>RSFs</a:t>
            </a:r>
          </a:p>
        </p:txBody>
      </p:sp>
      <p:sp>
        <p:nvSpPr>
          <p:cNvPr id="11" name="Rectangle 10">
            <a:extLst>
              <a:ext uri="{FF2B5EF4-FFF2-40B4-BE49-F238E27FC236}">
                <a16:creationId xmlns:a16="http://schemas.microsoft.com/office/drawing/2014/main" id="{8D17036F-9F0B-02B5-D8BE-803C3DD7FBD2}"/>
              </a:ext>
            </a:extLst>
          </p:cNvPr>
          <p:cNvSpPr/>
          <p:nvPr/>
        </p:nvSpPr>
        <p:spPr bwMode="auto">
          <a:xfrm>
            <a:off x="2850624" y="2764492"/>
            <a:ext cx="1127823" cy="685794"/>
          </a:xfrm>
          <a:prstGeom prst="rect">
            <a:avLst/>
          </a:prstGeom>
          <a:pattFill prst="pct5">
            <a:fgClr>
              <a:schemeClr val="tx1"/>
            </a:fgClr>
            <a:bgClr>
              <a:schemeClr val="bg1"/>
            </a:bgClr>
          </a:pattFill>
          <a:ln w="28575" cap="flat" cmpd="sng" algn="ctr">
            <a:solidFill>
              <a:schemeClr val="tx1"/>
            </a:solidFill>
            <a:prstDash val="sysDot"/>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Times New Roman" panose="02020603050405020304" pitchFamily="18" charset="0"/>
              </a:rPr>
              <a:t>RSFs</a:t>
            </a:r>
          </a:p>
        </p:txBody>
      </p:sp>
      <p:cxnSp>
        <p:nvCxnSpPr>
          <p:cNvPr id="57" name="Straight Arrow Connector 56">
            <a:extLst>
              <a:ext uri="{FF2B5EF4-FFF2-40B4-BE49-F238E27FC236}">
                <a16:creationId xmlns:a16="http://schemas.microsoft.com/office/drawing/2014/main" id="{50A174A7-6522-3BCB-4B0D-C4487240A9DA}"/>
              </a:ext>
            </a:extLst>
          </p:cNvPr>
          <p:cNvCxnSpPr/>
          <p:nvPr/>
        </p:nvCxnSpPr>
        <p:spPr bwMode="auto">
          <a:xfrm>
            <a:off x="6023998" y="2743199"/>
            <a:ext cx="523106" cy="2726592"/>
          </a:xfrm>
          <a:prstGeom prst="straightConnector1">
            <a:avLst/>
          </a:prstGeom>
          <a:solidFill>
            <a:schemeClr val="accent1"/>
          </a:solidFill>
          <a:ln w="12700" cap="flat" cmpd="sng" algn="ctr">
            <a:solidFill>
              <a:srgbClr val="0432FF"/>
            </a:solidFill>
            <a:prstDash val="sysDot"/>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3" name="Straight Arrow Connector 12">
            <a:extLst>
              <a:ext uri="{FF2B5EF4-FFF2-40B4-BE49-F238E27FC236}">
                <a16:creationId xmlns:a16="http://schemas.microsoft.com/office/drawing/2014/main" id="{EFC0C49C-5519-74C4-4090-09EE4B5C20DA}"/>
              </a:ext>
            </a:extLst>
          </p:cNvPr>
          <p:cNvCxnSpPr/>
          <p:nvPr/>
        </p:nvCxnSpPr>
        <p:spPr bwMode="auto">
          <a:xfrm>
            <a:off x="10963515" y="2720423"/>
            <a:ext cx="550487" cy="2788754"/>
          </a:xfrm>
          <a:prstGeom prst="straightConnector1">
            <a:avLst/>
          </a:prstGeom>
          <a:solidFill>
            <a:schemeClr val="accent1"/>
          </a:solidFill>
          <a:ln w="38100" cap="flat" cmpd="sng" algn="ctr">
            <a:solidFill>
              <a:srgbClr val="0432FF"/>
            </a:solidFill>
            <a:prstDash val="sysDot"/>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 name="Straight Arrow Connector 14">
            <a:extLst>
              <a:ext uri="{FF2B5EF4-FFF2-40B4-BE49-F238E27FC236}">
                <a16:creationId xmlns:a16="http://schemas.microsoft.com/office/drawing/2014/main" id="{209B68C1-334E-7773-A088-85175F4D2E7B}"/>
              </a:ext>
            </a:extLst>
          </p:cNvPr>
          <p:cNvCxnSpPr/>
          <p:nvPr/>
        </p:nvCxnSpPr>
        <p:spPr bwMode="auto">
          <a:xfrm flipV="1">
            <a:off x="6862198" y="2750381"/>
            <a:ext cx="521556" cy="2719410"/>
          </a:xfrm>
          <a:prstGeom prst="straightConnector1">
            <a:avLst/>
          </a:prstGeom>
          <a:solidFill>
            <a:schemeClr val="accent1"/>
          </a:solidFill>
          <a:ln w="28575" cap="flat" cmpd="sng" algn="ctr">
            <a:solidFill>
              <a:srgbClr val="0432FF"/>
            </a:solidFill>
            <a:prstDash val="sysDot"/>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9" name="TextBox 18">
            <a:extLst>
              <a:ext uri="{FF2B5EF4-FFF2-40B4-BE49-F238E27FC236}">
                <a16:creationId xmlns:a16="http://schemas.microsoft.com/office/drawing/2014/main" id="{26D797C6-C69D-EE74-B574-3976C6CE3D2A}"/>
              </a:ext>
            </a:extLst>
          </p:cNvPr>
          <p:cNvSpPr txBox="1"/>
          <p:nvPr/>
        </p:nvSpPr>
        <p:spPr>
          <a:xfrm>
            <a:off x="5829300" y="3932335"/>
            <a:ext cx="466794" cy="276999"/>
          </a:xfrm>
          <a:prstGeom prst="rect">
            <a:avLst/>
          </a:prstGeom>
          <a:noFill/>
        </p:spPr>
        <p:txBody>
          <a:bodyPr wrap="none" rtlCol="0">
            <a:spAutoFit/>
          </a:bodyPr>
          <a:lstStyle/>
          <a:p>
            <a:r>
              <a:rPr lang="en-US" dirty="0">
                <a:solidFill>
                  <a:srgbClr val="0432FF"/>
                </a:solidFill>
              </a:rPr>
              <a:t>Ping</a:t>
            </a:r>
          </a:p>
        </p:txBody>
      </p:sp>
      <p:sp>
        <p:nvSpPr>
          <p:cNvPr id="20" name="TextBox 19">
            <a:extLst>
              <a:ext uri="{FF2B5EF4-FFF2-40B4-BE49-F238E27FC236}">
                <a16:creationId xmlns:a16="http://schemas.microsoft.com/office/drawing/2014/main" id="{5860FA50-AF39-6612-7EAC-EE21D068A1AB}"/>
              </a:ext>
            </a:extLst>
          </p:cNvPr>
          <p:cNvSpPr txBox="1"/>
          <p:nvPr/>
        </p:nvSpPr>
        <p:spPr>
          <a:xfrm>
            <a:off x="7176655" y="3932335"/>
            <a:ext cx="500458" cy="276999"/>
          </a:xfrm>
          <a:prstGeom prst="rect">
            <a:avLst/>
          </a:prstGeom>
          <a:noFill/>
        </p:spPr>
        <p:txBody>
          <a:bodyPr wrap="none" rtlCol="0">
            <a:spAutoFit/>
          </a:bodyPr>
          <a:lstStyle/>
          <a:p>
            <a:r>
              <a:rPr lang="en-US" dirty="0">
                <a:solidFill>
                  <a:srgbClr val="0432FF"/>
                </a:solidFill>
              </a:rPr>
              <a:t>Pong</a:t>
            </a:r>
          </a:p>
        </p:txBody>
      </p:sp>
      <p:sp>
        <p:nvSpPr>
          <p:cNvPr id="21" name="TextBox 20">
            <a:extLst>
              <a:ext uri="{FF2B5EF4-FFF2-40B4-BE49-F238E27FC236}">
                <a16:creationId xmlns:a16="http://schemas.microsoft.com/office/drawing/2014/main" id="{BBEE61BB-F0D9-93AC-7B88-1AB6E1A4B1E8}"/>
              </a:ext>
            </a:extLst>
          </p:cNvPr>
          <p:cNvSpPr txBox="1"/>
          <p:nvPr/>
        </p:nvSpPr>
        <p:spPr>
          <a:xfrm>
            <a:off x="11230981" y="3932335"/>
            <a:ext cx="466794" cy="276999"/>
          </a:xfrm>
          <a:prstGeom prst="rect">
            <a:avLst/>
          </a:prstGeom>
          <a:noFill/>
        </p:spPr>
        <p:txBody>
          <a:bodyPr wrap="none" rtlCol="0">
            <a:spAutoFit/>
          </a:bodyPr>
          <a:lstStyle/>
          <a:p>
            <a:r>
              <a:rPr lang="en-US" dirty="0">
                <a:solidFill>
                  <a:srgbClr val="0432FF"/>
                </a:solidFill>
              </a:rPr>
              <a:t>Ping</a:t>
            </a:r>
          </a:p>
        </p:txBody>
      </p:sp>
      <p:sp>
        <p:nvSpPr>
          <p:cNvPr id="26" name="TextBox 25">
            <a:extLst>
              <a:ext uri="{FF2B5EF4-FFF2-40B4-BE49-F238E27FC236}">
                <a16:creationId xmlns:a16="http://schemas.microsoft.com/office/drawing/2014/main" id="{E1D0B1FC-C4CB-4B75-81D7-8E551A535E62}"/>
              </a:ext>
            </a:extLst>
          </p:cNvPr>
          <p:cNvSpPr txBox="1"/>
          <p:nvPr/>
        </p:nvSpPr>
        <p:spPr>
          <a:xfrm>
            <a:off x="70253" y="2558987"/>
            <a:ext cx="912429" cy="307777"/>
          </a:xfrm>
          <a:prstGeom prst="rect">
            <a:avLst/>
          </a:prstGeom>
          <a:solidFill>
            <a:schemeClr val="bg1">
              <a:lumMod val="95000"/>
            </a:schemeClr>
          </a:solidFill>
        </p:spPr>
        <p:txBody>
          <a:bodyPr wrap="none" rtlCol="0">
            <a:spAutoFit/>
          </a:bodyPr>
          <a:lstStyle/>
          <a:p>
            <a:r>
              <a:rPr lang="en-US" sz="1400" dirty="0">
                <a:latin typeface="+mj-lt"/>
              </a:rPr>
              <a:t>Device-A</a:t>
            </a:r>
          </a:p>
        </p:txBody>
      </p:sp>
      <p:sp>
        <p:nvSpPr>
          <p:cNvPr id="27" name="TextBox 26">
            <a:extLst>
              <a:ext uri="{FF2B5EF4-FFF2-40B4-BE49-F238E27FC236}">
                <a16:creationId xmlns:a16="http://schemas.microsoft.com/office/drawing/2014/main" id="{A014B51F-3E88-C70C-62C1-3DB3EBFAC003}"/>
              </a:ext>
            </a:extLst>
          </p:cNvPr>
          <p:cNvSpPr txBox="1"/>
          <p:nvPr/>
        </p:nvSpPr>
        <p:spPr>
          <a:xfrm>
            <a:off x="69590" y="5302812"/>
            <a:ext cx="873957" cy="307777"/>
          </a:xfrm>
          <a:prstGeom prst="rect">
            <a:avLst/>
          </a:prstGeom>
          <a:solidFill>
            <a:schemeClr val="bg1">
              <a:lumMod val="95000"/>
            </a:schemeClr>
          </a:solidFill>
        </p:spPr>
        <p:txBody>
          <a:bodyPr wrap="none" rtlCol="0">
            <a:spAutoFit/>
          </a:bodyPr>
          <a:lstStyle/>
          <a:p>
            <a:r>
              <a:rPr lang="en-US" sz="1400" dirty="0">
                <a:latin typeface="+mj-lt"/>
              </a:rPr>
              <a:t>Device-B</a:t>
            </a:r>
          </a:p>
        </p:txBody>
      </p:sp>
      <p:grpSp>
        <p:nvGrpSpPr>
          <p:cNvPr id="28" name="Group 27">
            <a:extLst>
              <a:ext uri="{FF2B5EF4-FFF2-40B4-BE49-F238E27FC236}">
                <a16:creationId xmlns:a16="http://schemas.microsoft.com/office/drawing/2014/main" id="{363555CB-4ED4-DFDC-E5DF-131213065488}"/>
              </a:ext>
            </a:extLst>
          </p:cNvPr>
          <p:cNvGrpSpPr/>
          <p:nvPr/>
        </p:nvGrpSpPr>
        <p:grpSpPr>
          <a:xfrm>
            <a:off x="930914" y="2210418"/>
            <a:ext cx="490607" cy="1066182"/>
            <a:chOff x="930914" y="2167091"/>
            <a:chExt cx="490607" cy="1066182"/>
          </a:xfrm>
        </p:grpSpPr>
        <p:sp>
          <p:nvSpPr>
            <p:cNvPr id="29" name="TextBox 28">
              <a:extLst>
                <a:ext uri="{FF2B5EF4-FFF2-40B4-BE49-F238E27FC236}">
                  <a16:creationId xmlns:a16="http://schemas.microsoft.com/office/drawing/2014/main" id="{40C1350C-75AE-5CA1-B9BE-B82081515CE4}"/>
                </a:ext>
              </a:extLst>
            </p:cNvPr>
            <p:cNvSpPr txBox="1"/>
            <p:nvPr/>
          </p:nvSpPr>
          <p:spPr>
            <a:xfrm>
              <a:off x="936414" y="2863941"/>
              <a:ext cx="482441" cy="369332"/>
            </a:xfrm>
            <a:prstGeom prst="rect">
              <a:avLst/>
            </a:prstGeom>
            <a:noFill/>
          </p:spPr>
          <p:txBody>
            <a:bodyPr wrap="square" rtlCol="0">
              <a:spAutoFit/>
            </a:bodyPr>
            <a:lstStyle/>
            <a:p>
              <a:r>
                <a:rPr lang="en-US" sz="1800" dirty="0">
                  <a:latin typeface="+mn-lt"/>
                </a:rPr>
                <a:t>Rx</a:t>
              </a:r>
            </a:p>
          </p:txBody>
        </p:sp>
        <p:sp>
          <p:nvSpPr>
            <p:cNvPr id="30" name="TextBox 29">
              <a:extLst>
                <a:ext uri="{FF2B5EF4-FFF2-40B4-BE49-F238E27FC236}">
                  <a16:creationId xmlns:a16="http://schemas.microsoft.com/office/drawing/2014/main" id="{28FB80F3-32E6-1554-D21C-C1B958888C6E}"/>
                </a:ext>
              </a:extLst>
            </p:cNvPr>
            <p:cNvSpPr txBox="1"/>
            <p:nvPr/>
          </p:nvSpPr>
          <p:spPr>
            <a:xfrm>
              <a:off x="930914" y="2167091"/>
              <a:ext cx="490607" cy="369332"/>
            </a:xfrm>
            <a:prstGeom prst="rect">
              <a:avLst/>
            </a:prstGeom>
            <a:noFill/>
          </p:spPr>
          <p:txBody>
            <a:bodyPr wrap="square" rtlCol="0">
              <a:spAutoFit/>
            </a:bodyPr>
            <a:lstStyle/>
            <a:p>
              <a:r>
                <a:rPr lang="en-US" sz="1800" dirty="0">
                  <a:latin typeface="+mn-lt"/>
                </a:rPr>
                <a:t>Tx</a:t>
              </a:r>
            </a:p>
          </p:txBody>
        </p:sp>
      </p:grpSp>
      <p:grpSp>
        <p:nvGrpSpPr>
          <p:cNvPr id="31" name="Group 30">
            <a:extLst>
              <a:ext uri="{FF2B5EF4-FFF2-40B4-BE49-F238E27FC236}">
                <a16:creationId xmlns:a16="http://schemas.microsoft.com/office/drawing/2014/main" id="{61636A81-68ED-03A8-2CA2-DFF306BA80B7}"/>
              </a:ext>
            </a:extLst>
          </p:cNvPr>
          <p:cNvGrpSpPr/>
          <p:nvPr/>
        </p:nvGrpSpPr>
        <p:grpSpPr>
          <a:xfrm>
            <a:off x="934596" y="4975323"/>
            <a:ext cx="490607" cy="1066182"/>
            <a:chOff x="930914" y="2167091"/>
            <a:chExt cx="490607" cy="1066182"/>
          </a:xfrm>
        </p:grpSpPr>
        <p:sp>
          <p:nvSpPr>
            <p:cNvPr id="32" name="TextBox 31">
              <a:extLst>
                <a:ext uri="{FF2B5EF4-FFF2-40B4-BE49-F238E27FC236}">
                  <a16:creationId xmlns:a16="http://schemas.microsoft.com/office/drawing/2014/main" id="{EA53A343-DE34-E7EF-DB9D-92735F99DD5A}"/>
                </a:ext>
              </a:extLst>
            </p:cNvPr>
            <p:cNvSpPr txBox="1"/>
            <p:nvPr/>
          </p:nvSpPr>
          <p:spPr>
            <a:xfrm>
              <a:off x="936414" y="2863941"/>
              <a:ext cx="482441" cy="369332"/>
            </a:xfrm>
            <a:prstGeom prst="rect">
              <a:avLst/>
            </a:prstGeom>
            <a:noFill/>
          </p:spPr>
          <p:txBody>
            <a:bodyPr wrap="square" rtlCol="0">
              <a:spAutoFit/>
            </a:bodyPr>
            <a:lstStyle/>
            <a:p>
              <a:r>
                <a:rPr lang="en-US" sz="1800" dirty="0">
                  <a:latin typeface="+mn-lt"/>
                </a:rPr>
                <a:t>Rx</a:t>
              </a:r>
            </a:p>
          </p:txBody>
        </p:sp>
        <p:sp>
          <p:nvSpPr>
            <p:cNvPr id="33" name="TextBox 32">
              <a:extLst>
                <a:ext uri="{FF2B5EF4-FFF2-40B4-BE49-F238E27FC236}">
                  <a16:creationId xmlns:a16="http://schemas.microsoft.com/office/drawing/2014/main" id="{49E78C52-E892-A870-4F92-05FBE725F5B6}"/>
                </a:ext>
              </a:extLst>
            </p:cNvPr>
            <p:cNvSpPr txBox="1"/>
            <p:nvPr/>
          </p:nvSpPr>
          <p:spPr>
            <a:xfrm>
              <a:off x="930914" y="2167091"/>
              <a:ext cx="490607" cy="369332"/>
            </a:xfrm>
            <a:prstGeom prst="rect">
              <a:avLst/>
            </a:prstGeom>
            <a:noFill/>
          </p:spPr>
          <p:txBody>
            <a:bodyPr wrap="square" rtlCol="0">
              <a:spAutoFit/>
            </a:bodyPr>
            <a:lstStyle/>
            <a:p>
              <a:r>
                <a:rPr lang="en-US" sz="1800" dirty="0">
                  <a:latin typeface="+mn-lt"/>
                </a:rPr>
                <a:t>Tx</a:t>
              </a:r>
            </a:p>
          </p:txBody>
        </p:sp>
      </p:grpSp>
      <p:cxnSp>
        <p:nvCxnSpPr>
          <p:cNvPr id="34" name="Straight Arrow Connector 33">
            <a:extLst>
              <a:ext uri="{FF2B5EF4-FFF2-40B4-BE49-F238E27FC236}">
                <a16:creationId xmlns:a16="http://schemas.microsoft.com/office/drawing/2014/main" id="{2E4A8344-7F80-3862-BB28-CC9FC53BDE46}"/>
              </a:ext>
            </a:extLst>
          </p:cNvPr>
          <p:cNvCxnSpPr/>
          <p:nvPr/>
        </p:nvCxnSpPr>
        <p:spPr bwMode="auto">
          <a:xfrm>
            <a:off x="5638800" y="1637211"/>
            <a:ext cx="381000" cy="381000"/>
          </a:xfrm>
          <a:prstGeom prst="straightConnector1">
            <a:avLst/>
          </a:prstGeom>
          <a:solidFill>
            <a:schemeClr val="accent1"/>
          </a:solidFill>
          <a:ln w="76200" cap="flat" cmpd="sng" algn="ctr">
            <a:solidFill>
              <a:srgbClr val="FF0000"/>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5" name="Straight Arrow Connector 34">
            <a:extLst>
              <a:ext uri="{FF2B5EF4-FFF2-40B4-BE49-F238E27FC236}">
                <a16:creationId xmlns:a16="http://schemas.microsoft.com/office/drawing/2014/main" id="{A96B13EB-A57A-66F3-C64D-1502C58311EB}"/>
              </a:ext>
            </a:extLst>
          </p:cNvPr>
          <p:cNvCxnSpPr/>
          <p:nvPr/>
        </p:nvCxnSpPr>
        <p:spPr bwMode="auto">
          <a:xfrm>
            <a:off x="6438891" y="4390588"/>
            <a:ext cx="381000" cy="381000"/>
          </a:xfrm>
          <a:prstGeom prst="straightConnector1">
            <a:avLst/>
          </a:prstGeom>
          <a:solidFill>
            <a:schemeClr val="accent1"/>
          </a:solidFill>
          <a:ln w="76200" cap="flat" cmpd="sng" algn="ctr">
            <a:solidFill>
              <a:srgbClr val="FF0000"/>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6" name="Straight Arrow Connector 35">
            <a:extLst>
              <a:ext uri="{FF2B5EF4-FFF2-40B4-BE49-F238E27FC236}">
                <a16:creationId xmlns:a16="http://schemas.microsoft.com/office/drawing/2014/main" id="{8F455CEF-EBE2-153A-2A22-469286A6EB10}"/>
              </a:ext>
            </a:extLst>
          </p:cNvPr>
          <p:cNvCxnSpPr/>
          <p:nvPr/>
        </p:nvCxnSpPr>
        <p:spPr bwMode="auto">
          <a:xfrm>
            <a:off x="10582515" y="1600509"/>
            <a:ext cx="381000" cy="381000"/>
          </a:xfrm>
          <a:prstGeom prst="straightConnector1">
            <a:avLst/>
          </a:prstGeom>
          <a:solidFill>
            <a:schemeClr val="accent1"/>
          </a:solidFill>
          <a:ln w="76200" cap="flat" cmpd="sng" algn="ctr">
            <a:solidFill>
              <a:srgbClr val="FF0000"/>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 name="Straight Arrow Connector 3">
            <a:extLst>
              <a:ext uri="{FF2B5EF4-FFF2-40B4-BE49-F238E27FC236}">
                <a16:creationId xmlns:a16="http://schemas.microsoft.com/office/drawing/2014/main" id="{1029CFDB-0C3F-F97E-5E81-6C8986219AA2}"/>
              </a:ext>
            </a:extLst>
          </p:cNvPr>
          <p:cNvCxnSpPr/>
          <p:nvPr/>
        </p:nvCxnSpPr>
        <p:spPr bwMode="auto">
          <a:xfrm flipV="1">
            <a:off x="9723917" y="4069677"/>
            <a:ext cx="0" cy="349310"/>
          </a:xfrm>
          <a:prstGeom prst="straightConnector1">
            <a:avLst/>
          </a:prstGeom>
          <a:solidFill>
            <a:schemeClr val="accent1"/>
          </a:solidFill>
          <a:ln w="28575" cap="flat" cmpd="sng" algn="ctr">
            <a:solidFill>
              <a:srgbClr val="FF0000"/>
            </a:solidFill>
            <a:prstDash val="solid"/>
            <a:round/>
            <a:headEnd type="none" w="med" len="med"/>
            <a:tailEnd type="triangl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 name="Straight Arrow Connector 11">
            <a:extLst>
              <a:ext uri="{FF2B5EF4-FFF2-40B4-BE49-F238E27FC236}">
                <a16:creationId xmlns:a16="http://schemas.microsoft.com/office/drawing/2014/main" id="{29C6FC65-7937-1A4D-F622-246CBE3C4066}"/>
              </a:ext>
            </a:extLst>
          </p:cNvPr>
          <p:cNvCxnSpPr/>
          <p:nvPr/>
        </p:nvCxnSpPr>
        <p:spPr bwMode="auto">
          <a:xfrm flipV="1">
            <a:off x="9333856" y="4069677"/>
            <a:ext cx="0" cy="349310"/>
          </a:xfrm>
          <a:prstGeom prst="straightConnector1">
            <a:avLst/>
          </a:prstGeom>
          <a:solidFill>
            <a:schemeClr val="accent1"/>
          </a:solidFill>
          <a:ln w="28575" cap="flat" cmpd="sng" algn="ctr">
            <a:solidFill>
              <a:srgbClr val="FF0000"/>
            </a:solidFill>
            <a:prstDash val="solid"/>
            <a:round/>
            <a:headEnd type="triangl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4" name="TextBox 13">
            <a:extLst>
              <a:ext uri="{FF2B5EF4-FFF2-40B4-BE49-F238E27FC236}">
                <a16:creationId xmlns:a16="http://schemas.microsoft.com/office/drawing/2014/main" id="{03162502-989E-8D04-7CCF-6798CC2419A7}"/>
              </a:ext>
            </a:extLst>
          </p:cNvPr>
          <p:cNvSpPr txBox="1"/>
          <p:nvPr/>
        </p:nvSpPr>
        <p:spPr>
          <a:xfrm>
            <a:off x="8656165" y="3793835"/>
            <a:ext cx="1714494" cy="276999"/>
          </a:xfrm>
          <a:prstGeom prst="rect">
            <a:avLst/>
          </a:prstGeom>
          <a:noFill/>
        </p:spPr>
        <p:txBody>
          <a:bodyPr wrap="square" rtlCol="0">
            <a:spAutoFit/>
          </a:bodyPr>
          <a:lstStyle/>
          <a:p>
            <a:pPr algn="ctr"/>
            <a:r>
              <a:rPr lang="en-US" dirty="0">
                <a:solidFill>
                  <a:srgbClr val="FF0000"/>
                </a:solidFill>
              </a:rPr>
              <a:t>RIF-RMARKER Pair</a:t>
            </a:r>
          </a:p>
        </p:txBody>
      </p:sp>
      <p:sp>
        <p:nvSpPr>
          <p:cNvPr id="16" name="Date Placeholder 3">
            <a:extLst>
              <a:ext uri="{FF2B5EF4-FFF2-40B4-BE49-F238E27FC236}">
                <a16:creationId xmlns:a16="http://schemas.microsoft.com/office/drawing/2014/main" id="{467E6CE8-B0DF-9FB2-4715-667F0953138B}"/>
              </a:ext>
            </a:extLst>
          </p:cNvPr>
          <p:cNvSpPr>
            <a:spLocks noGrp="1"/>
          </p:cNvSpPr>
          <p:nvPr>
            <p:ph type="dt" sz="half" idx="10"/>
          </p:nvPr>
        </p:nvSpPr>
        <p:spPr>
          <a:xfrm>
            <a:off x="914400" y="378281"/>
            <a:ext cx="2133600" cy="215444"/>
          </a:xfrm>
        </p:spPr>
        <p:txBody>
          <a:bodyPr/>
          <a:lstStyle/>
          <a:p>
            <a:r>
              <a:rPr lang="en-US" altLang="en-US" dirty="0"/>
              <a:t>July 2024</a:t>
            </a:r>
          </a:p>
        </p:txBody>
      </p:sp>
      <p:sp>
        <p:nvSpPr>
          <p:cNvPr id="17" name="Rectangle 16">
            <a:extLst>
              <a:ext uri="{FF2B5EF4-FFF2-40B4-BE49-F238E27FC236}">
                <a16:creationId xmlns:a16="http://schemas.microsoft.com/office/drawing/2014/main" id="{84106855-1797-40B1-526C-8A3587ECC547}"/>
              </a:ext>
            </a:extLst>
          </p:cNvPr>
          <p:cNvSpPr>
            <a:spLocks noChangeArrowheads="1"/>
          </p:cNvSpPr>
          <p:nvPr/>
        </p:nvSpPr>
        <p:spPr bwMode="auto">
          <a:xfrm>
            <a:off x="8610600" y="378281"/>
            <a:ext cx="26670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marL="6350" lvl="4" algn="r"/>
            <a:r>
              <a:rPr lang="en-US" altLang="en-US" sz="1400" b="1" dirty="0"/>
              <a:t>DOC: </a:t>
            </a:r>
            <a:r>
              <a:rPr lang="en-US" sz="1400" b="1" dirty="0"/>
              <a:t>15-24-0413-00-04ab</a:t>
            </a:r>
            <a:endParaRPr lang="en-US" altLang="en-US" sz="1400" b="1" dirty="0"/>
          </a:p>
        </p:txBody>
      </p:sp>
    </p:spTree>
    <p:extLst>
      <p:ext uri="{BB962C8B-B14F-4D97-AF65-F5344CB8AC3E}">
        <p14:creationId xmlns:p14="http://schemas.microsoft.com/office/powerpoint/2010/main" val="40543906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Rectangle 32">
            <a:extLst>
              <a:ext uri="{FF2B5EF4-FFF2-40B4-BE49-F238E27FC236}">
                <a16:creationId xmlns:a16="http://schemas.microsoft.com/office/drawing/2014/main" id="{07CFD0E6-4F98-0ADF-4697-6E02F2451D0B}"/>
              </a:ext>
            </a:extLst>
          </p:cNvPr>
          <p:cNvSpPr/>
          <p:nvPr/>
        </p:nvSpPr>
        <p:spPr bwMode="auto">
          <a:xfrm>
            <a:off x="2254621" y="4806289"/>
            <a:ext cx="1127823" cy="685794"/>
          </a:xfrm>
          <a:prstGeom prst="rect">
            <a:avLst/>
          </a:prstGeom>
          <a:pattFill prst="pct5">
            <a:fgClr>
              <a:schemeClr val="tx1"/>
            </a:fgClr>
            <a:bgClr>
              <a:srgbClr val="BFFFFF"/>
            </a:bgClr>
          </a:pattFill>
          <a:ln w="381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Times New Roman" panose="02020603050405020304" pitchFamily="18" charset="0"/>
              </a:rPr>
              <a:t>RSFs</a:t>
            </a:r>
          </a:p>
        </p:txBody>
      </p:sp>
      <p:sp>
        <p:nvSpPr>
          <p:cNvPr id="2" name="Title 1">
            <a:extLst>
              <a:ext uri="{FF2B5EF4-FFF2-40B4-BE49-F238E27FC236}">
                <a16:creationId xmlns:a16="http://schemas.microsoft.com/office/drawing/2014/main" id="{448C2A5C-68CB-E90E-476D-D025B5762B22}"/>
              </a:ext>
            </a:extLst>
          </p:cNvPr>
          <p:cNvSpPr>
            <a:spLocks noGrp="1"/>
          </p:cNvSpPr>
          <p:nvPr>
            <p:ph type="title"/>
          </p:nvPr>
        </p:nvSpPr>
        <p:spPr/>
        <p:txBody>
          <a:bodyPr/>
          <a:lstStyle/>
          <a:p>
            <a:r>
              <a:rPr lang="en-US" dirty="0"/>
              <a:t>DS-TWR with Mixed MMS: 2 Packets</a:t>
            </a:r>
          </a:p>
        </p:txBody>
      </p:sp>
      <p:sp>
        <p:nvSpPr>
          <p:cNvPr id="5" name="Footer Placeholder 4">
            <a:extLst>
              <a:ext uri="{FF2B5EF4-FFF2-40B4-BE49-F238E27FC236}">
                <a16:creationId xmlns:a16="http://schemas.microsoft.com/office/drawing/2014/main" id="{FD6E746D-48AD-4C01-F5B4-73D3042DF71C}"/>
              </a:ext>
            </a:extLst>
          </p:cNvPr>
          <p:cNvSpPr>
            <a:spLocks noGrp="1"/>
          </p:cNvSpPr>
          <p:nvPr>
            <p:ph type="ftr" sz="quarter" idx="11"/>
          </p:nvPr>
        </p:nvSpPr>
        <p:spPr/>
        <p:txBody>
          <a:bodyPr/>
          <a:lstStyle/>
          <a:p>
            <a:r>
              <a:rPr lang="en-US" altLang="en-US"/>
              <a:t>X. Luo, et al</a:t>
            </a:r>
            <a:endParaRPr lang="en-US" altLang="en-US" dirty="0"/>
          </a:p>
        </p:txBody>
      </p:sp>
      <p:sp>
        <p:nvSpPr>
          <p:cNvPr id="6" name="Slide Number Placeholder 5">
            <a:extLst>
              <a:ext uri="{FF2B5EF4-FFF2-40B4-BE49-F238E27FC236}">
                <a16:creationId xmlns:a16="http://schemas.microsoft.com/office/drawing/2014/main" id="{466568C4-0D79-3BA8-BA70-1F6A77477578}"/>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8</a:t>
            </a:fld>
            <a:endParaRPr lang="en-US" altLang="en-US"/>
          </a:p>
        </p:txBody>
      </p:sp>
      <p:cxnSp>
        <p:nvCxnSpPr>
          <p:cNvPr id="3" name="Straight Arrow Connector 2">
            <a:extLst>
              <a:ext uri="{FF2B5EF4-FFF2-40B4-BE49-F238E27FC236}">
                <a16:creationId xmlns:a16="http://schemas.microsoft.com/office/drawing/2014/main" id="{3F5F0133-B433-3ECB-CBEB-0B75466C7496}"/>
              </a:ext>
            </a:extLst>
          </p:cNvPr>
          <p:cNvCxnSpPr/>
          <p:nvPr/>
        </p:nvCxnSpPr>
        <p:spPr bwMode="auto">
          <a:xfrm>
            <a:off x="1015035" y="2690179"/>
            <a:ext cx="10262565" cy="0"/>
          </a:xfrm>
          <a:prstGeom prst="straightConnector1">
            <a:avLst/>
          </a:prstGeom>
          <a:solidFill>
            <a:schemeClr val="accent1"/>
          </a:solidFill>
          <a:ln w="12700" cap="flat" cmpd="sng" algn="ctr">
            <a:solidFill>
              <a:schemeClr val="tx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 name="Straight Arrow Connector 3">
            <a:extLst>
              <a:ext uri="{FF2B5EF4-FFF2-40B4-BE49-F238E27FC236}">
                <a16:creationId xmlns:a16="http://schemas.microsoft.com/office/drawing/2014/main" id="{B3188936-BFA3-E51B-C7CC-681D30ED6E22}"/>
              </a:ext>
            </a:extLst>
          </p:cNvPr>
          <p:cNvCxnSpPr/>
          <p:nvPr/>
        </p:nvCxnSpPr>
        <p:spPr bwMode="auto">
          <a:xfrm>
            <a:off x="1015034" y="5500618"/>
            <a:ext cx="10186366" cy="0"/>
          </a:xfrm>
          <a:prstGeom prst="straightConnector1">
            <a:avLst/>
          </a:prstGeom>
          <a:solidFill>
            <a:schemeClr val="accent1"/>
          </a:solidFill>
          <a:ln w="12700" cap="flat" cmpd="sng" algn="ctr">
            <a:solidFill>
              <a:schemeClr val="tx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 name="Rectangle 6">
            <a:extLst>
              <a:ext uri="{FF2B5EF4-FFF2-40B4-BE49-F238E27FC236}">
                <a16:creationId xmlns:a16="http://schemas.microsoft.com/office/drawing/2014/main" id="{9B435C04-FE2C-F8F9-0AD2-60026843FBFB}"/>
              </a:ext>
            </a:extLst>
          </p:cNvPr>
          <p:cNvSpPr/>
          <p:nvPr/>
        </p:nvSpPr>
        <p:spPr bwMode="auto">
          <a:xfrm>
            <a:off x="2585003" y="2004385"/>
            <a:ext cx="5326592" cy="685794"/>
          </a:xfrm>
          <a:prstGeom prst="rect">
            <a:avLst/>
          </a:prstGeom>
          <a:solidFill>
            <a:srgbClr val="FFFC00"/>
          </a:solidFill>
          <a:ln w="381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Times New Roman" panose="02020603050405020304" pitchFamily="18" charset="0"/>
              </a:rPr>
              <a:t>RIF 1, 2, …</a:t>
            </a:r>
          </a:p>
        </p:txBody>
      </p:sp>
      <p:sp>
        <p:nvSpPr>
          <p:cNvPr id="8" name="TextBox 7">
            <a:extLst>
              <a:ext uri="{FF2B5EF4-FFF2-40B4-BE49-F238E27FC236}">
                <a16:creationId xmlns:a16="http://schemas.microsoft.com/office/drawing/2014/main" id="{55A38724-194F-9D82-FB2C-BDC7E3FCCD06}"/>
              </a:ext>
            </a:extLst>
          </p:cNvPr>
          <p:cNvSpPr txBox="1"/>
          <p:nvPr/>
        </p:nvSpPr>
        <p:spPr>
          <a:xfrm>
            <a:off x="70253" y="2515660"/>
            <a:ext cx="883575" cy="307777"/>
          </a:xfrm>
          <a:prstGeom prst="rect">
            <a:avLst/>
          </a:prstGeom>
          <a:solidFill>
            <a:schemeClr val="bg1">
              <a:lumMod val="95000"/>
            </a:schemeClr>
          </a:solidFill>
        </p:spPr>
        <p:txBody>
          <a:bodyPr wrap="none" rtlCol="0">
            <a:spAutoFit/>
          </a:bodyPr>
          <a:lstStyle/>
          <a:p>
            <a:r>
              <a:rPr lang="en-US" sz="1400" dirty="0">
                <a:latin typeface="+mj-lt"/>
              </a:rPr>
              <a:t>Device-A</a:t>
            </a:r>
          </a:p>
        </p:txBody>
      </p:sp>
      <p:sp>
        <p:nvSpPr>
          <p:cNvPr id="9" name="TextBox 8">
            <a:extLst>
              <a:ext uri="{FF2B5EF4-FFF2-40B4-BE49-F238E27FC236}">
                <a16:creationId xmlns:a16="http://schemas.microsoft.com/office/drawing/2014/main" id="{F53D1683-33A7-B0EA-7802-332E570A253D}"/>
              </a:ext>
            </a:extLst>
          </p:cNvPr>
          <p:cNvSpPr txBox="1"/>
          <p:nvPr/>
        </p:nvSpPr>
        <p:spPr>
          <a:xfrm>
            <a:off x="69590" y="5302812"/>
            <a:ext cx="873957" cy="307777"/>
          </a:xfrm>
          <a:prstGeom prst="rect">
            <a:avLst/>
          </a:prstGeom>
          <a:solidFill>
            <a:schemeClr val="bg1">
              <a:lumMod val="95000"/>
            </a:schemeClr>
          </a:solidFill>
        </p:spPr>
        <p:txBody>
          <a:bodyPr wrap="none" rtlCol="0">
            <a:spAutoFit/>
          </a:bodyPr>
          <a:lstStyle/>
          <a:p>
            <a:r>
              <a:rPr lang="en-US" sz="1400" dirty="0">
                <a:latin typeface="+mj-lt"/>
              </a:rPr>
              <a:t>Device-B</a:t>
            </a:r>
          </a:p>
        </p:txBody>
      </p:sp>
      <p:sp>
        <p:nvSpPr>
          <p:cNvPr id="10" name="Rectangle 9">
            <a:extLst>
              <a:ext uri="{FF2B5EF4-FFF2-40B4-BE49-F238E27FC236}">
                <a16:creationId xmlns:a16="http://schemas.microsoft.com/office/drawing/2014/main" id="{4CC64549-A095-B528-A4F1-8E67A331D6B6}"/>
              </a:ext>
            </a:extLst>
          </p:cNvPr>
          <p:cNvSpPr/>
          <p:nvPr/>
        </p:nvSpPr>
        <p:spPr bwMode="auto">
          <a:xfrm>
            <a:off x="3130310" y="5504334"/>
            <a:ext cx="5327890" cy="685794"/>
          </a:xfrm>
          <a:prstGeom prst="rect">
            <a:avLst/>
          </a:prstGeom>
          <a:noFill/>
          <a:ln w="28575" cap="flat" cmpd="sng" algn="ctr">
            <a:solidFill>
              <a:schemeClr val="tx1"/>
            </a:solidFill>
            <a:prstDash val="sysDot"/>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Times New Roman" panose="02020603050405020304" pitchFamily="18" charset="0"/>
              </a:rPr>
              <a:t>RIF 1, 2, …</a:t>
            </a:r>
          </a:p>
        </p:txBody>
      </p:sp>
      <p:cxnSp>
        <p:nvCxnSpPr>
          <p:cNvPr id="24" name="Straight Arrow Connector 23">
            <a:extLst>
              <a:ext uri="{FF2B5EF4-FFF2-40B4-BE49-F238E27FC236}">
                <a16:creationId xmlns:a16="http://schemas.microsoft.com/office/drawing/2014/main" id="{662A6A49-E029-0993-92E7-CC971CC036B4}"/>
              </a:ext>
            </a:extLst>
          </p:cNvPr>
          <p:cNvCxnSpPr/>
          <p:nvPr/>
        </p:nvCxnSpPr>
        <p:spPr bwMode="auto">
          <a:xfrm flipV="1">
            <a:off x="2664026" y="1994950"/>
            <a:ext cx="0" cy="676841"/>
          </a:xfrm>
          <a:prstGeom prst="straightConnector1">
            <a:avLst/>
          </a:prstGeom>
          <a:solidFill>
            <a:schemeClr val="accent1"/>
          </a:solidFill>
          <a:ln w="28575" cap="flat" cmpd="sng" algn="ctr">
            <a:solidFill>
              <a:srgbClr val="FF0000"/>
            </a:solidFill>
            <a:prstDash val="solid"/>
            <a:round/>
            <a:headEnd type="none" w="med" len="med"/>
            <a:tailEnd type="triangl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5" name="Straight Arrow Connector 24">
            <a:extLst>
              <a:ext uri="{FF2B5EF4-FFF2-40B4-BE49-F238E27FC236}">
                <a16:creationId xmlns:a16="http://schemas.microsoft.com/office/drawing/2014/main" id="{2B8E9A4A-B393-756D-237E-471EFDDFCB3B}"/>
              </a:ext>
            </a:extLst>
          </p:cNvPr>
          <p:cNvCxnSpPr/>
          <p:nvPr/>
        </p:nvCxnSpPr>
        <p:spPr bwMode="auto">
          <a:xfrm flipV="1">
            <a:off x="4800600" y="2013337"/>
            <a:ext cx="0" cy="676841"/>
          </a:xfrm>
          <a:prstGeom prst="straightConnector1">
            <a:avLst/>
          </a:prstGeom>
          <a:solidFill>
            <a:schemeClr val="accent1"/>
          </a:solidFill>
          <a:ln w="28575" cap="flat" cmpd="sng" algn="ctr">
            <a:solidFill>
              <a:srgbClr val="FF0000"/>
            </a:solidFill>
            <a:prstDash val="solid"/>
            <a:round/>
            <a:headEnd type="triangl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1" name="Straight Arrow Connector 30">
            <a:extLst>
              <a:ext uri="{FF2B5EF4-FFF2-40B4-BE49-F238E27FC236}">
                <a16:creationId xmlns:a16="http://schemas.microsoft.com/office/drawing/2014/main" id="{9F99C95F-291A-EEB4-202F-04EEAD20610C}"/>
              </a:ext>
            </a:extLst>
          </p:cNvPr>
          <p:cNvCxnSpPr/>
          <p:nvPr/>
        </p:nvCxnSpPr>
        <p:spPr bwMode="auto">
          <a:xfrm flipV="1">
            <a:off x="3214513" y="5499414"/>
            <a:ext cx="0" cy="676841"/>
          </a:xfrm>
          <a:prstGeom prst="straightConnector1">
            <a:avLst/>
          </a:prstGeom>
          <a:solidFill>
            <a:schemeClr val="accent1"/>
          </a:solidFill>
          <a:ln w="28575" cap="flat" cmpd="sng" algn="ctr">
            <a:solidFill>
              <a:srgbClr val="FF0000"/>
            </a:solidFill>
            <a:prstDash val="sysDot"/>
            <a:round/>
            <a:headEnd type="none" w="med" len="med"/>
            <a:tailEnd type="triangl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2" name="Straight Arrow Connector 31">
            <a:extLst>
              <a:ext uri="{FF2B5EF4-FFF2-40B4-BE49-F238E27FC236}">
                <a16:creationId xmlns:a16="http://schemas.microsoft.com/office/drawing/2014/main" id="{4EDE0334-EE4E-CA71-F5A5-BBBAF9986A14}"/>
              </a:ext>
            </a:extLst>
          </p:cNvPr>
          <p:cNvCxnSpPr/>
          <p:nvPr/>
        </p:nvCxnSpPr>
        <p:spPr bwMode="auto">
          <a:xfrm flipV="1">
            <a:off x="5358324" y="5531211"/>
            <a:ext cx="0" cy="676841"/>
          </a:xfrm>
          <a:prstGeom prst="straightConnector1">
            <a:avLst/>
          </a:prstGeom>
          <a:solidFill>
            <a:schemeClr val="accent1"/>
          </a:solidFill>
          <a:ln w="28575" cap="flat" cmpd="sng" algn="ctr">
            <a:solidFill>
              <a:srgbClr val="FF0000"/>
            </a:solidFill>
            <a:prstDash val="sysDot"/>
            <a:round/>
            <a:headEnd type="triangl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4" name="Straight Arrow Connector 63">
            <a:extLst>
              <a:ext uri="{FF2B5EF4-FFF2-40B4-BE49-F238E27FC236}">
                <a16:creationId xmlns:a16="http://schemas.microsoft.com/office/drawing/2014/main" id="{E5197752-A484-85AD-BD87-8635FF9771FC}"/>
              </a:ext>
            </a:extLst>
          </p:cNvPr>
          <p:cNvCxnSpPr/>
          <p:nvPr/>
        </p:nvCxnSpPr>
        <p:spPr bwMode="auto">
          <a:xfrm flipV="1">
            <a:off x="5257800" y="2004385"/>
            <a:ext cx="0" cy="676841"/>
          </a:xfrm>
          <a:prstGeom prst="straightConnector1">
            <a:avLst/>
          </a:prstGeom>
          <a:solidFill>
            <a:schemeClr val="accent1"/>
          </a:solidFill>
          <a:ln w="28575" cap="flat" cmpd="sng" algn="ctr">
            <a:solidFill>
              <a:srgbClr val="00B050"/>
            </a:solidFill>
            <a:prstDash val="solid"/>
            <a:round/>
            <a:headEnd type="none" w="med" len="med"/>
            <a:tailEnd type="triangl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8" name="Straight Arrow Connector 67">
            <a:extLst>
              <a:ext uri="{FF2B5EF4-FFF2-40B4-BE49-F238E27FC236}">
                <a16:creationId xmlns:a16="http://schemas.microsoft.com/office/drawing/2014/main" id="{1B84F982-12CC-CB27-AEB4-5A80DB09924B}"/>
              </a:ext>
            </a:extLst>
          </p:cNvPr>
          <p:cNvCxnSpPr/>
          <p:nvPr/>
        </p:nvCxnSpPr>
        <p:spPr bwMode="auto">
          <a:xfrm flipV="1">
            <a:off x="7819507" y="2004385"/>
            <a:ext cx="0" cy="676841"/>
          </a:xfrm>
          <a:prstGeom prst="straightConnector1">
            <a:avLst/>
          </a:prstGeom>
          <a:solidFill>
            <a:schemeClr val="accent1"/>
          </a:solidFill>
          <a:ln w="28575" cap="flat" cmpd="sng" algn="ctr">
            <a:solidFill>
              <a:srgbClr val="00B050"/>
            </a:solidFill>
            <a:prstDash val="solid"/>
            <a:round/>
            <a:headEnd type="triangl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9" name="Straight Arrow Connector 68">
            <a:extLst>
              <a:ext uri="{FF2B5EF4-FFF2-40B4-BE49-F238E27FC236}">
                <a16:creationId xmlns:a16="http://schemas.microsoft.com/office/drawing/2014/main" id="{66828620-03E5-A18D-3B9F-0D5329E09849}"/>
              </a:ext>
            </a:extLst>
          </p:cNvPr>
          <p:cNvCxnSpPr/>
          <p:nvPr/>
        </p:nvCxnSpPr>
        <p:spPr bwMode="auto">
          <a:xfrm flipV="1">
            <a:off x="5787334" y="5513287"/>
            <a:ext cx="0" cy="676841"/>
          </a:xfrm>
          <a:prstGeom prst="straightConnector1">
            <a:avLst/>
          </a:prstGeom>
          <a:solidFill>
            <a:schemeClr val="accent1"/>
          </a:solidFill>
          <a:ln w="28575" cap="flat" cmpd="sng" algn="ctr">
            <a:solidFill>
              <a:srgbClr val="00B050"/>
            </a:solidFill>
            <a:prstDash val="sysDot"/>
            <a:round/>
            <a:headEnd type="none" w="med" len="med"/>
            <a:tailEnd type="triangl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0" name="Straight Arrow Connector 69">
            <a:extLst>
              <a:ext uri="{FF2B5EF4-FFF2-40B4-BE49-F238E27FC236}">
                <a16:creationId xmlns:a16="http://schemas.microsoft.com/office/drawing/2014/main" id="{0B8FA637-F9D1-3B29-C3FC-002AD404219D}"/>
              </a:ext>
            </a:extLst>
          </p:cNvPr>
          <p:cNvCxnSpPr/>
          <p:nvPr/>
        </p:nvCxnSpPr>
        <p:spPr bwMode="auto">
          <a:xfrm flipV="1">
            <a:off x="8377750" y="5531211"/>
            <a:ext cx="0" cy="676841"/>
          </a:xfrm>
          <a:prstGeom prst="straightConnector1">
            <a:avLst/>
          </a:prstGeom>
          <a:solidFill>
            <a:schemeClr val="accent1"/>
          </a:solidFill>
          <a:ln w="28575" cap="flat" cmpd="sng" algn="ctr">
            <a:solidFill>
              <a:srgbClr val="00B050"/>
            </a:solidFill>
            <a:prstDash val="sysDot"/>
            <a:round/>
            <a:headEnd type="triangl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1" name="Rectangle 10">
            <a:extLst>
              <a:ext uri="{FF2B5EF4-FFF2-40B4-BE49-F238E27FC236}">
                <a16:creationId xmlns:a16="http://schemas.microsoft.com/office/drawing/2014/main" id="{0FDF8D79-AF3C-CFBE-0B68-2EDEA96BE592}"/>
              </a:ext>
            </a:extLst>
          </p:cNvPr>
          <p:cNvSpPr/>
          <p:nvPr/>
        </p:nvSpPr>
        <p:spPr bwMode="auto">
          <a:xfrm>
            <a:off x="3382444" y="4808612"/>
            <a:ext cx="5474803" cy="685794"/>
          </a:xfrm>
          <a:prstGeom prst="rect">
            <a:avLst/>
          </a:prstGeom>
          <a:pattFill prst="pct10">
            <a:fgClr>
              <a:schemeClr val="tx1"/>
            </a:fgClr>
            <a:bgClr>
              <a:srgbClr val="FFFC00"/>
            </a:bgClr>
          </a:pattFill>
          <a:ln w="381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Times New Roman" panose="02020603050405020304" pitchFamily="18" charset="0"/>
              </a:rPr>
              <a:t>RIF 1, 2, …</a:t>
            </a:r>
          </a:p>
        </p:txBody>
      </p:sp>
      <p:cxnSp>
        <p:nvCxnSpPr>
          <p:cNvPr id="28" name="Straight Arrow Connector 27">
            <a:extLst>
              <a:ext uri="{FF2B5EF4-FFF2-40B4-BE49-F238E27FC236}">
                <a16:creationId xmlns:a16="http://schemas.microsoft.com/office/drawing/2014/main" id="{BE74CE97-0CA3-7293-501C-3C6F00EA7222}"/>
              </a:ext>
            </a:extLst>
          </p:cNvPr>
          <p:cNvCxnSpPr/>
          <p:nvPr/>
        </p:nvCxnSpPr>
        <p:spPr bwMode="auto">
          <a:xfrm flipV="1">
            <a:off x="3483864" y="4795657"/>
            <a:ext cx="0" cy="676841"/>
          </a:xfrm>
          <a:prstGeom prst="straightConnector1">
            <a:avLst/>
          </a:prstGeom>
          <a:solidFill>
            <a:srgbClr val="FFFC00"/>
          </a:solidFill>
          <a:ln w="28575" cap="flat" cmpd="sng" algn="ctr">
            <a:solidFill>
              <a:srgbClr val="FF0000"/>
            </a:solidFill>
            <a:prstDash val="solid"/>
            <a:round/>
            <a:headEnd type="none" w="med" len="med"/>
            <a:tailEnd type="triangl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9" name="Straight Arrow Connector 28">
            <a:extLst>
              <a:ext uri="{FF2B5EF4-FFF2-40B4-BE49-F238E27FC236}">
                <a16:creationId xmlns:a16="http://schemas.microsoft.com/office/drawing/2014/main" id="{237852F7-8A72-9069-49AE-DFF6206F360A}"/>
              </a:ext>
            </a:extLst>
          </p:cNvPr>
          <p:cNvCxnSpPr/>
          <p:nvPr/>
        </p:nvCxnSpPr>
        <p:spPr bwMode="auto">
          <a:xfrm flipV="1">
            <a:off x="8763000" y="4822573"/>
            <a:ext cx="0" cy="676841"/>
          </a:xfrm>
          <a:prstGeom prst="straightConnector1">
            <a:avLst/>
          </a:prstGeom>
          <a:solidFill>
            <a:srgbClr val="FFFC00"/>
          </a:solidFill>
          <a:ln w="28575" cap="flat" cmpd="sng" algn="ctr">
            <a:solidFill>
              <a:srgbClr val="FF0000"/>
            </a:solidFill>
            <a:prstDash val="solid"/>
            <a:round/>
            <a:headEnd type="triangl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2" name="Rectangle 11">
            <a:extLst>
              <a:ext uri="{FF2B5EF4-FFF2-40B4-BE49-F238E27FC236}">
                <a16:creationId xmlns:a16="http://schemas.microsoft.com/office/drawing/2014/main" id="{12217FBB-BE64-635E-C7CD-888965E24C86}"/>
              </a:ext>
            </a:extLst>
          </p:cNvPr>
          <p:cNvSpPr/>
          <p:nvPr/>
        </p:nvSpPr>
        <p:spPr bwMode="auto">
          <a:xfrm>
            <a:off x="3871022" y="2714976"/>
            <a:ext cx="5474803" cy="685794"/>
          </a:xfrm>
          <a:prstGeom prst="rect">
            <a:avLst/>
          </a:prstGeom>
          <a:pattFill prst="pct5">
            <a:fgClr>
              <a:schemeClr val="tx1"/>
            </a:fgClr>
            <a:bgClr>
              <a:schemeClr val="bg1"/>
            </a:bgClr>
          </a:pattFill>
          <a:ln w="28575" cap="flat" cmpd="sng" algn="ctr">
            <a:solidFill>
              <a:schemeClr val="tx1"/>
            </a:solidFill>
            <a:prstDash val="sysDot"/>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Times New Roman" panose="02020603050405020304" pitchFamily="18" charset="0"/>
              </a:rPr>
              <a:t>RIF 1, 2, …</a:t>
            </a:r>
          </a:p>
        </p:txBody>
      </p:sp>
      <p:cxnSp>
        <p:nvCxnSpPr>
          <p:cNvPr id="35" name="Straight Arrow Connector 34">
            <a:extLst>
              <a:ext uri="{FF2B5EF4-FFF2-40B4-BE49-F238E27FC236}">
                <a16:creationId xmlns:a16="http://schemas.microsoft.com/office/drawing/2014/main" id="{2E8AE840-7E99-E85B-1101-E58D8A583952}"/>
              </a:ext>
            </a:extLst>
          </p:cNvPr>
          <p:cNvCxnSpPr/>
          <p:nvPr/>
        </p:nvCxnSpPr>
        <p:spPr bwMode="auto">
          <a:xfrm flipV="1">
            <a:off x="3962400" y="2710187"/>
            <a:ext cx="0" cy="676841"/>
          </a:xfrm>
          <a:prstGeom prst="straightConnector1">
            <a:avLst/>
          </a:prstGeom>
          <a:solidFill>
            <a:srgbClr val="FFFC00"/>
          </a:solidFill>
          <a:ln w="28575" cap="flat" cmpd="sng" algn="ctr">
            <a:solidFill>
              <a:srgbClr val="FF0000"/>
            </a:solidFill>
            <a:prstDash val="sysDot"/>
            <a:round/>
            <a:headEnd type="none" w="med" len="med"/>
            <a:tailEnd type="triangl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6" name="Straight Arrow Connector 35">
            <a:extLst>
              <a:ext uri="{FF2B5EF4-FFF2-40B4-BE49-F238E27FC236}">
                <a16:creationId xmlns:a16="http://schemas.microsoft.com/office/drawing/2014/main" id="{B82F3599-BCF9-207F-988F-89467C2DE46C}"/>
              </a:ext>
            </a:extLst>
          </p:cNvPr>
          <p:cNvCxnSpPr/>
          <p:nvPr/>
        </p:nvCxnSpPr>
        <p:spPr bwMode="auto">
          <a:xfrm flipV="1">
            <a:off x="9253728" y="2710187"/>
            <a:ext cx="0" cy="676841"/>
          </a:xfrm>
          <a:prstGeom prst="straightConnector1">
            <a:avLst/>
          </a:prstGeom>
          <a:solidFill>
            <a:srgbClr val="FFFC00"/>
          </a:solidFill>
          <a:ln w="28575" cap="flat" cmpd="sng" algn="ctr">
            <a:solidFill>
              <a:srgbClr val="FF0000"/>
            </a:solidFill>
            <a:prstDash val="sysDot"/>
            <a:round/>
            <a:headEnd type="triangl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9" name="Straight Arrow Connector 78">
            <a:extLst>
              <a:ext uri="{FF2B5EF4-FFF2-40B4-BE49-F238E27FC236}">
                <a16:creationId xmlns:a16="http://schemas.microsoft.com/office/drawing/2014/main" id="{720484D2-D67E-7677-DC0E-8F9B0F760AA7}"/>
              </a:ext>
            </a:extLst>
          </p:cNvPr>
          <p:cNvCxnSpPr/>
          <p:nvPr/>
        </p:nvCxnSpPr>
        <p:spPr bwMode="auto">
          <a:xfrm flipV="1">
            <a:off x="14706600" y="3868276"/>
            <a:ext cx="0" cy="676841"/>
          </a:xfrm>
          <a:prstGeom prst="straightConnector1">
            <a:avLst/>
          </a:prstGeom>
          <a:solidFill>
            <a:schemeClr val="accent1"/>
          </a:solidFill>
          <a:ln w="28575" cap="flat" cmpd="sng" algn="ctr">
            <a:solidFill>
              <a:srgbClr val="FFFC00"/>
            </a:solidFill>
            <a:prstDash val="sysDot"/>
            <a:round/>
            <a:headEnd type="triangl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6" name="Straight Arrow Connector 75">
            <a:extLst>
              <a:ext uri="{FF2B5EF4-FFF2-40B4-BE49-F238E27FC236}">
                <a16:creationId xmlns:a16="http://schemas.microsoft.com/office/drawing/2014/main" id="{8D7C6242-F789-C326-89BE-431F755CE129}"/>
              </a:ext>
            </a:extLst>
          </p:cNvPr>
          <p:cNvCxnSpPr/>
          <p:nvPr/>
        </p:nvCxnSpPr>
        <p:spPr bwMode="auto">
          <a:xfrm flipV="1">
            <a:off x="11411905" y="3851291"/>
            <a:ext cx="0" cy="349310"/>
          </a:xfrm>
          <a:prstGeom prst="straightConnector1">
            <a:avLst/>
          </a:prstGeom>
          <a:solidFill>
            <a:schemeClr val="accent1"/>
          </a:solidFill>
          <a:ln w="28575" cap="flat" cmpd="sng" algn="ctr">
            <a:solidFill>
              <a:srgbClr val="FF0000"/>
            </a:solidFill>
            <a:prstDash val="solid"/>
            <a:round/>
            <a:headEnd type="none" w="med" len="med"/>
            <a:tailEnd type="triangl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7" name="Straight Arrow Connector 76">
            <a:extLst>
              <a:ext uri="{FF2B5EF4-FFF2-40B4-BE49-F238E27FC236}">
                <a16:creationId xmlns:a16="http://schemas.microsoft.com/office/drawing/2014/main" id="{6590BE2D-5EA6-E0CE-F886-CB022CB4005B}"/>
              </a:ext>
            </a:extLst>
          </p:cNvPr>
          <p:cNvCxnSpPr/>
          <p:nvPr/>
        </p:nvCxnSpPr>
        <p:spPr bwMode="auto">
          <a:xfrm flipV="1">
            <a:off x="11021844" y="3851291"/>
            <a:ext cx="0" cy="349310"/>
          </a:xfrm>
          <a:prstGeom prst="straightConnector1">
            <a:avLst/>
          </a:prstGeom>
          <a:solidFill>
            <a:schemeClr val="accent1"/>
          </a:solidFill>
          <a:ln w="28575" cap="flat" cmpd="sng" algn="ctr">
            <a:solidFill>
              <a:srgbClr val="FF0000"/>
            </a:solidFill>
            <a:prstDash val="solid"/>
            <a:round/>
            <a:headEnd type="triangl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8" name="Straight Arrow Connector 77">
            <a:extLst>
              <a:ext uri="{FF2B5EF4-FFF2-40B4-BE49-F238E27FC236}">
                <a16:creationId xmlns:a16="http://schemas.microsoft.com/office/drawing/2014/main" id="{1902D6C7-85FB-774D-4ADC-A19463B51EE1}"/>
              </a:ext>
            </a:extLst>
          </p:cNvPr>
          <p:cNvCxnSpPr/>
          <p:nvPr/>
        </p:nvCxnSpPr>
        <p:spPr bwMode="auto">
          <a:xfrm flipV="1">
            <a:off x="11411905" y="4525067"/>
            <a:ext cx="0" cy="349310"/>
          </a:xfrm>
          <a:prstGeom prst="straightConnector1">
            <a:avLst/>
          </a:prstGeom>
          <a:solidFill>
            <a:schemeClr val="accent1"/>
          </a:solidFill>
          <a:ln w="28575" cap="flat" cmpd="sng" algn="ctr">
            <a:solidFill>
              <a:srgbClr val="00B050"/>
            </a:solidFill>
            <a:prstDash val="solid"/>
            <a:round/>
            <a:headEnd type="none" w="med" len="med"/>
            <a:tailEnd type="triangl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0" name="Straight Arrow Connector 79">
            <a:extLst>
              <a:ext uri="{FF2B5EF4-FFF2-40B4-BE49-F238E27FC236}">
                <a16:creationId xmlns:a16="http://schemas.microsoft.com/office/drawing/2014/main" id="{10EB012F-5FD8-EFED-E085-D967D02A995D}"/>
              </a:ext>
            </a:extLst>
          </p:cNvPr>
          <p:cNvCxnSpPr/>
          <p:nvPr/>
        </p:nvCxnSpPr>
        <p:spPr bwMode="auto">
          <a:xfrm flipV="1">
            <a:off x="11021844" y="4533756"/>
            <a:ext cx="0" cy="349310"/>
          </a:xfrm>
          <a:prstGeom prst="straightConnector1">
            <a:avLst/>
          </a:prstGeom>
          <a:solidFill>
            <a:schemeClr val="accent1"/>
          </a:solidFill>
          <a:ln w="28575" cap="flat" cmpd="sng" algn="ctr">
            <a:solidFill>
              <a:srgbClr val="00B050"/>
            </a:solidFill>
            <a:prstDash val="solid"/>
            <a:round/>
            <a:headEnd type="triangl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1" name="TextBox 80">
            <a:extLst>
              <a:ext uri="{FF2B5EF4-FFF2-40B4-BE49-F238E27FC236}">
                <a16:creationId xmlns:a16="http://schemas.microsoft.com/office/drawing/2014/main" id="{71545085-C598-4E3D-FB03-C9112A0863F1}"/>
              </a:ext>
            </a:extLst>
          </p:cNvPr>
          <p:cNvSpPr txBox="1"/>
          <p:nvPr/>
        </p:nvSpPr>
        <p:spPr>
          <a:xfrm>
            <a:off x="10344153" y="3575449"/>
            <a:ext cx="1714494" cy="276999"/>
          </a:xfrm>
          <a:prstGeom prst="rect">
            <a:avLst/>
          </a:prstGeom>
          <a:noFill/>
        </p:spPr>
        <p:txBody>
          <a:bodyPr wrap="square" rtlCol="0">
            <a:spAutoFit/>
          </a:bodyPr>
          <a:lstStyle/>
          <a:p>
            <a:pPr algn="ctr"/>
            <a:r>
              <a:rPr lang="en-US" dirty="0">
                <a:solidFill>
                  <a:srgbClr val="FF0000"/>
                </a:solidFill>
              </a:rPr>
              <a:t>RIF-RMARKER Pair-1</a:t>
            </a:r>
          </a:p>
        </p:txBody>
      </p:sp>
      <p:sp>
        <p:nvSpPr>
          <p:cNvPr id="14" name="Rectangle 13">
            <a:extLst>
              <a:ext uri="{FF2B5EF4-FFF2-40B4-BE49-F238E27FC236}">
                <a16:creationId xmlns:a16="http://schemas.microsoft.com/office/drawing/2014/main" id="{8BF2B4E8-8D72-4150-15D2-1929FACC29C8}"/>
              </a:ext>
            </a:extLst>
          </p:cNvPr>
          <p:cNvSpPr/>
          <p:nvPr/>
        </p:nvSpPr>
        <p:spPr bwMode="auto">
          <a:xfrm>
            <a:off x="1461033" y="2000316"/>
            <a:ext cx="1127823" cy="685794"/>
          </a:xfrm>
          <a:prstGeom prst="rect">
            <a:avLst/>
          </a:prstGeom>
          <a:solidFill>
            <a:srgbClr val="BFFFFF"/>
          </a:solidFill>
          <a:ln w="381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Times New Roman" panose="02020603050405020304" pitchFamily="18" charset="0"/>
              </a:rPr>
              <a:t>RSFs</a:t>
            </a:r>
          </a:p>
        </p:txBody>
      </p:sp>
      <p:grpSp>
        <p:nvGrpSpPr>
          <p:cNvPr id="46" name="Group 45">
            <a:extLst>
              <a:ext uri="{FF2B5EF4-FFF2-40B4-BE49-F238E27FC236}">
                <a16:creationId xmlns:a16="http://schemas.microsoft.com/office/drawing/2014/main" id="{65A80CD6-AA8C-5FF4-84E8-D3A60E567F9B}"/>
              </a:ext>
            </a:extLst>
          </p:cNvPr>
          <p:cNvGrpSpPr/>
          <p:nvPr/>
        </p:nvGrpSpPr>
        <p:grpSpPr>
          <a:xfrm>
            <a:off x="930914" y="2167091"/>
            <a:ext cx="490607" cy="1066182"/>
            <a:chOff x="930914" y="2167091"/>
            <a:chExt cx="490607" cy="1066182"/>
          </a:xfrm>
        </p:grpSpPr>
        <p:sp>
          <p:nvSpPr>
            <p:cNvPr id="21" name="TextBox 20">
              <a:extLst>
                <a:ext uri="{FF2B5EF4-FFF2-40B4-BE49-F238E27FC236}">
                  <a16:creationId xmlns:a16="http://schemas.microsoft.com/office/drawing/2014/main" id="{7591CB60-FE36-F5A3-AD00-2BEF60DD7CD2}"/>
                </a:ext>
              </a:extLst>
            </p:cNvPr>
            <p:cNvSpPr txBox="1"/>
            <p:nvPr/>
          </p:nvSpPr>
          <p:spPr>
            <a:xfrm>
              <a:off x="936414" y="2863941"/>
              <a:ext cx="482441" cy="369332"/>
            </a:xfrm>
            <a:prstGeom prst="rect">
              <a:avLst/>
            </a:prstGeom>
            <a:noFill/>
          </p:spPr>
          <p:txBody>
            <a:bodyPr wrap="square" rtlCol="0">
              <a:spAutoFit/>
            </a:bodyPr>
            <a:lstStyle/>
            <a:p>
              <a:r>
                <a:rPr lang="en-US" sz="1800" dirty="0">
                  <a:latin typeface="+mn-lt"/>
                </a:rPr>
                <a:t>Rx</a:t>
              </a:r>
            </a:p>
          </p:txBody>
        </p:sp>
        <p:sp>
          <p:nvSpPr>
            <p:cNvPr id="22" name="TextBox 21">
              <a:extLst>
                <a:ext uri="{FF2B5EF4-FFF2-40B4-BE49-F238E27FC236}">
                  <a16:creationId xmlns:a16="http://schemas.microsoft.com/office/drawing/2014/main" id="{DFC08257-5BCB-0BD8-797B-0B04BB45971D}"/>
                </a:ext>
              </a:extLst>
            </p:cNvPr>
            <p:cNvSpPr txBox="1"/>
            <p:nvPr/>
          </p:nvSpPr>
          <p:spPr>
            <a:xfrm>
              <a:off x="930914" y="2167091"/>
              <a:ext cx="490607" cy="369332"/>
            </a:xfrm>
            <a:prstGeom prst="rect">
              <a:avLst/>
            </a:prstGeom>
            <a:noFill/>
          </p:spPr>
          <p:txBody>
            <a:bodyPr wrap="square" rtlCol="0">
              <a:spAutoFit/>
            </a:bodyPr>
            <a:lstStyle/>
            <a:p>
              <a:r>
                <a:rPr lang="en-US" sz="1800" dirty="0">
                  <a:latin typeface="+mn-lt"/>
                </a:rPr>
                <a:t>Tx</a:t>
              </a:r>
            </a:p>
          </p:txBody>
        </p:sp>
      </p:grpSp>
      <p:sp>
        <p:nvSpPr>
          <p:cNvPr id="27" name="Rectangle 26">
            <a:extLst>
              <a:ext uri="{FF2B5EF4-FFF2-40B4-BE49-F238E27FC236}">
                <a16:creationId xmlns:a16="http://schemas.microsoft.com/office/drawing/2014/main" id="{183F6FFB-1B75-D940-0212-60336FF37F3E}"/>
              </a:ext>
            </a:extLst>
          </p:cNvPr>
          <p:cNvSpPr/>
          <p:nvPr/>
        </p:nvSpPr>
        <p:spPr bwMode="auto">
          <a:xfrm>
            <a:off x="2002487" y="5508414"/>
            <a:ext cx="1127823" cy="685794"/>
          </a:xfrm>
          <a:prstGeom prst="rect">
            <a:avLst/>
          </a:prstGeom>
          <a:noFill/>
          <a:ln w="28575" cap="flat" cmpd="sng" algn="ctr">
            <a:solidFill>
              <a:schemeClr val="tx1"/>
            </a:solidFill>
            <a:prstDash val="sysDot"/>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Times New Roman" panose="02020603050405020304" pitchFamily="18" charset="0"/>
              </a:rPr>
              <a:t>RSFs</a:t>
            </a:r>
          </a:p>
        </p:txBody>
      </p:sp>
      <p:sp>
        <p:nvSpPr>
          <p:cNvPr id="30" name="Rectangle 29">
            <a:extLst>
              <a:ext uri="{FF2B5EF4-FFF2-40B4-BE49-F238E27FC236}">
                <a16:creationId xmlns:a16="http://schemas.microsoft.com/office/drawing/2014/main" id="{B1787E27-D2A4-26CA-F092-DDB664BCA491}"/>
              </a:ext>
            </a:extLst>
          </p:cNvPr>
          <p:cNvSpPr/>
          <p:nvPr/>
        </p:nvSpPr>
        <p:spPr bwMode="auto">
          <a:xfrm>
            <a:off x="2743200" y="2710187"/>
            <a:ext cx="1127823" cy="685794"/>
          </a:xfrm>
          <a:prstGeom prst="rect">
            <a:avLst/>
          </a:prstGeom>
          <a:pattFill prst="pct5">
            <a:fgClr>
              <a:schemeClr val="tx1"/>
            </a:fgClr>
            <a:bgClr>
              <a:schemeClr val="bg1"/>
            </a:bgClr>
          </a:pattFill>
          <a:ln w="28575" cap="flat" cmpd="sng" algn="ctr">
            <a:solidFill>
              <a:schemeClr val="tx1"/>
            </a:solidFill>
            <a:prstDash val="sysDot"/>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Times New Roman" panose="02020603050405020304" pitchFamily="18" charset="0"/>
              </a:rPr>
              <a:t>RSFs</a:t>
            </a:r>
          </a:p>
        </p:txBody>
      </p:sp>
      <p:cxnSp>
        <p:nvCxnSpPr>
          <p:cNvPr id="34" name="Straight Arrow Connector 33">
            <a:extLst>
              <a:ext uri="{FF2B5EF4-FFF2-40B4-BE49-F238E27FC236}">
                <a16:creationId xmlns:a16="http://schemas.microsoft.com/office/drawing/2014/main" id="{7C77E6FC-3B11-2E70-3C21-D55C69A5EBBA}"/>
              </a:ext>
            </a:extLst>
          </p:cNvPr>
          <p:cNvCxnSpPr/>
          <p:nvPr/>
        </p:nvCxnSpPr>
        <p:spPr bwMode="auto">
          <a:xfrm>
            <a:off x="4812837" y="2699130"/>
            <a:ext cx="550487" cy="2788754"/>
          </a:xfrm>
          <a:prstGeom prst="straightConnector1">
            <a:avLst/>
          </a:prstGeom>
          <a:solidFill>
            <a:schemeClr val="accent1"/>
          </a:solidFill>
          <a:ln w="12700" cap="flat" cmpd="sng" algn="ctr">
            <a:solidFill>
              <a:srgbClr val="0432FF"/>
            </a:solidFill>
            <a:prstDash val="sysDot"/>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7" name="TextBox 36">
            <a:extLst>
              <a:ext uri="{FF2B5EF4-FFF2-40B4-BE49-F238E27FC236}">
                <a16:creationId xmlns:a16="http://schemas.microsoft.com/office/drawing/2014/main" id="{8B740474-81B9-0B7F-FB0E-C26EE4DEABE9}"/>
              </a:ext>
            </a:extLst>
          </p:cNvPr>
          <p:cNvSpPr txBox="1"/>
          <p:nvPr/>
        </p:nvSpPr>
        <p:spPr>
          <a:xfrm>
            <a:off x="7650813" y="3900131"/>
            <a:ext cx="466794" cy="276999"/>
          </a:xfrm>
          <a:prstGeom prst="rect">
            <a:avLst/>
          </a:prstGeom>
          <a:noFill/>
        </p:spPr>
        <p:txBody>
          <a:bodyPr wrap="none" rtlCol="0">
            <a:spAutoFit/>
          </a:bodyPr>
          <a:lstStyle/>
          <a:p>
            <a:r>
              <a:rPr lang="en-US" dirty="0">
                <a:solidFill>
                  <a:srgbClr val="0432FF"/>
                </a:solidFill>
              </a:rPr>
              <a:t>Ping</a:t>
            </a:r>
          </a:p>
        </p:txBody>
      </p:sp>
      <p:cxnSp>
        <p:nvCxnSpPr>
          <p:cNvPr id="38" name="Straight Arrow Connector 37">
            <a:extLst>
              <a:ext uri="{FF2B5EF4-FFF2-40B4-BE49-F238E27FC236}">
                <a16:creationId xmlns:a16="http://schemas.microsoft.com/office/drawing/2014/main" id="{DE298BED-D8D6-A44D-F937-E5EB6584401D}"/>
              </a:ext>
            </a:extLst>
          </p:cNvPr>
          <p:cNvCxnSpPr/>
          <p:nvPr/>
        </p:nvCxnSpPr>
        <p:spPr bwMode="auto">
          <a:xfrm>
            <a:off x="7832014" y="2683744"/>
            <a:ext cx="550487" cy="2788754"/>
          </a:xfrm>
          <a:prstGeom prst="straightConnector1">
            <a:avLst/>
          </a:prstGeom>
          <a:solidFill>
            <a:schemeClr val="accent1"/>
          </a:solidFill>
          <a:ln w="38100" cap="flat" cmpd="sng" algn="ctr">
            <a:solidFill>
              <a:srgbClr val="0432FF"/>
            </a:solidFill>
            <a:prstDash val="sysDot"/>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9" name="Straight Arrow Connector 38">
            <a:extLst>
              <a:ext uri="{FF2B5EF4-FFF2-40B4-BE49-F238E27FC236}">
                <a16:creationId xmlns:a16="http://schemas.microsoft.com/office/drawing/2014/main" id="{C402E413-3A82-F8ED-F64E-FC40B926C1DC}"/>
              </a:ext>
            </a:extLst>
          </p:cNvPr>
          <p:cNvCxnSpPr/>
          <p:nvPr/>
        </p:nvCxnSpPr>
        <p:spPr bwMode="auto">
          <a:xfrm flipV="1">
            <a:off x="8800797" y="2714976"/>
            <a:ext cx="436620" cy="2743169"/>
          </a:xfrm>
          <a:prstGeom prst="straightConnector1">
            <a:avLst/>
          </a:prstGeom>
          <a:solidFill>
            <a:schemeClr val="accent1"/>
          </a:solidFill>
          <a:ln w="28575" cap="flat" cmpd="sng" algn="ctr">
            <a:solidFill>
              <a:srgbClr val="0432FF"/>
            </a:solidFill>
            <a:prstDash val="sysDot"/>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0" name="TextBox 39">
            <a:extLst>
              <a:ext uri="{FF2B5EF4-FFF2-40B4-BE49-F238E27FC236}">
                <a16:creationId xmlns:a16="http://schemas.microsoft.com/office/drawing/2014/main" id="{52FC9AEC-A250-C821-18E3-A43503CEE9EA}"/>
              </a:ext>
            </a:extLst>
          </p:cNvPr>
          <p:cNvSpPr txBox="1"/>
          <p:nvPr/>
        </p:nvSpPr>
        <p:spPr>
          <a:xfrm>
            <a:off x="9041392" y="3900350"/>
            <a:ext cx="500458" cy="276999"/>
          </a:xfrm>
          <a:prstGeom prst="rect">
            <a:avLst/>
          </a:prstGeom>
          <a:noFill/>
        </p:spPr>
        <p:txBody>
          <a:bodyPr wrap="none" rtlCol="0">
            <a:spAutoFit/>
          </a:bodyPr>
          <a:lstStyle/>
          <a:p>
            <a:r>
              <a:rPr lang="en-US" dirty="0">
                <a:solidFill>
                  <a:srgbClr val="0432FF"/>
                </a:solidFill>
              </a:rPr>
              <a:t>Pong</a:t>
            </a:r>
          </a:p>
        </p:txBody>
      </p:sp>
      <p:sp>
        <p:nvSpPr>
          <p:cNvPr id="43" name="TextBox 42">
            <a:extLst>
              <a:ext uri="{FF2B5EF4-FFF2-40B4-BE49-F238E27FC236}">
                <a16:creationId xmlns:a16="http://schemas.microsoft.com/office/drawing/2014/main" id="{800A8420-2FB4-0174-5853-FAB1FD2B4C2B}"/>
              </a:ext>
            </a:extLst>
          </p:cNvPr>
          <p:cNvSpPr txBox="1"/>
          <p:nvPr/>
        </p:nvSpPr>
        <p:spPr>
          <a:xfrm>
            <a:off x="5065767" y="3900131"/>
            <a:ext cx="538151" cy="276999"/>
          </a:xfrm>
          <a:prstGeom prst="rect">
            <a:avLst/>
          </a:prstGeom>
          <a:noFill/>
        </p:spPr>
        <p:txBody>
          <a:bodyPr wrap="square" rtlCol="0">
            <a:spAutoFit/>
          </a:bodyPr>
          <a:lstStyle/>
          <a:p>
            <a:r>
              <a:rPr lang="en-US" dirty="0">
                <a:solidFill>
                  <a:srgbClr val="0432FF"/>
                </a:solidFill>
              </a:rPr>
              <a:t>Ping</a:t>
            </a:r>
          </a:p>
        </p:txBody>
      </p:sp>
      <p:sp>
        <p:nvSpPr>
          <p:cNvPr id="44" name="TextBox 43">
            <a:extLst>
              <a:ext uri="{FF2B5EF4-FFF2-40B4-BE49-F238E27FC236}">
                <a16:creationId xmlns:a16="http://schemas.microsoft.com/office/drawing/2014/main" id="{4B5E56C5-7642-CE07-206B-1492F3B3BDC8}"/>
              </a:ext>
            </a:extLst>
          </p:cNvPr>
          <p:cNvSpPr txBox="1"/>
          <p:nvPr/>
        </p:nvSpPr>
        <p:spPr>
          <a:xfrm>
            <a:off x="10344153" y="4251189"/>
            <a:ext cx="1714494" cy="276999"/>
          </a:xfrm>
          <a:prstGeom prst="rect">
            <a:avLst/>
          </a:prstGeom>
          <a:noFill/>
        </p:spPr>
        <p:txBody>
          <a:bodyPr wrap="square" rtlCol="0">
            <a:spAutoFit/>
          </a:bodyPr>
          <a:lstStyle/>
          <a:p>
            <a:pPr algn="ctr"/>
            <a:r>
              <a:rPr lang="en-US" dirty="0">
                <a:solidFill>
                  <a:srgbClr val="00B050"/>
                </a:solidFill>
              </a:rPr>
              <a:t>RIF-RMARKER Pair-2</a:t>
            </a:r>
          </a:p>
        </p:txBody>
      </p:sp>
      <p:grpSp>
        <p:nvGrpSpPr>
          <p:cNvPr id="47" name="Group 46">
            <a:extLst>
              <a:ext uri="{FF2B5EF4-FFF2-40B4-BE49-F238E27FC236}">
                <a16:creationId xmlns:a16="http://schemas.microsoft.com/office/drawing/2014/main" id="{FDB1DDB7-4BC6-16F1-CB1A-6B5C9873BD68}"/>
              </a:ext>
            </a:extLst>
          </p:cNvPr>
          <p:cNvGrpSpPr/>
          <p:nvPr/>
        </p:nvGrpSpPr>
        <p:grpSpPr>
          <a:xfrm>
            <a:off x="934596" y="4975323"/>
            <a:ext cx="490607" cy="1066182"/>
            <a:chOff x="930914" y="2167091"/>
            <a:chExt cx="490607" cy="1066182"/>
          </a:xfrm>
        </p:grpSpPr>
        <p:sp>
          <p:nvSpPr>
            <p:cNvPr id="48" name="TextBox 47">
              <a:extLst>
                <a:ext uri="{FF2B5EF4-FFF2-40B4-BE49-F238E27FC236}">
                  <a16:creationId xmlns:a16="http://schemas.microsoft.com/office/drawing/2014/main" id="{2D2C0E56-9D15-F396-6DB7-D688D485CCCE}"/>
                </a:ext>
              </a:extLst>
            </p:cNvPr>
            <p:cNvSpPr txBox="1"/>
            <p:nvPr/>
          </p:nvSpPr>
          <p:spPr>
            <a:xfrm>
              <a:off x="936414" y="2863941"/>
              <a:ext cx="482441" cy="369332"/>
            </a:xfrm>
            <a:prstGeom prst="rect">
              <a:avLst/>
            </a:prstGeom>
            <a:noFill/>
          </p:spPr>
          <p:txBody>
            <a:bodyPr wrap="square" rtlCol="0">
              <a:spAutoFit/>
            </a:bodyPr>
            <a:lstStyle/>
            <a:p>
              <a:r>
                <a:rPr lang="en-US" sz="1800" dirty="0">
                  <a:latin typeface="+mn-lt"/>
                </a:rPr>
                <a:t>Rx</a:t>
              </a:r>
            </a:p>
          </p:txBody>
        </p:sp>
        <p:sp>
          <p:nvSpPr>
            <p:cNvPr id="49" name="TextBox 48">
              <a:extLst>
                <a:ext uri="{FF2B5EF4-FFF2-40B4-BE49-F238E27FC236}">
                  <a16:creationId xmlns:a16="http://schemas.microsoft.com/office/drawing/2014/main" id="{B6333EAF-4693-BD2D-01DB-FA1F17E5FF52}"/>
                </a:ext>
              </a:extLst>
            </p:cNvPr>
            <p:cNvSpPr txBox="1"/>
            <p:nvPr/>
          </p:nvSpPr>
          <p:spPr>
            <a:xfrm>
              <a:off x="930914" y="2167091"/>
              <a:ext cx="490607" cy="369332"/>
            </a:xfrm>
            <a:prstGeom prst="rect">
              <a:avLst/>
            </a:prstGeom>
            <a:noFill/>
          </p:spPr>
          <p:txBody>
            <a:bodyPr wrap="square" rtlCol="0">
              <a:spAutoFit/>
            </a:bodyPr>
            <a:lstStyle/>
            <a:p>
              <a:r>
                <a:rPr lang="en-US" sz="1800" dirty="0">
                  <a:latin typeface="+mn-lt"/>
                </a:rPr>
                <a:t>Tx</a:t>
              </a:r>
            </a:p>
          </p:txBody>
        </p:sp>
      </p:grpSp>
      <p:sp>
        <p:nvSpPr>
          <p:cNvPr id="13" name="TextBox 12">
            <a:extLst>
              <a:ext uri="{FF2B5EF4-FFF2-40B4-BE49-F238E27FC236}">
                <a16:creationId xmlns:a16="http://schemas.microsoft.com/office/drawing/2014/main" id="{8FE5BAD3-75A5-0417-05E6-47E651327FDB}"/>
              </a:ext>
            </a:extLst>
          </p:cNvPr>
          <p:cNvSpPr txBox="1"/>
          <p:nvPr/>
        </p:nvSpPr>
        <p:spPr>
          <a:xfrm>
            <a:off x="9130621" y="1996667"/>
            <a:ext cx="2562249" cy="646331"/>
          </a:xfrm>
          <a:prstGeom prst="rect">
            <a:avLst/>
          </a:prstGeom>
          <a:noFill/>
        </p:spPr>
        <p:txBody>
          <a:bodyPr wrap="square" rtlCol="0">
            <a:spAutoFit/>
          </a:bodyPr>
          <a:lstStyle/>
          <a:p>
            <a:pPr algn="ctr"/>
            <a:r>
              <a:rPr lang="en-US" sz="1800" dirty="0">
                <a:latin typeface="+mn-lt"/>
              </a:rPr>
              <a:t>Divide RIFs into 2 </a:t>
            </a:r>
          </a:p>
          <a:p>
            <a:pPr algn="ctr"/>
            <a:r>
              <a:rPr lang="en-US" sz="1800" dirty="0">
                <a:latin typeface="+mn-lt"/>
              </a:rPr>
              <a:t>non-overlapping parts</a:t>
            </a:r>
          </a:p>
        </p:txBody>
      </p:sp>
      <p:cxnSp>
        <p:nvCxnSpPr>
          <p:cNvPr id="16" name="Straight Arrow Connector 15">
            <a:extLst>
              <a:ext uri="{FF2B5EF4-FFF2-40B4-BE49-F238E27FC236}">
                <a16:creationId xmlns:a16="http://schemas.microsoft.com/office/drawing/2014/main" id="{1599D4CF-7D29-AACD-D9DD-A9E341294C7E}"/>
              </a:ext>
            </a:extLst>
          </p:cNvPr>
          <p:cNvCxnSpPr/>
          <p:nvPr/>
        </p:nvCxnSpPr>
        <p:spPr bwMode="auto">
          <a:xfrm>
            <a:off x="8377750" y="4402106"/>
            <a:ext cx="381000" cy="381000"/>
          </a:xfrm>
          <a:prstGeom prst="straightConnector1">
            <a:avLst/>
          </a:prstGeom>
          <a:solidFill>
            <a:schemeClr val="accent1"/>
          </a:solidFill>
          <a:ln w="76200" cap="flat" cmpd="sng" algn="ctr">
            <a:solidFill>
              <a:srgbClr val="FF0000"/>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7" name="Straight Arrow Connector 16">
            <a:extLst>
              <a:ext uri="{FF2B5EF4-FFF2-40B4-BE49-F238E27FC236}">
                <a16:creationId xmlns:a16="http://schemas.microsoft.com/office/drawing/2014/main" id="{E0579EDB-4BB1-E439-15D0-A3DAC7BDB2AB}"/>
              </a:ext>
            </a:extLst>
          </p:cNvPr>
          <p:cNvCxnSpPr/>
          <p:nvPr/>
        </p:nvCxnSpPr>
        <p:spPr bwMode="auto">
          <a:xfrm>
            <a:off x="4419600" y="1586896"/>
            <a:ext cx="381000" cy="381000"/>
          </a:xfrm>
          <a:prstGeom prst="straightConnector1">
            <a:avLst/>
          </a:prstGeom>
          <a:solidFill>
            <a:schemeClr val="accent1"/>
          </a:solidFill>
          <a:ln w="76200" cap="flat" cmpd="sng" algn="ctr">
            <a:solidFill>
              <a:srgbClr val="FF0000"/>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8" name="Straight Arrow Connector 17">
            <a:extLst>
              <a:ext uri="{FF2B5EF4-FFF2-40B4-BE49-F238E27FC236}">
                <a16:creationId xmlns:a16="http://schemas.microsoft.com/office/drawing/2014/main" id="{085AF92D-03B2-6AB6-F967-F0AC2D87F4C6}"/>
              </a:ext>
            </a:extLst>
          </p:cNvPr>
          <p:cNvCxnSpPr/>
          <p:nvPr/>
        </p:nvCxnSpPr>
        <p:spPr bwMode="auto">
          <a:xfrm>
            <a:off x="7451307" y="1593785"/>
            <a:ext cx="381000" cy="381000"/>
          </a:xfrm>
          <a:prstGeom prst="straightConnector1">
            <a:avLst/>
          </a:prstGeom>
          <a:solidFill>
            <a:schemeClr val="accent1"/>
          </a:solidFill>
          <a:ln w="76200" cap="flat" cmpd="sng" algn="ctr">
            <a:solidFill>
              <a:srgbClr val="FF0000"/>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5" name="Date Placeholder 3">
            <a:extLst>
              <a:ext uri="{FF2B5EF4-FFF2-40B4-BE49-F238E27FC236}">
                <a16:creationId xmlns:a16="http://schemas.microsoft.com/office/drawing/2014/main" id="{3420984E-B6A3-3257-7F53-FB51439286B6}"/>
              </a:ext>
            </a:extLst>
          </p:cNvPr>
          <p:cNvSpPr>
            <a:spLocks noGrp="1"/>
          </p:cNvSpPr>
          <p:nvPr>
            <p:ph type="dt" sz="half" idx="10"/>
          </p:nvPr>
        </p:nvSpPr>
        <p:spPr>
          <a:xfrm>
            <a:off x="914400" y="378281"/>
            <a:ext cx="2133600" cy="215444"/>
          </a:xfrm>
        </p:spPr>
        <p:txBody>
          <a:bodyPr/>
          <a:lstStyle/>
          <a:p>
            <a:r>
              <a:rPr lang="en-US" altLang="en-US" dirty="0"/>
              <a:t>July 2024</a:t>
            </a:r>
          </a:p>
        </p:txBody>
      </p:sp>
      <p:sp>
        <p:nvSpPr>
          <p:cNvPr id="19" name="Rectangle 18">
            <a:extLst>
              <a:ext uri="{FF2B5EF4-FFF2-40B4-BE49-F238E27FC236}">
                <a16:creationId xmlns:a16="http://schemas.microsoft.com/office/drawing/2014/main" id="{00C2BC19-9120-F249-5828-0E1A0E89DF21}"/>
              </a:ext>
            </a:extLst>
          </p:cNvPr>
          <p:cNvSpPr>
            <a:spLocks noChangeArrowheads="1"/>
          </p:cNvSpPr>
          <p:nvPr/>
        </p:nvSpPr>
        <p:spPr bwMode="auto">
          <a:xfrm>
            <a:off x="8610600" y="378281"/>
            <a:ext cx="26670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marL="6350" lvl="4" algn="r"/>
            <a:r>
              <a:rPr lang="en-US" altLang="en-US" sz="1400" b="1" dirty="0"/>
              <a:t>DOC: </a:t>
            </a:r>
            <a:r>
              <a:rPr lang="en-US" sz="1400" b="1" dirty="0"/>
              <a:t>15-24-0413-00-04ab</a:t>
            </a:r>
            <a:endParaRPr lang="en-US" altLang="en-US" sz="1400" b="1" dirty="0"/>
          </a:p>
        </p:txBody>
      </p:sp>
    </p:spTree>
    <p:extLst>
      <p:ext uri="{BB962C8B-B14F-4D97-AF65-F5344CB8AC3E}">
        <p14:creationId xmlns:p14="http://schemas.microsoft.com/office/powerpoint/2010/main" val="7655362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Rectangle 32">
            <a:extLst>
              <a:ext uri="{FF2B5EF4-FFF2-40B4-BE49-F238E27FC236}">
                <a16:creationId xmlns:a16="http://schemas.microsoft.com/office/drawing/2014/main" id="{07CFD0E6-4F98-0ADF-4697-6E02F2451D0B}"/>
              </a:ext>
            </a:extLst>
          </p:cNvPr>
          <p:cNvSpPr/>
          <p:nvPr/>
        </p:nvSpPr>
        <p:spPr bwMode="auto">
          <a:xfrm>
            <a:off x="2254621" y="4806289"/>
            <a:ext cx="1127823" cy="685794"/>
          </a:xfrm>
          <a:prstGeom prst="rect">
            <a:avLst/>
          </a:prstGeom>
          <a:pattFill prst="pct5">
            <a:fgClr>
              <a:schemeClr val="tx1"/>
            </a:fgClr>
            <a:bgClr>
              <a:srgbClr val="BFFFFF"/>
            </a:bgClr>
          </a:pattFill>
          <a:ln w="381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Times New Roman" panose="02020603050405020304" pitchFamily="18" charset="0"/>
              </a:rPr>
              <a:t>RSFs</a:t>
            </a:r>
          </a:p>
        </p:txBody>
      </p:sp>
      <p:sp>
        <p:nvSpPr>
          <p:cNvPr id="2" name="Title 1">
            <a:extLst>
              <a:ext uri="{FF2B5EF4-FFF2-40B4-BE49-F238E27FC236}">
                <a16:creationId xmlns:a16="http://schemas.microsoft.com/office/drawing/2014/main" id="{448C2A5C-68CB-E90E-476D-D025B5762B22}"/>
              </a:ext>
            </a:extLst>
          </p:cNvPr>
          <p:cNvSpPr>
            <a:spLocks noGrp="1"/>
          </p:cNvSpPr>
          <p:nvPr>
            <p:ph type="title"/>
          </p:nvPr>
        </p:nvSpPr>
        <p:spPr/>
        <p:txBody>
          <a:bodyPr/>
          <a:lstStyle/>
          <a:p>
            <a:r>
              <a:rPr lang="en-US" dirty="0"/>
              <a:t>DS-TWR with Mixed MMS: 2 Packets</a:t>
            </a:r>
          </a:p>
        </p:txBody>
      </p:sp>
      <p:sp>
        <p:nvSpPr>
          <p:cNvPr id="5" name="Footer Placeholder 4">
            <a:extLst>
              <a:ext uri="{FF2B5EF4-FFF2-40B4-BE49-F238E27FC236}">
                <a16:creationId xmlns:a16="http://schemas.microsoft.com/office/drawing/2014/main" id="{FD6E746D-48AD-4C01-F5B4-73D3042DF71C}"/>
              </a:ext>
            </a:extLst>
          </p:cNvPr>
          <p:cNvSpPr>
            <a:spLocks noGrp="1"/>
          </p:cNvSpPr>
          <p:nvPr>
            <p:ph type="ftr" sz="quarter" idx="11"/>
          </p:nvPr>
        </p:nvSpPr>
        <p:spPr/>
        <p:txBody>
          <a:bodyPr/>
          <a:lstStyle/>
          <a:p>
            <a:r>
              <a:rPr lang="en-US" altLang="en-US"/>
              <a:t>X. Luo, et al</a:t>
            </a:r>
            <a:endParaRPr lang="en-US" altLang="en-US" dirty="0"/>
          </a:p>
        </p:txBody>
      </p:sp>
      <p:sp>
        <p:nvSpPr>
          <p:cNvPr id="6" name="Slide Number Placeholder 5">
            <a:extLst>
              <a:ext uri="{FF2B5EF4-FFF2-40B4-BE49-F238E27FC236}">
                <a16:creationId xmlns:a16="http://schemas.microsoft.com/office/drawing/2014/main" id="{466568C4-0D79-3BA8-BA70-1F6A77477578}"/>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9</a:t>
            </a:fld>
            <a:endParaRPr lang="en-US" altLang="en-US"/>
          </a:p>
        </p:txBody>
      </p:sp>
      <p:cxnSp>
        <p:nvCxnSpPr>
          <p:cNvPr id="3" name="Straight Arrow Connector 2">
            <a:extLst>
              <a:ext uri="{FF2B5EF4-FFF2-40B4-BE49-F238E27FC236}">
                <a16:creationId xmlns:a16="http://schemas.microsoft.com/office/drawing/2014/main" id="{3F5F0133-B433-3ECB-CBEB-0B75466C7496}"/>
              </a:ext>
            </a:extLst>
          </p:cNvPr>
          <p:cNvCxnSpPr/>
          <p:nvPr/>
        </p:nvCxnSpPr>
        <p:spPr bwMode="auto">
          <a:xfrm>
            <a:off x="1015035" y="2690179"/>
            <a:ext cx="10262565" cy="0"/>
          </a:xfrm>
          <a:prstGeom prst="straightConnector1">
            <a:avLst/>
          </a:prstGeom>
          <a:solidFill>
            <a:schemeClr val="accent1"/>
          </a:solidFill>
          <a:ln w="12700" cap="flat" cmpd="sng" algn="ctr">
            <a:solidFill>
              <a:schemeClr val="tx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 name="Straight Arrow Connector 3">
            <a:extLst>
              <a:ext uri="{FF2B5EF4-FFF2-40B4-BE49-F238E27FC236}">
                <a16:creationId xmlns:a16="http://schemas.microsoft.com/office/drawing/2014/main" id="{B3188936-BFA3-E51B-C7CC-681D30ED6E22}"/>
              </a:ext>
            </a:extLst>
          </p:cNvPr>
          <p:cNvCxnSpPr/>
          <p:nvPr/>
        </p:nvCxnSpPr>
        <p:spPr bwMode="auto">
          <a:xfrm>
            <a:off x="1015034" y="5500618"/>
            <a:ext cx="10186366" cy="0"/>
          </a:xfrm>
          <a:prstGeom prst="straightConnector1">
            <a:avLst/>
          </a:prstGeom>
          <a:solidFill>
            <a:schemeClr val="accent1"/>
          </a:solidFill>
          <a:ln w="12700" cap="flat" cmpd="sng" algn="ctr">
            <a:solidFill>
              <a:schemeClr val="tx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 name="Rectangle 6">
            <a:extLst>
              <a:ext uri="{FF2B5EF4-FFF2-40B4-BE49-F238E27FC236}">
                <a16:creationId xmlns:a16="http://schemas.microsoft.com/office/drawing/2014/main" id="{9B435C04-FE2C-F8F9-0AD2-60026843FBFB}"/>
              </a:ext>
            </a:extLst>
          </p:cNvPr>
          <p:cNvSpPr/>
          <p:nvPr/>
        </p:nvSpPr>
        <p:spPr bwMode="auto">
          <a:xfrm>
            <a:off x="2585003" y="2004385"/>
            <a:ext cx="5326592" cy="685794"/>
          </a:xfrm>
          <a:prstGeom prst="rect">
            <a:avLst/>
          </a:prstGeom>
          <a:solidFill>
            <a:srgbClr val="FFFC00"/>
          </a:solidFill>
          <a:ln w="381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Times New Roman" panose="02020603050405020304" pitchFamily="18" charset="0"/>
              </a:rPr>
              <a:t>RIF 1, 2, …</a:t>
            </a:r>
          </a:p>
        </p:txBody>
      </p:sp>
      <p:sp>
        <p:nvSpPr>
          <p:cNvPr id="8" name="TextBox 7">
            <a:extLst>
              <a:ext uri="{FF2B5EF4-FFF2-40B4-BE49-F238E27FC236}">
                <a16:creationId xmlns:a16="http://schemas.microsoft.com/office/drawing/2014/main" id="{55A38724-194F-9D82-FB2C-BDC7E3FCCD06}"/>
              </a:ext>
            </a:extLst>
          </p:cNvPr>
          <p:cNvSpPr txBox="1"/>
          <p:nvPr/>
        </p:nvSpPr>
        <p:spPr>
          <a:xfrm>
            <a:off x="70253" y="2515660"/>
            <a:ext cx="912429" cy="307777"/>
          </a:xfrm>
          <a:prstGeom prst="rect">
            <a:avLst/>
          </a:prstGeom>
          <a:solidFill>
            <a:schemeClr val="bg1">
              <a:lumMod val="95000"/>
            </a:schemeClr>
          </a:solidFill>
        </p:spPr>
        <p:txBody>
          <a:bodyPr wrap="none" rtlCol="0">
            <a:spAutoFit/>
          </a:bodyPr>
          <a:lstStyle/>
          <a:p>
            <a:r>
              <a:rPr lang="en-US" sz="1400" dirty="0">
                <a:latin typeface="+mj-lt"/>
              </a:rPr>
              <a:t>Device-A</a:t>
            </a:r>
          </a:p>
        </p:txBody>
      </p:sp>
      <p:sp>
        <p:nvSpPr>
          <p:cNvPr id="9" name="TextBox 8">
            <a:extLst>
              <a:ext uri="{FF2B5EF4-FFF2-40B4-BE49-F238E27FC236}">
                <a16:creationId xmlns:a16="http://schemas.microsoft.com/office/drawing/2014/main" id="{F53D1683-33A7-B0EA-7802-332E570A253D}"/>
              </a:ext>
            </a:extLst>
          </p:cNvPr>
          <p:cNvSpPr txBox="1"/>
          <p:nvPr/>
        </p:nvSpPr>
        <p:spPr>
          <a:xfrm>
            <a:off x="69590" y="5302812"/>
            <a:ext cx="873957" cy="307777"/>
          </a:xfrm>
          <a:prstGeom prst="rect">
            <a:avLst/>
          </a:prstGeom>
          <a:solidFill>
            <a:schemeClr val="bg1">
              <a:lumMod val="95000"/>
            </a:schemeClr>
          </a:solidFill>
        </p:spPr>
        <p:txBody>
          <a:bodyPr wrap="none" rtlCol="0">
            <a:spAutoFit/>
          </a:bodyPr>
          <a:lstStyle/>
          <a:p>
            <a:r>
              <a:rPr lang="en-US" sz="1400" dirty="0">
                <a:latin typeface="+mj-lt"/>
              </a:rPr>
              <a:t>Device-B</a:t>
            </a:r>
          </a:p>
        </p:txBody>
      </p:sp>
      <p:sp>
        <p:nvSpPr>
          <p:cNvPr id="10" name="Rectangle 9">
            <a:extLst>
              <a:ext uri="{FF2B5EF4-FFF2-40B4-BE49-F238E27FC236}">
                <a16:creationId xmlns:a16="http://schemas.microsoft.com/office/drawing/2014/main" id="{4CC64549-A095-B528-A4F1-8E67A331D6B6}"/>
              </a:ext>
            </a:extLst>
          </p:cNvPr>
          <p:cNvSpPr/>
          <p:nvPr/>
        </p:nvSpPr>
        <p:spPr bwMode="auto">
          <a:xfrm>
            <a:off x="3130310" y="5504334"/>
            <a:ext cx="5327890" cy="685794"/>
          </a:xfrm>
          <a:prstGeom prst="rect">
            <a:avLst/>
          </a:prstGeom>
          <a:noFill/>
          <a:ln w="28575" cap="flat" cmpd="sng" algn="ctr">
            <a:solidFill>
              <a:schemeClr val="tx1"/>
            </a:solidFill>
            <a:prstDash val="sysDot"/>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Times New Roman" panose="02020603050405020304" pitchFamily="18" charset="0"/>
              </a:rPr>
              <a:t>RIF 1, 2, …</a:t>
            </a:r>
          </a:p>
        </p:txBody>
      </p:sp>
      <p:cxnSp>
        <p:nvCxnSpPr>
          <p:cNvPr id="24" name="Straight Arrow Connector 23">
            <a:extLst>
              <a:ext uri="{FF2B5EF4-FFF2-40B4-BE49-F238E27FC236}">
                <a16:creationId xmlns:a16="http://schemas.microsoft.com/office/drawing/2014/main" id="{662A6A49-E029-0993-92E7-CC971CC036B4}"/>
              </a:ext>
            </a:extLst>
          </p:cNvPr>
          <p:cNvCxnSpPr/>
          <p:nvPr/>
        </p:nvCxnSpPr>
        <p:spPr bwMode="auto">
          <a:xfrm flipV="1">
            <a:off x="2664026" y="1994950"/>
            <a:ext cx="0" cy="676841"/>
          </a:xfrm>
          <a:prstGeom prst="straightConnector1">
            <a:avLst/>
          </a:prstGeom>
          <a:solidFill>
            <a:schemeClr val="accent1"/>
          </a:solidFill>
          <a:ln w="28575" cap="flat" cmpd="sng" algn="ctr">
            <a:solidFill>
              <a:srgbClr val="FF0000"/>
            </a:solidFill>
            <a:prstDash val="solid"/>
            <a:round/>
            <a:headEnd type="none" w="med" len="med"/>
            <a:tailEnd type="triangl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5" name="Straight Arrow Connector 24">
            <a:extLst>
              <a:ext uri="{FF2B5EF4-FFF2-40B4-BE49-F238E27FC236}">
                <a16:creationId xmlns:a16="http://schemas.microsoft.com/office/drawing/2014/main" id="{2B8E9A4A-B393-756D-237E-471EFDDFCB3B}"/>
              </a:ext>
            </a:extLst>
          </p:cNvPr>
          <p:cNvCxnSpPr/>
          <p:nvPr/>
        </p:nvCxnSpPr>
        <p:spPr bwMode="auto">
          <a:xfrm flipV="1">
            <a:off x="7010400" y="2009269"/>
            <a:ext cx="0" cy="676841"/>
          </a:xfrm>
          <a:prstGeom prst="straightConnector1">
            <a:avLst/>
          </a:prstGeom>
          <a:solidFill>
            <a:schemeClr val="accent1"/>
          </a:solidFill>
          <a:ln w="28575" cap="flat" cmpd="sng" algn="ctr">
            <a:solidFill>
              <a:srgbClr val="FF0000"/>
            </a:solidFill>
            <a:prstDash val="solid"/>
            <a:round/>
            <a:headEnd type="triangl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1" name="Straight Arrow Connector 30">
            <a:extLst>
              <a:ext uri="{FF2B5EF4-FFF2-40B4-BE49-F238E27FC236}">
                <a16:creationId xmlns:a16="http://schemas.microsoft.com/office/drawing/2014/main" id="{9F99C95F-291A-EEB4-202F-04EEAD20610C}"/>
              </a:ext>
            </a:extLst>
          </p:cNvPr>
          <p:cNvCxnSpPr/>
          <p:nvPr/>
        </p:nvCxnSpPr>
        <p:spPr bwMode="auto">
          <a:xfrm flipV="1">
            <a:off x="3227832" y="5499414"/>
            <a:ext cx="0" cy="676841"/>
          </a:xfrm>
          <a:prstGeom prst="straightConnector1">
            <a:avLst/>
          </a:prstGeom>
          <a:solidFill>
            <a:schemeClr val="accent1"/>
          </a:solidFill>
          <a:ln w="28575" cap="flat" cmpd="sng" algn="ctr">
            <a:solidFill>
              <a:srgbClr val="FF0000"/>
            </a:solidFill>
            <a:prstDash val="sysDot"/>
            <a:round/>
            <a:headEnd type="none" w="med" len="med"/>
            <a:tailEnd type="triangl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2" name="Straight Arrow Connector 31">
            <a:extLst>
              <a:ext uri="{FF2B5EF4-FFF2-40B4-BE49-F238E27FC236}">
                <a16:creationId xmlns:a16="http://schemas.microsoft.com/office/drawing/2014/main" id="{4EDE0334-EE4E-CA71-F5A5-BBBAF9986A14}"/>
              </a:ext>
            </a:extLst>
          </p:cNvPr>
          <p:cNvCxnSpPr/>
          <p:nvPr/>
        </p:nvCxnSpPr>
        <p:spPr bwMode="auto">
          <a:xfrm flipV="1">
            <a:off x="8385919" y="5513287"/>
            <a:ext cx="0" cy="676841"/>
          </a:xfrm>
          <a:prstGeom prst="straightConnector1">
            <a:avLst/>
          </a:prstGeom>
          <a:solidFill>
            <a:schemeClr val="accent1"/>
          </a:solidFill>
          <a:ln w="28575" cap="flat" cmpd="sng" algn="ctr">
            <a:solidFill>
              <a:srgbClr val="00B050"/>
            </a:solidFill>
            <a:prstDash val="sysDot"/>
            <a:round/>
            <a:headEnd type="triangl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4" name="Straight Arrow Connector 63">
            <a:extLst>
              <a:ext uri="{FF2B5EF4-FFF2-40B4-BE49-F238E27FC236}">
                <a16:creationId xmlns:a16="http://schemas.microsoft.com/office/drawing/2014/main" id="{E5197752-A484-85AD-BD87-8635FF9771FC}"/>
              </a:ext>
            </a:extLst>
          </p:cNvPr>
          <p:cNvCxnSpPr/>
          <p:nvPr/>
        </p:nvCxnSpPr>
        <p:spPr bwMode="auto">
          <a:xfrm flipV="1">
            <a:off x="3382444" y="1994950"/>
            <a:ext cx="0" cy="676841"/>
          </a:xfrm>
          <a:prstGeom prst="straightConnector1">
            <a:avLst/>
          </a:prstGeom>
          <a:solidFill>
            <a:schemeClr val="accent1"/>
          </a:solidFill>
          <a:ln w="28575" cap="flat" cmpd="sng" algn="ctr">
            <a:solidFill>
              <a:srgbClr val="00B050"/>
            </a:solidFill>
            <a:prstDash val="solid"/>
            <a:round/>
            <a:headEnd type="none" w="med" len="med"/>
            <a:tailEnd type="triangl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8" name="Straight Arrow Connector 67">
            <a:extLst>
              <a:ext uri="{FF2B5EF4-FFF2-40B4-BE49-F238E27FC236}">
                <a16:creationId xmlns:a16="http://schemas.microsoft.com/office/drawing/2014/main" id="{1B84F982-12CC-CB27-AEB4-5A80DB09924B}"/>
              </a:ext>
            </a:extLst>
          </p:cNvPr>
          <p:cNvCxnSpPr/>
          <p:nvPr/>
        </p:nvCxnSpPr>
        <p:spPr bwMode="auto">
          <a:xfrm flipV="1">
            <a:off x="7822076" y="2004385"/>
            <a:ext cx="0" cy="676841"/>
          </a:xfrm>
          <a:prstGeom prst="straightConnector1">
            <a:avLst/>
          </a:prstGeom>
          <a:solidFill>
            <a:schemeClr val="accent1"/>
          </a:solidFill>
          <a:ln w="28575" cap="flat" cmpd="sng" algn="ctr">
            <a:solidFill>
              <a:srgbClr val="00B050"/>
            </a:solidFill>
            <a:prstDash val="solid"/>
            <a:round/>
            <a:headEnd type="triangl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9" name="Straight Arrow Connector 68">
            <a:extLst>
              <a:ext uri="{FF2B5EF4-FFF2-40B4-BE49-F238E27FC236}">
                <a16:creationId xmlns:a16="http://schemas.microsoft.com/office/drawing/2014/main" id="{66828620-03E5-A18D-3B9F-0D5329E09849}"/>
              </a:ext>
            </a:extLst>
          </p:cNvPr>
          <p:cNvCxnSpPr/>
          <p:nvPr/>
        </p:nvCxnSpPr>
        <p:spPr bwMode="auto">
          <a:xfrm flipV="1">
            <a:off x="3962400" y="5499414"/>
            <a:ext cx="0" cy="676841"/>
          </a:xfrm>
          <a:prstGeom prst="straightConnector1">
            <a:avLst/>
          </a:prstGeom>
          <a:solidFill>
            <a:schemeClr val="accent1"/>
          </a:solidFill>
          <a:ln w="28575" cap="flat" cmpd="sng" algn="ctr">
            <a:solidFill>
              <a:srgbClr val="00B050"/>
            </a:solidFill>
            <a:prstDash val="sysDot"/>
            <a:round/>
            <a:headEnd type="none" w="med" len="med"/>
            <a:tailEnd type="triangl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0" name="Straight Arrow Connector 69">
            <a:extLst>
              <a:ext uri="{FF2B5EF4-FFF2-40B4-BE49-F238E27FC236}">
                <a16:creationId xmlns:a16="http://schemas.microsoft.com/office/drawing/2014/main" id="{0B8FA637-F9D1-3B29-C3FC-002AD404219D}"/>
              </a:ext>
            </a:extLst>
          </p:cNvPr>
          <p:cNvCxnSpPr/>
          <p:nvPr/>
        </p:nvCxnSpPr>
        <p:spPr bwMode="auto">
          <a:xfrm flipV="1">
            <a:off x="7573062" y="5513287"/>
            <a:ext cx="0" cy="676841"/>
          </a:xfrm>
          <a:prstGeom prst="straightConnector1">
            <a:avLst/>
          </a:prstGeom>
          <a:solidFill>
            <a:schemeClr val="accent1"/>
          </a:solidFill>
          <a:ln w="28575" cap="flat" cmpd="sng" algn="ctr">
            <a:solidFill>
              <a:srgbClr val="FF0000"/>
            </a:solidFill>
            <a:prstDash val="sysDot"/>
            <a:round/>
            <a:headEnd type="triangl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1" name="Rectangle 10">
            <a:extLst>
              <a:ext uri="{FF2B5EF4-FFF2-40B4-BE49-F238E27FC236}">
                <a16:creationId xmlns:a16="http://schemas.microsoft.com/office/drawing/2014/main" id="{0FDF8D79-AF3C-CFBE-0B68-2EDEA96BE592}"/>
              </a:ext>
            </a:extLst>
          </p:cNvPr>
          <p:cNvSpPr/>
          <p:nvPr/>
        </p:nvSpPr>
        <p:spPr bwMode="auto">
          <a:xfrm>
            <a:off x="3382444" y="4808612"/>
            <a:ext cx="5474803" cy="685794"/>
          </a:xfrm>
          <a:prstGeom prst="rect">
            <a:avLst/>
          </a:prstGeom>
          <a:pattFill prst="pct10">
            <a:fgClr>
              <a:schemeClr val="tx1"/>
            </a:fgClr>
            <a:bgClr>
              <a:srgbClr val="FFFC00"/>
            </a:bgClr>
          </a:pattFill>
          <a:ln w="381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Times New Roman" panose="02020603050405020304" pitchFamily="18" charset="0"/>
              </a:rPr>
              <a:t>RIF 1, 2, …</a:t>
            </a:r>
          </a:p>
        </p:txBody>
      </p:sp>
      <p:cxnSp>
        <p:nvCxnSpPr>
          <p:cNvPr id="28" name="Straight Arrow Connector 27">
            <a:extLst>
              <a:ext uri="{FF2B5EF4-FFF2-40B4-BE49-F238E27FC236}">
                <a16:creationId xmlns:a16="http://schemas.microsoft.com/office/drawing/2014/main" id="{BE74CE97-0CA3-7293-501C-3C6F00EA7222}"/>
              </a:ext>
            </a:extLst>
          </p:cNvPr>
          <p:cNvCxnSpPr/>
          <p:nvPr/>
        </p:nvCxnSpPr>
        <p:spPr bwMode="auto">
          <a:xfrm flipV="1">
            <a:off x="3483864" y="4795657"/>
            <a:ext cx="0" cy="676841"/>
          </a:xfrm>
          <a:prstGeom prst="straightConnector1">
            <a:avLst/>
          </a:prstGeom>
          <a:solidFill>
            <a:srgbClr val="FFFC00"/>
          </a:solidFill>
          <a:ln w="28575" cap="flat" cmpd="sng" algn="ctr">
            <a:solidFill>
              <a:srgbClr val="FF0000"/>
            </a:solidFill>
            <a:prstDash val="solid"/>
            <a:round/>
            <a:headEnd type="none" w="med" len="med"/>
            <a:tailEnd type="triangl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9" name="Straight Arrow Connector 28">
            <a:extLst>
              <a:ext uri="{FF2B5EF4-FFF2-40B4-BE49-F238E27FC236}">
                <a16:creationId xmlns:a16="http://schemas.microsoft.com/office/drawing/2014/main" id="{237852F7-8A72-9069-49AE-DFF6206F360A}"/>
              </a:ext>
            </a:extLst>
          </p:cNvPr>
          <p:cNvCxnSpPr/>
          <p:nvPr/>
        </p:nvCxnSpPr>
        <p:spPr bwMode="auto">
          <a:xfrm flipV="1">
            <a:off x="8763000" y="4822573"/>
            <a:ext cx="0" cy="676841"/>
          </a:xfrm>
          <a:prstGeom prst="straightConnector1">
            <a:avLst/>
          </a:prstGeom>
          <a:solidFill>
            <a:srgbClr val="FFFC00"/>
          </a:solidFill>
          <a:ln w="28575" cap="flat" cmpd="sng" algn="ctr">
            <a:solidFill>
              <a:srgbClr val="FF0000"/>
            </a:solidFill>
            <a:prstDash val="solid"/>
            <a:round/>
            <a:headEnd type="triangl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2" name="Rectangle 11">
            <a:extLst>
              <a:ext uri="{FF2B5EF4-FFF2-40B4-BE49-F238E27FC236}">
                <a16:creationId xmlns:a16="http://schemas.microsoft.com/office/drawing/2014/main" id="{12217FBB-BE64-635E-C7CD-888965E24C86}"/>
              </a:ext>
            </a:extLst>
          </p:cNvPr>
          <p:cNvSpPr/>
          <p:nvPr/>
        </p:nvSpPr>
        <p:spPr bwMode="auto">
          <a:xfrm>
            <a:off x="3871022" y="2714976"/>
            <a:ext cx="5474803" cy="685794"/>
          </a:xfrm>
          <a:prstGeom prst="rect">
            <a:avLst/>
          </a:prstGeom>
          <a:pattFill prst="pct5">
            <a:fgClr>
              <a:schemeClr val="tx1"/>
            </a:fgClr>
            <a:bgClr>
              <a:schemeClr val="bg1"/>
            </a:bgClr>
          </a:pattFill>
          <a:ln w="28575" cap="flat" cmpd="sng" algn="ctr">
            <a:solidFill>
              <a:schemeClr val="tx1"/>
            </a:solidFill>
            <a:prstDash val="sysDot"/>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Times New Roman" panose="02020603050405020304" pitchFamily="18" charset="0"/>
              </a:rPr>
              <a:t>RIF 1, 2, …</a:t>
            </a:r>
          </a:p>
        </p:txBody>
      </p:sp>
      <p:cxnSp>
        <p:nvCxnSpPr>
          <p:cNvPr id="36" name="Straight Arrow Connector 35">
            <a:extLst>
              <a:ext uri="{FF2B5EF4-FFF2-40B4-BE49-F238E27FC236}">
                <a16:creationId xmlns:a16="http://schemas.microsoft.com/office/drawing/2014/main" id="{B82F3599-BCF9-207F-988F-89467C2DE46C}"/>
              </a:ext>
            </a:extLst>
          </p:cNvPr>
          <p:cNvCxnSpPr/>
          <p:nvPr/>
        </p:nvCxnSpPr>
        <p:spPr bwMode="auto">
          <a:xfrm flipV="1">
            <a:off x="9253728" y="2710187"/>
            <a:ext cx="0" cy="676841"/>
          </a:xfrm>
          <a:prstGeom prst="straightConnector1">
            <a:avLst/>
          </a:prstGeom>
          <a:solidFill>
            <a:srgbClr val="FFFC00"/>
          </a:solidFill>
          <a:ln w="28575" cap="flat" cmpd="sng" algn="ctr">
            <a:solidFill>
              <a:srgbClr val="FF0000"/>
            </a:solidFill>
            <a:prstDash val="sysDot"/>
            <a:round/>
            <a:headEnd type="triangl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9" name="Straight Arrow Connector 78">
            <a:extLst>
              <a:ext uri="{FF2B5EF4-FFF2-40B4-BE49-F238E27FC236}">
                <a16:creationId xmlns:a16="http://schemas.microsoft.com/office/drawing/2014/main" id="{720484D2-D67E-7677-DC0E-8F9B0F760AA7}"/>
              </a:ext>
            </a:extLst>
          </p:cNvPr>
          <p:cNvCxnSpPr/>
          <p:nvPr/>
        </p:nvCxnSpPr>
        <p:spPr bwMode="auto">
          <a:xfrm flipV="1">
            <a:off x="14706600" y="3868276"/>
            <a:ext cx="0" cy="676841"/>
          </a:xfrm>
          <a:prstGeom prst="straightConnector1">
            <a:avLst/>
          </a:prstGeom>
          <a:solidFill>
            <a:schemeClr val="accent1"/>
          </a:solidFill>
          <a:ln w="28575" cap="flat" cmpd="sng" algn="ctr">
            <a:solidFill>
              <a:srgbClr val="FFFC00"/>
            </a:solidFill>
            <a:prstDash val="sysDot"/>
            <a:round/>
            <a:headEnd type="triangl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6" name="Straight Arrow Connector 75">
            <a:extLst>
              <a:ext uri="{FF2B5EF4-FFF2-40B4-BE49-F238E27FC236}">
                <a16:creationId xmlns:a16="http://schemas.microsoft.com/office/drawing/2014/main" id="{8D7C6242-F789-C326-89BE-431F755CE129}"/>
              </a:ext>
            </a:extLst>
          </p:cNvPr>
          <p:cNvCxnSpPr/>
          <p:nvPr/>
        </p:nvCxnSpPr>
        <p:spPr bwMode="auto">
          <a:xfrm flipV="1">
            <a:off x="11411905" y="3851291"/>
            <a:ext cx="0" cy="349310"/>
          </a:xfrm>
          <a:prstGeom prst="straightConnector1">
            <a:avLst/>
          </a:prstGeom>
          <a:solidFill>
            <a:schemeClr val="accent1"/>
          </a:solidFill>
          <a:ln w="28575" cap="flat" cmpd="sng" algn="ctr">
            <a:solidFill>
              <a:srgbClr val="FF0000"/>
            </a:solidFill>
            <a:prstDash val="solid"/>
            <a:round/>
            <a:headEnd type="none" w="med" len="med"/>
            <a:tailEnd type="triangl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7" name="Straight Arrow Connector 76">
            <a:extLst>
              <a:ext uri="{FF2B5EF4-FFF2-40B4-BE49-F238E27FC236}">
                <a16:creationId xmlns:a16="http://schemas.microsoft.com/office/drawing/2014/main" id="{6590BE2D-5EA6-E0CE-F886-CB022CB4005B}"/>
              </a:ext>
            </a:extLst>
          </p:cNvPr>
          <p:cNvCxnSpPr/>
          <p:nvPr/>
        </p:nvCxnSpPr>
        <p:spPr bwMode="auto">
          <a:xfrm flipV="1">
            <a:off x="11021844" y="3851291"/>
            <a:ext cx="0" cy="349310"/>
          </a:xfrm>
          <a:prstGeom prst="straightConnector1">
            <a:avLst/>
          </a:prstGeom>
          <a:solidFill>
            <a:schemeClr val="accent1"/>
          </a:solidFill>
          <a:ln w="28575" cap="flat" cmpd="sng" algn="ctr">
            <a:solidFill>
              <a:srgbClr val="FF0000"/>
            </a:solidFill>
            <a:prstDash val="solid"/>
            <a:round/>
            <a:headEnd type="triangl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8" name="Straight Arrow Connector 77">
            <a:extLst>
              <a:ext uri="{FF2B5EF4-FFF2-40B4-BE49-F238E27FC236}">
                <a16:creationId xmlns:a16="http://schemas.microsoft.com/office/drawing/2014/main" id="{1902D6C7-85FB-774D-4ADC-A19463B51EE1}"/>
              </a:ext>
            </a:extLst>
          </p:cNvPr>
          <p:cNvCxnSpPr/>
          <p:nvPr/>
        </p:nvCxnSpPr>
        <p:spPr bwMode="auto">
          <a:xfrm flipV="1">
            <a:off x="11411905" y="4525067"/>
            <a:ext cx="0" cy="349310"/>
          </a:xfrm>
          <a:prstGeom prst="straightConnector1">
            <a:avLst/>
          </a:prstGeom>
          <a:solidFill>
            <a:schemeClr val="accent1"/>
          </a:solidFill>
          <a:ln w="28575" cap="flat" cmpd="sng" algn="ctr">
            <a:solidFill>
              <a:srgbClr val="00B050"/>
            </a:solidFill>
            <a:prstDash val="solid"/>
            <a:round/>
            <a:headEnd type="none" w="med" len="med"/>
            <a:tailEnd type="triangl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0" name="Straight Arrow Connector 79">
            <a:extLst>
              <a:ext uri="{FF2B5EF4-FFF2-40B4-BE49-F238E27FC236}">
                <a16:creationId xmlns:a16="http://schemas.microsoft.com/office/drawing/2014/main" id="{10EB012F-5FD8-EFED-E085-D967D02A995D}"/>
              </a:ext>
            </a:extLst>
          </p:cNvPr>
          <p:cNvCxnSpPr/>
          <p:nvPr/>
        </p:nvCxnSpPr>
        <p:spPr bwMode="auto">
          <a:xfrm flipV="1">
            <a:off x="11021844" y="4533756"/>
            <a:ext cx="0" cy="349310"/>
          </a:xfrm>
          <a:prstGeom prst="straightConnector1">
            <a:avLst/>
          </a:prstGeom>
          <a:solidFill>
            <a:schemeClr val="accent1"/>
          </a:solidFill>
          <a:ln w="28575" cap="flat" cmpd="sng" algn="ctr">
            <a:solidFill>
              <a:srgbClr val="00B050"/>
            </a:solidFill>
            <a:prstDash val="solid"/>
            <a:round/>
            <a:headEnd type="triangl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81" name="TextBox 80">
            <a:extLst>
              <a:ext uri="{FF2B5EF4-FFF2-40B4-BE49-F238E27FC236}">
                <a16:creationId xmlns:a16="http://schemas.microsoft.com/office/drawing/2014/main" id="{71545085-C598-4E3D-FB03-C9112A0863F1}"/>
              </a:ext>
            </a:extLst>
          </p:cNvPr>
          <p:cNvSpPr txBox="1"/>
          <p:nvPr/>
        </p:nvSpPr>
        <p:spPr>
          <a:xfrm>
            <a:off x="10344153" y="3575449"/>
            <a:ext cx="1714494" cy="276999"/>
          </a:xfrm>
          <a:prstGeom prst="rect">
            <a:avLst/>
          </a:prstGeom>
          <a:noFill/>
        </p:spPr>
        <p:txBody>
          <a:bodyPr wrap="square" rtlCol="0">
            <a:spAutoFit/>
          </a:bodyPr>
          <a:lstStyle/>
          <a:p>
            <a:pPr algn="ctr"/>
            <a:r>
              <a:rPr lang="en-US" dirty="0">
                <a:solidFill>
                  <a:srgbClr val="FF0000"/>
                </a:solidFill>
              </a:rPr>
              <a:t>RIF-RMARKER Pair-1</a:t>
            </a:r>
          </a:p>
        </p:txBody>
      </p:sp>
      <p:sp>
        <p:nvSpPr>
          <p:cNvPr id="14" name="Rectangle 13">
            <a:extLst>
              <a:ext uri="{FF2B5EF4-FFF2-40B4-BE49-F238E27FC236}">
                <a16:creationId xmlns:a16="http://schemas.microsoft.com/office/drawing/2014/main" id="{8BF2B4E8-8D72-4150-15D2-1929FACC29C8}"/>
              </a:ext>
            </a:extLst>
          </p:cNvPr>
          <p:cNvSpPr/>
          <p:nvPr/>
        </p:nvSpPr>
        <p:spPr bwMode="auto">
          <a:xfrm>
            <a:off x="1461033" y="2000316"/>
            <a:ext cx="1127823" cy="685794"/>
          </a:xfrm>
          <a:prstGeom prst="rect">
            <a:avLst/>
          </a:prstGeom>
          <a:solidFill>
            <a:srgbClr val="BFFFFF"/>
          </a:solidFill>
          <a:ln w="381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Times New Roman" panose="02020603050405020304" pitchFamily="18" charset="0"/>
              </a:rPr>
              <a:t>RSFs</a:t>
            </a:r>
          </a:p>
        </p:txBody>
      </p:sp>
      <p:grpSp>
        <p:nvGrpSpPr>
          <p:cNvPr id="46" name="Group 45">
            <a:extLst>
              <a:ext uri="{FF2B5EF4-FFF2-40B4-BE49-F238E27FC236}">
                <a16:creationId xmlns:a16="http://schemas.microsoft.com/office/drawing/2014/main" id="{65A80CD6-AA8C-5FF4-84E8-D3A60E567F9B}"/>
              </a:ext>
            </a:extLst>
          </p:cNvPr>
          <p:cNvGrpSpPr/>
          <p:nvPr/>
        </p:nvGrpSpPr>
        <p:grpSpPr>
          <a:xfrm>
            <a:off x="930914" y="2167091"/>
            <a:ext cx="490607" cy="1066182"/>
            <a:chOff x="930914" y="2167091"/>
            <a:chExt cx="490607" cy="1066182"/>
          </a:xfrm>
        </p:grpSpPr>
        <p:sp>
          <p:nvSpPr>
            <p:cNvPr id="21" name="TextBox 20">
              <a:extLst>
                <a:ext uri="{FF2B5EF4-FFF2-40B4-BE49-F238E27FC236}">
                  <a16:creationId xmlns:a16="http://schemas.microsoft.com/office/drawing/2014/main" id="{7591CB60-FE36-F5A3-AD00-2BEF60DD7CD2}"/>
                </a:ext>
              </a:extLst>
            </p:cNvPr>
            <p:cNvSpPr txBox="1"/>
            <p:nvPr/>
          </p:nvSpPr>
          <p:spPr>
            <a:xfrm>
              <a:off x="936414" y="2863941"/>
              <a:ext cx="482441" cy="369332"/>
            </a:xfrm>
            <a:prstGeom prst="rect">
              <a:avLst/>
            </a:prstGeom>
            <a:noFill/>
          </p:spPr>
          <p:txBody>
            <a:bodyPr wrap="square" rtlCol="0">
              <a:spAutoFit/>
            </a:bodyPr>
            <a:lstStyle/>
            <a:p>
              <a:r>
                <a:rPr lang="en-US" sz="1800" dirty="0">
                  <a:latin typeface="+mn-lt"/>
                </a:rPr>
                <a:t>Rx</a:t>
              </a:r>
            </a:p>
          </p:txBody>
        </p:sp>
        <p:sp>
          <p:nvSpPr>
            <p:cNvPr id="22" name="TextBox 21">
              <a:extLst>
                <a:ext uri="{FF2B5EF4-FFF2-40B4-BE49-F238E27FC236}">
                  <a16:creationId xmlns:a16="http://schemas.microsoft.com/office/drawing/2014/main" id="{DFC08257-5BCB-0BD8-797B-0B04BB45971D}"/>
                </a:ext>
              </a:extLst>
            </p:cNvPr>
            <p:cNvSpPr txBox="1"/>
            <p:nvPr/>
          </p:nvSpPr>
          <p:spPr>
            <a:xfrm>
              <a:off x="930914" y="2167091"/>
              <a:ext cx="490607" cy="369332"/>
            </a:xfrm>
            <a:prstGeom prst="rect">
              <a:avLst/>
            </a:prstGeom>
            <a:noFill/>
          </p:spPr>
          <p:txBody>
            <a:bodyPr wrap="square" rtlCol="0">
              <a:spAutoFit/>
            </a:bodyPr>
            <a:lstStyle/>
            <a:p>
              <a:r>
                <a:rPr lang="en-US" sz="1800" dirty="0">
                  <a:latin typeface="+mn-lt"/>
                </a:rPr>
                <a:t>Tx</a:t>
              </a:r>
            </a:p>
          </p:txBody>
        </p:sp>
      </p:grpSp>
      <p:sp>
        <p:nvSpPr>
          <p:cNvPr id="27" name="Rectangle 26">
            <a:extLst>
              <a:ext uri="{FF2B5EF4-FFF2-40B4-BE49-F238E27FC236}">
                <a16:creationId xmlns:a16="http://schemas.microsoft.com/office/drawing/2014/main" id="{183F6FFB-1B75-D940-0212-60336FF37F3E}"/>
              </a:ext>
            </a:extLst>
          </p:cNvPr>
          <p:cNvSpPr/>
          <p:nvPr/>
        </p:nvSpPr>
        <p:spPr bwMode="auto">
          <a:xfrm>
            <a:off x="2002487" y="5508414"/>
            <a:ext cx="1127823" cy="685794"/>
          </a:xfrm>
          <a:prstGeom prst="rect">
            <a:avLst/>
          </a:prstGeom>
          <a:noFill/>
          <a:ln w="28575" cap="flat" cmpd="sng" algn="ctr">
            <a:solidFill>
              <a:schemeClr val="tx1"/>
            </a:solidFill>
            <a:prstDash val="sysDot"/>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Times New Roman" panose="02020603050405020304" pitchFamily="18" charset="0"/>
              </a:rPr>
              <a:t>RSFs</a:t>
            </a:r>
          </a:p>
        </p:txBody>
      </p:sp>
      <p:sp>
        <p:nvSpPr>
          <p:cNvPr id="30" name="Rectangle 29">
            <a:extLst>
              <a:ext uri="{FF2B5EF4-FFF2-40B4-BE49-F238E27FC236}">
                <a16:creationId xmlns:a16="http://schemas.microsoft.com/office/drawing/2014/main" id="{B1787E27-D2A4-26CA-F092-DDB664BCA491}"/>
              </a:ext>
            </a:extLst>
          </p:cNvPr>
          <p:cNvSpPr/>
          <p:nvPr/>
        </p:nvSpPr>
        <p:spPr bwMode="auto">
          <a:xfrm>
            <a:off x="2743200" y="2710187"/>
            <a:ext cx="1127823" cy="685794"/>
          </a:xfrm>
          <a:prstGeom prst="rect">
            <a:avLst/>
          </a:prstGeom>
          <a:pattFill prst="pct5">
            <a:fgClr>
              <a:schemeClr val="tx1"/>
            </a:fgClr>
            <a:bgClr>
              <a:schemeClr val="bg1"/>
            </a:bgClr>
          </a:pattFill>
          <a:ln w="28575" cap="flat" cmpd="sng" algn="ctr">
            <a:solidFill>
              <a:schemeClr val="tx1"/>
            </a:solidFill>
            <a:prstDash val="sysDot"/>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Times New Roman" panose="02020603050405020304" pitchFamily="18" charset="0"/>
              </a:rPr>
              <a:t>RSFs</a:t>
            </a:r>
          </a:p>
        </p:txBody>
      </p:sp>
      <p:cxnSp>
        <p:nvCxnSpPr>
          <p:cNvPr id="34" name="Straight Arrow Connector 33">
            <a:extLst>
              <a:ext uri="{FF2B5EF4-FFF2-40B4-BE49-F238E27FC236}">
                <a16:creationId xmlns:a16="http://schemas.microsoft.com/office/drawing/2014/main" id="{7C77E6FC-3B11-2E70-3C21-D55C69A5EBBA}"/>
              </a:ext>
            </a:extLst>
          </p:cNvPr>
          <p:cNvCxnSpPr/>
          <p:nvPr/>
        </p:nvCxnSpPr>
        <p:spPr bwMode="auto">
          <a:xfrm>
            <a:off x="7003771" y="2676235"/>
            <a:ext cx="550487" cy="2788754"/>
          </a:xfrm>
          <a:prstGeom prst="straightConnector1">
            <a:avLst/>
          </a:prstGeom>
          <a:solidFill>
            <a:schemeClr val="accent1"/>
          </a:solidFill>
          <a:ln w="12700" cap="flat" cmpd="sng" algn="ctr">
            <a:solidFill>
              <a:srgbClr val="0432FF"/>
            </a:solidFill>
            <a:prstDash val="sysDot"/>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3" name="TextBox 42">
            <a:extLst>
              <a:ext uri="{FF2B5EF4-FFF2-40B4-BE49-F238E27FC236}">
                <a16:creationId xmlns:a16="http://schemas.microsoft.com/office/drawing/2014/main" id="{800A8420-2FB4-0174-5853-FAB1FD2B4C2B}"/>
              </a:ext>
            </a:extLst>
          </p:cNvPr>
          <p:cNvSpPr txBox="1"/>
          <p:nvPr/>
        </p:nvSpPr>
        <p:spPr>
          <a:xfrm>
            <a:off x="6743700" y="3900131"/>
            <a:ext cx="466794" cy="276999"/>
          </a:xfrm>
          <a:prstGeom prst="rect">
            <a:avLst/>
          </a:prstGeom>
          <a:noFill/>
        </p:spPr>
        <p:txBody>
          <a:bodyPr wrap="square" rtlCol="0">
            <a:spAutoFit/>
          </a:bodyPr>
          <a:lstStyle/>
          <a:p>
            <a:r>
              <a:rPr lang="en-US" dirty="0">
                <a:solidFill>
                  <a:srgbClr val="0432FF"/>
                </a:solidFill>
              </a:rPr>
              <a:t>Ping</a:t>
            </a:r>
          </a:p>
        </p:txBody>
      </p:sp>
      <p:sp>
        <p:nvSpPr>
          <p:cNvPr id="44" name="TextBox 43">
            <a:extLst>
              <a:ext uri="{FF2B5EF4-FFF2-40B4-BE49-F238E27FC236}">
                <a16:creationId xmlns:a16="http://schemas.microsoft.com/office/drawing/2014/main" id="{4B5E56C5-7642-CE07-206B-1492F3B3BDC8}"/>
              </a:ext>
            </a:extLst>
          </p:cNvPr>
          <p:cNvSpPr txBox="1"/>
          <p:nvPr/>
        </p:nvSpPr>
        <p:spPr>
          <a:xfrm>
            <a:off x="10344153" y="4251189"/>
            <a:ext cx="1714494" cy="276999"/>
          </a:xfrm>
          <a:prstGeom prst="rect">
            <a:avLst/>
          </a:prstGeom>
          <a:noFill/>
        </p:spPr>
        <p:txBody>
          <a:bodyPr wrap="square" rtlCol="0">
            <a:spAutoFit/>
          </a:bodyPr>
          <a:lstStyle/>
          <a:p>
            <a:pPr algn="ctr"/>
            <a:r>
              <a:rPr lang="en-US" dirty="0">
                <a:solidFill>
                  <a:srgbClr val="00B050"/>
                </a:solidFill>
              </a:rPr>
              <a:t>RIF-RMARKER Pair-2</a:t>
            </a:r>
          </a:p>
        </p:txBody>
      </p:sp>
      <p:grpSp>
        <p:nvGrpSpPr>
          <p:cNvPr id="47" name="Group 46">
            <a:extLst>
              <a:ext uri="{FF2B5EF4-FFF2-40B4-BE49-F238E27FC236}">
                <a16:creationId xmlns:a16="http://schemas.microsoft.com/office/drawing/2014/main" id="{FDB1DDB7-4BC6-16F1-CB1A-6B5C9873BD68}"/>
              </a:ext>
            </a:extLst>
          </p:cNvPr>
          <p:cNvGrpSpPr/>
          <p:nvPr/>
        </p:nvGrpSpPr>
        <p:grpSpPr>
          <a:xfrm>
            <a:off x="934596" y="4975323"/>
            <a:ext cx="490607" cy="1066182"/>
            <a:chOff x="930914" y="2167091"/>
            <a:chExt cx="490607" cy="1066182"/>
          </a:xfrm>
        </p:grpSpPr>
        <p:sp>
          <p:nvSpPr>
            <p:cNvPr id="48" name="TextBox 47">
              <a:extLst>
                <a:ext uri="{FF2B5EF4-FFF2-40B4-BE49-F238E27FC236}">
                  <a16:creationId xmlns:a16="http://schemas.microsoft.com/office/drawing/2014/main" id="{2D2C0E56-9D15-F396-6DB7-D688D485CCCE}"/>
                </a:ext>
              </a:extLst>
            </p:cNvPr>
            <p:cNvSpPr txBox="1"/>
            <p:nvPr/>
          </p:nvSpPr>
          <p:spPr>
            <a:xfrm>
              <a:off x="936414" y="2863941"/>
              <a:ext cx="482441" cy="369332"/>
            </a:xfrm>
            <a:prstGeom prst="rect">
              <a:avLst/>
            </a:prstGeom>
            <a:noFill/>
          </p:spPr>
          <p:txBody>
            <a:bodyPr wrap="square" rtlCol="0">
              <a:spAutoFit/>
            </a:bodyPr>
            <a:lstStyle/>
            <a:p>
              <a:r>
                <a:rPr lang="en-US" sz="1800" dirty="0">
                  <a:latin typeface="+mn-lt"/>
                </a:rPr>
                <a:t>Rx</a:t>
              </a:r>
            </a:p>
          </p:txBody>
        </p:sp>
        <p:sp>
          <p:nvSpPr>
            <p:cNvPr id="49" name="TextBox 48">
              <a:extLst>
                <a:ext uri="{FF2B5EF4-FFF2-40B4-BE49-F238E27FC236}">
                  <a16:creationId xmlns:a16="http://schemas.microsoft.com/office/drawing/2014/main" id="{B6333EAF-4693-BD2D-01DB-FA1F17E5FF52}"/>
                </a:ext>
              </a:extLst>
            </p:cNvPr>
            <p:cNvSpPr txBox="1"/>
            <p:nvPr/>
          </p:nvSpPr>
          <p:spPr>
            <a:xfrm>
              <a:off x="930914" y="2167091"/>
              <a:ext cx="490607" cy="369332"/>
            </a:xfrm>
            <a:prstGeom prst="rect">
              <a:avLst/>
            </a:prstGeom>
            <a:noFill/>
          </p:spPr>
          <p:txBody>
            <a:bodyPr wrap="square" rtlCol="0">
              <a:spAutoFit/>
            </a:bodyPr>
            <a:lstStyle/>
            <a:p>
              <a:r>
                <a:rPr lang="en-US" sz="1800" dirty="0">
                  <a:latin typeface="+mn-lt"/>
                </a:rPr>
                <a:t>Tx</a:t>
              </a:r>
            </a:p>
          </p:txBody>
        </p:sp>
      </p:grpSp>
      <p:sp>
        <p:nvSpPr>
          <p:cNvPr id="50" name="TextBox 49">
            <a:extLst>
              <a:ext uri="{FF2B5EF4-FFF2-40B4-BE49-F238E27FC236}">
                <a16:creationId xmlns:a16="http://schemas.microsoft.com/office/drawing/2014/main" id="{D0615E04-BEC1-8648-A509-DD46DFB07DF4}"/>
              </a:ext>
            </a:extLst>
          </p:cNvPr>
          <p:cNvSpPr txBox="1"/>
          <p:nvPr/>
        </p:nvSpPr>
        <p:spPr>
          <a:xfrm>
            <a:off x="9321837" y="1980798"/>
            <a:ext cx="2209800" cy="646331"/>
          </a:xfrm>
          <a:prstGeom prst="rect">
            <a:avLst/>
          </a:prstGeom>
          <a:noFill/>
        </p:spPr>
        <p:txBody>
          <a:bodyPr wrap="square" rtlCol="0">
            <a:spAutoFit/>
          </a:bodyPr>
          <a:lstStyle/>
          <a:p>
            <a:pPr algn="ctr"/>
            <a:r>
              <a:rPr lang="en-US" sz="1800" dirty="0">
                <a:latin typeface="+mn-lt"/>
              </a:rPr>
              <a:t>Group RIFs into 2 overlapping parts</a:t>
            </a:r>
          </a:p>
        </p:txBody>
      </p:sp>
      <p:cxnSp>
        <p:nvCxnSpPr>
          <p:cNvPr id="51" name="Straight Arrow Connector 50">
            <a:extLst>
              <a:ext uri="{FF2B5EF4-FFF2-40B4-BE49-F238E27FC236}">
                <a16:creationId xmlns:a16="http://schemas.microsoft.com/office/drawing/2014/main" id="{A5C77CF0-B584-C5B0-9550-34BCD9B1C7EF}"/>
              </a:ext>
            </a:extLst>
          </p:cNvPr>
          <p:cNvCxnSpPr/>
          <p:nvPr/>
        </p:nvCxnSpPr>
        <p:spPr bwMode="auto">
          <a:xfrm>
            <a:off x="7451307" y="1593785"/>
            <a:ext cx="381000" cy="381000"/>
          </a:xfrm>
          <a:prstGeom prst="straightConnector1">
            <a:avLst/>
          </a:prstGeom>
          <a:solidFill>
            <a:schemeClr val="accent1"/>
          </a:solidFill>
          <a:ln w="76200" cap="flat" cmpd="sng" algn="ctr">
            <a:solidFill>
              <a:srgbClr val="FF0000"/>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2" name="Straight Arrow Connector 51">
            <a:extLst>
              <a:ext uri="{FF2B5EF4-FFF2-40B4-BE49-F238E27FC236}">
                <a16:creationId xmlns:a16="http://schemas.microsoft.com/office/drawing/2014/main" id="{1F99F51F-537D-0910-F133-AF16EF140531}"/>
              </a:ext>
            </a:extLst>
          </p:cNvPr>
          <p:cNvCxnSpPr/>
          <p:nvPr/>
        </p:nvCxnSpPr>
        <p:spPr bwMode="auto">
          <a:xfrm>
            <a:off x="8382000" y="4405295"/>
            <a:ext cx="381000" cy="381000"/>
          </a:xfrm>
          <a:prstGeom prst="straightConnector1">
            <a:avLst/>
          </a:prstGeom>
          <a:solidFill>
            <a:schemeClr val="accent1"/>
          </a:solidFill>
          <a:ln w="76200" cap="flat" cmpd="sng" algn="ctr">
            <a:solidFill>
              <a:srgbClr val="FF0000"/>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3" name="Straight Arrow Connector 52">
            <a:extLst>
              <a:ext uri="{FF2B5EF4-FFF2-40B4-BE49-F238E27FC236}">
                <a16:creationId xmlns:a16="http://schemas.microsoft.com/office/drawing/2014/main" id="{5C6CBD7D-D0B0-8733-962C-51EEA155AF3E}"/>
              </a:ext>
            </a:extLst>
          </p:cNvPr>
          <p:cNvCxnSpPr/>
          <p:nvPr/>
        </p:nvCxnSpPr>
        <p:spPr bwMode="auto">
          <a:xfrm>
            <a:off x="6629400" y="1589154"/>
            <a:ext cx="381000" cy="381000"/>
          </a:xfrm>
          <a:prstGeom prst="straightConnector1">
            <a:avLst/>
          </a:prstGeom>
          <a:solidFill>
            <a:schemeClr val="accent1"/>
          </a:solidFill>
          <a:ln w="76200" cap="flat" cmpd="sng" algn="ctr">
            <a:solidFill>
              <a:srgbClr val="FF0000"/>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3" name="TextBox 12">
            <a:extLst>
              <a:ext uri="{FF2B5EF4-FFF2-40B4-BE49-F238E27FC236}">
                <a16:creationId xmlns:a16="http://schemas.microsoft.com/office/drawing/2014/main" id="{6940ECB1-5237-DC05-F591-97AEFB9DEA27}"/>
              </a:ext>
            </a:extLst>
          </p:cNvPr>
          <p:cNvSpPr txBox="1"/>
          <p:nvPr/>
        </p:nvSpPr>
        <p:spPr>
          <a:xfrm>
            <a:off x="7650813" y="3900131"/>
            <a:ext cx="466794" cy="276999"/>
          </a:xfrm>
          <a:prstGeom prst="rect">
            <a:avLst/>
          </a:prstGeom>
          <a:noFill/>
        </p:spPr>
        <p:txBody>
          <a:bodyPr wrap="none" rtlCol="0">
            <a:spAutoFit/>
          </a:bodyPr>
          <a:lstStyle/>
          <a:p>
            <a:r>
              <a:rPr lang="en-US" dirty="0">
                <a:solidFill>
                  <a:srgbClr val="0432FF"/>
                </a:solidFill>
              </a:rPr>
              <a:t>Ping</a:t>
            </a:r>
          </a:p>
        </p:txBody>
      </p:sp>
      <p:cxnSp>
        <p:nvCxnSpPr>
          <p:cNvPr id="15" name="Straight Arrow Connector 14">
            <a:extLst>
              <a:ext uri="{FF2B5EF4-FFF2-40B4-BE49-F238E27FC236}">
                <a16:creationId xmlns:a16="http://schemas.microsoft.com/office/drawing/2014/main" id="{F9BE4E9B-8A58-12E7-009C-C9A4801F0442}"/>
              </a:ext>
            </a:extLst>
          </p:cNvPr>
          <p:cNvCxnSpPr/>
          <p:nvPr/>
        </p:nvCxnSpPr>
        <p:spPr bwMode="auto">
          <a:xfrm>
            <a:off x="7832014" y="2683744"/>
            <a:ext cx="550487" cy="2788754"/>
          </a:xfrm>
          <a:prstGeom prst="straightConnector1">
            <a:avLst/>
          </a:prstGeom>
          <a:solidFill>
            <a:schemeClr val="accent1"/>
          </a:solidFill>
          <a:ln w="38100" cap="flat" cmpd="sng" algn="ctr">
            <a:solidFill>
              <a:srgbClr val="0432FF"/>
            </a:solidFill>
            <a:prstDash val="sysDot"/>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7" name="TextBox 16">
            <a:extLst>
              <a:ext uri="{FF2B5EF4-FFF2-40B4-BE49-F238E27FC236}">
                <a16:creationId xmlns:a16="http://schemas.microsoft.com/office/drawing/2014/main" id="{FED1FEC3-1D5A-EC03-C6F2-59F30998F7EC}"/>
              </a:ext>
            </a:extLst>
          </p:cNvPr>
          <p:cNvSpPr txBox="1"/>
          <p:nvPr/>
        </p:nvSpPr>
        <p:spPr>
          <a:xfrm>
            <a:off x="9041392" y="3900350"/>
            <a:ext cx="500458" cy="276999"/>
          </a:xfrm>
          <a:prstGeom prst="rect">
            <a:avLst/>
          </a:prstGeom>
          <a:noFill/>
        </p:spPr>
        <p:txBody>
          <a:bodyPr wrap="none" rtlCol="0">
            <a:spAutoFit/>
          </a:bodyPr>
          <a:lstStyle/>
          <a:p>
            <a:r>
              <a:rPr lang="en-US" dirty="0">
                <a:solidFill>
                  <a:srgbClr val="0432FF"/>
                </a:solidFill>
              </a:rPr>
              <a:t>Pong</a:t>
            </a:r>
          </a:p>
        </p:txBody>
      </p:sp>
      <p:cxnSp>
        <p:nvCxnSpPr>
          <p:cNvPr id="18" name="Straight Arrow Connector 17">
            <a:extLst>
              <a:ext uri="{FF2B5EF4-FFF2-40B4-BE49-F238E27FC236}">
                <a16:creationId xmlns:a16="http://schemas.microsoft.com/office/drawing/2014/main" id="{6D52356A-2ED0-33EE-94D4-0BC3E591255A}"/>
              </a:ext>
            </a:extLst>
          </p:cNvPr>
          <p:cNvCxnSpPr/>
          <p:nvPr/>
        </p:nvCxnSpPr>
        <p:spPr bwMode="auto">
          <a:xfrm flipV="1">
            <a:off x="8800797" y="2714976"/>
            <a:ext cx="436620" cy="2743169"/>
          </a:xfrm>
          <a:prstGeom prst="straightConnector1">
            <a:avLst/>
          </a:prstGeom>
          <a:solidFill>
            <a:schemeClr val="accent1"/>
          </a:solidFill>
          <a:ln w="28575" cap="flat" cmpd="sng" algn="ctr">
            <a:solidFill>
              <a:srgbClr val="0432FF"/>
            </a:solidFill>
            <a:prstDash val="sysDot"/>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9" name="Straight Arrow Connector 18">
            <a:extLst>
              <a:ext uri="{FF2B5EF4-FFF2-40B4-BE49-F238E27FC236}">
                <a16:creationId xmlns:a16="http://schemas.microsoft.com/office/drawing/2014/main" id="{116CD592-1BC6-5956-9A05-68F4887C3C30}"/>
              </a:ext>
            </a:extLst>
          </p:cNvPr>
          <p:cNvCxnSpPr/>
          <p:nvPr/>
        </p:nvCxnSpPr>
        <p:spPr bwMode="auto">
          <a:xfrm flipV="1">
            <a:off x="3962400" y="2710187"/>
            <a:ext cx="0" cy="676841"/>
          </a:xfrm>
          <a:prstGeom prst="straightConnector1">
            <a:avLst/>
          </a:prstGeom>
          <a:solidFill>
            <a:srgbClr val="FFFC00"/>
          </a:solidFill>
          <a:ln w="28575" cap="flat" cmpd="sng" algn="ctr">
            <a:solidFill>
              <a:srgbClr val="FF0000"/>
            </a:solidFill>
            <a:prstDash val="sysDot"/>
            <a:round/>
            <a:headEnd type="none" w="med" len="med"/>
            <a:tailEnd type="triangl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 name="Date Placeholder 3">
            <a:extLst>
              <a:ext uri="{FF2B5EF4-FFF2-40B4-BE49-F238E27FC236}">
                <a16:creationId xmlns:a16="http://schemas.microsoft.com/office/drawing/2014/main" id="{75D93574-AC5A-8C07-6EE5-06283B7E3D7D}"/>
              </a:ext>
            </a:extLst>
          </p:cNvPr>
          <p:cNvSpPr>
            <a:spLocks noGrp="1"/>
          </p:cNvSpPr>
          <p:nvPr>
            <p:ph type="dt" sz="half" idx="10"/>
          </p:nvPr>
        </p:nvSpPr>
        <p:spPr>
          <a:xfrm>
            <a:off x="914400" y="378281"/>
            <a:ext cx="2133600" cy="215444"/>
          </a:xfrm>
        </p:spPr>
        <p:txBody>
          <a:bodyPr/>
          <a:lstStyle/>
          <a:p>
            <a:r>
              <a:rPr lang="en-US" altLang="en-US" dirty="0"/>
              <a:t>July 2024</a:t>
            </a:r>
          </a:p>
        </p:txBody>
      </p:sp>
      <p:sp>
        <p:nvSpPr>
          <p:cNvPr id="20" name="Rectangle 19">
            <a:extLst>
              <a:ext uri="{FF2B5EF4-FFF2-40B4-BE49-F238E27FC236}">
                <a16:creationId xmlns:a16="http://schemas.microsoft.com/office/drawing/2014/main" id="{A744970F-CA53-9466-9A44-6AF76069CC45}"/>
              </a:ext>
            </a:extLst>
          </p:cNvPr>
          <p:cNvSpPr>
            <a:spLocks noChangeArrowheads="1"/>
          </p:cNvSpPr>
          <p:nvPr/>
        </p:nvSpPr>
        <p:spPr bwMode="auto">
          <a:xfrm>
            <a:off x="8610600" y="378281"/>
            <a:ext cx="26670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marL="6350" lvl="4" algn="r"/>
            <a:r>
              <a:rPr lang="en-US" altLang="en-US" sz="1400" b="1" dirty="0"/>
              <a:t>DOC: </a:t>
            </a:r>
            <a:r>
              <a:rPr lang="en-US" sz="1400" b="1" dirty="0"/>
              <a:t>15-24-0413-00-04ab</a:t>
            </a:r>
            <a:endParaRPr lang="en-US" altLang="en-US" sz="1400" b="1" dirty="0"/>
          </a:p>
        </p:txBody>
      </p:sp>
    </p:spTree>
    <p:extLst>
      <p:ext uri="{BB962C8B-B14F-4D97-AF65-F5344CB8AC3E}">
        <p14:creationId xmlns:p14="http://schemas.microsoft.com/office/powerpoint/2010/main" val="2034354571"/>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28023</TotalTime>
  <Words>815</Words>
  <Application>Microsoft Macintosh PowerPoint</Application>
  <PresentationFormat>Widescreen</PresentationFormat>
  <Paragraphs>196</Paragraphs>
  <Slides>14</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Calibri</vt:lpstr>
      <vt:lpstr>Times New Roman</vt:lpstr>
      <vt:lpstr>Office Theme</vt:lpstr>
      <vt:lpstr>PowerPoint Presentation</vt:lpstr>
      <vt:lpstr>HRP-ARDEV</vt:lpstr>
      <vt:lpstr>Mixed MMS for Ranging Integrity DS-TWR is Necessary</vt:lpstr>
      <vt:lpstr>Mixed MMS</vt:lpstr>
      <vt:lpstr>DS-TWR Recap</vt:lpstr>
      <vt:lpstr>DS-TWR Recap</vt:lpstr>
      <vt:lpstr>DS-TWR with Mixed MMS: 3 Packets</vt:lpstr>
      <vt:lpstr>DS-TWR with Mixed MMS: 2 Packets</vt:lpstr>
      <vt:lpstr>DS-TWR with Mixed MMS: 2 Packets</vt:lpstr>
      <vt:lpstr>DS-TWR with Mixed MMS: 2 Packets</vt:lpstr>
      <vt:lpstr>DS-TWR with Mixed MMS</vt:lpstr>
      <vt:lpstr>RSF-Only MMS for Optimized Link-Budget SS-TWR is Efficient</vt:lpstr>
      <vt:lpstr>RSF-Only MMS</vt:lpstr>
      <vt:lpstr>SS-TWR with RSF-Only MMS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Ersen Ekrem</dc:creator>
  <cp:keywords/>
  <dc:description>&lt;doc#&gt;</dc:description>
  <cp:lastModifiedBy>Xiliang Luo</cp:lastModifiedBy>
  <cp:revision>1358</cp:revision>
  <cp:lastPrinted>1998-02-10T13:28:06Z</cp:lastPrinted>
  <dcterms:created xsi:type="dcterms:W3CDTF">2021-07-16T20:39:58Z</dcterms:created>
  <dcterms:modified xsi:type="dcterms:W3CDTF">2024-07-18T10:54:34Z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SCPROP">
    <vt:lpwstr>NSCCustomProperty</vt:lpwstr>
  </property>
</Properties>
</file>