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notesMasterIdLst>
    <p:notesMasterId r:id="rId13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5" r:id="rId12"/>
  </p:sldIdLst>
  <p:sldSz cx="12192000" cy="6858000"/>
  <p:notesSz cx="6934200" cy="9280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259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microsoft.com/office/2016/11/relationships/changesInfo" Target="changesInfos/changesInfo1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izabeth Willard" userId="e09423abe892c689" providerId="LiveId" clId="{22D2C65D-25F7-4C3F-A364-9A93BA73E4E3}"/>
    <pc:docChg chg="undo custSel delSld modSld">
      <pc:chgData name="Elizabeth Willard" userId="e09423abe892c689" providerId="LiveId" clId="{22D2C65D-25F7-4C3F-A364-9A93BA73E4E3}" dt="2024-08-03T22:07:17.035" v="148" actId="20577"/>
      <pc:docMkLst>
        <pc:docMk/>
      </pc:docMkLst>
      <pc:sldChg chg="modSp mod">
        <pc:chgData name="Elizabeth Willard" userId="e09423abe892c689" providerId="LiveId" clId="{22D2C65D-25F7-4C3F-A364-9A93BA73E4E3}" dt="2024-08-03T21:56:52.524" v="110" actId="20577"/>
        <pc:sldMkLst>
          <pc:docMk/>
          <pc:sldMk cId="0" sldId="256"/>
        </pc:sldMkLst>
        <pc:spChg chg="mod">
          <ac:chgData name="Elizabeth Willard" userId="e09423abe892c689" providerId="LiveId" clId="{22D2C65D-25F7-4C3F-A364-9A93BA73E4E3}" dt="2024-08-03T21:56:52.524" v="110" actId="20577"/>
          <ac:spMkLst>
            <pc:docMk/>
            <pc:sldMk cId="0" sldId="256"/>
            <ac:spMk id="175" creationId="{00000000-0000-0000-0000-000000000000}"/>
          </ac:spMkLst>
        </pc:spChg>
      </pc:sldChg>
      <pc:sldChg chg="modSp mod">
        <pc:chgData name="Elizabeth Willard" userId="e09423abe892c689" providerId="LiveId" clId="{22D2C65D-25F7-4C3F-A364-9A93BA73E4E3}" dt="2024-08-03T21:53:17.956" v="100" actId="20577"/>
        <pc:sldMkLst>
          <pc:docMk/>
          <pc:sldMk cId="0" sldId="258"/>
        </pc:sldMkLst>
        <pc:spChg chg="mod">
          <ac:chgData name="Elizabeth Willard" userId="e09423abe892c689" providerId="LiveId" clId="{22D2C65D-25F7-4C3F-A364-9A93BA73E4E3}" dt="2024-08-03T21:53:17.956" v="100" actId="20577"/>
          <ac:spMkLst>
            <pc:docMk/>
            <pc:sldMk cId="0" sldId="258"/>
            <ac:spMk id="187" creationId="{00000000-0000-0000-0000-000000000000}"/>
          </ac:spMkLst>
        </pc:spChg>
      </pc:sldChg>
      <pc:sldChg chg="modSp mod">
        <pc:chgData name="Elizabeth Willard" userId="e09423abe892c689" providerId="LiveId" clId="{22D2C65D-25F7-4C3F-A364-9A93BA73E4E3}" dt="2024-08-03T21:42:18.123" v="91" actId="20577"/>
        <pc:sldMkLst>
          <pc:docMk/>
          <pc:sldMk cId="0" sldId="259"/>
        </pc:sldMkLst>
        <pc:graphicFrameChg chg="modGraphic">
          <ac:chgData name="Elizabeth Willard" userId="e09423abe892c689" providerId="LiveId" clId="{22D2C65D-25F7-4C3F-A364-9A93BA73E4E3}" dt="2024-08-03T21:42:18.123" v="91" actId="20577"/>
          <ac:graphicFrameMkLst>
            <pc:docMk/>
            <pc:sldMk cId="0" sldId="259"/>
            <ac:graphicFrameMk id="195" creationId="{00000000-0000-0000-0000-000000000000}"/>
          </ac:graphicFrameMkLst>
        </pc:graphicFrameChg>
      </pc:sldChg>
      <pc:sldChg chg="modSp mod">
        <pc:chgData name="Elizabeth Willard" userId="e09423abe892c689" providerId="LiveId" clId="{22D2C65D-25F7-4C3F-A364-9A93BA73E4E3}" dt="2024-08-03T22:04:12.849" v="145" actId="20577"/>
        <pc:sldMkLst>
          <pc:docMk/>
          <pc:sldMk cId="0" sldId="260"/>
        </pc:sldMkLst>
        <pc:graphicFrameChg chg="modGraphic">
          <ac:chgData name="Elizabeth Willard" userId="e09423abe892c689" providerId="LiveId" clId="{22D2C65D-25F7-4C3F-A364-9A93BA73E4E3}" dt="2024-08-03T22:04:12.849" v="145" actId="20577"/>
          <ac:graphicFrameMkLst>
            <pc:docMk/>
            <pc:sldMk cId="0" sldId="260"/>
            <ac:graphicFrameMk id="200" creationId="{00000000-0000-0000-0000-000000000000}"/>
          </ac:graphicFrameMkLst>
        </pc:graphicFrameChg>
      </pc:sldChg>
      <pc:sldChg chg="modSp mod">
        <pc:chgData name="Elizabeth Willard" userId="e09423abe892c689" providerId="LiveId" clId="{22D2C65D-25F7-4C3F-A364-9A93BA73E4E3}" dt="2024-08-03T21:05:37.710" v="36" actId="20577"/>
        <pc:sldMkLst>
          <pc:docMk/>
          <pc:sldMk cId="0" sldId="261"/>
        </pc:sldMkLst>
        <pc:spChg chg="mod">
          <ac:chgData name="Elizabeth Willard" userId="e09423abe892c689" providerId="LiveId" clId="{22D2C65D-25F7-4C3F-A364-9A93BA73E4E3}" dt="2024-08-03T21:05:37.710" v="36" actId="20577"/>
          <ac:spMkLst>
            <pc:docMk/>
            <pc:sldMk cId="0" sldId="261"/>
            <ac:spMk id="202" creationId="{00000000-0000-0000-0000-000000000000}"/>
          </ac:spMkLst>
        </pc:spChg>
      </pc:sldChg>
      <pc:sldChg chg="del">
        <pc:chgData name="Elizabeth Willard" userId="e09423abe892c689" providerId="LiveId" clId="{22D2C65D-25F7-4C3F-A364-9A93BA73E4E3}" dt="2024-08-03T21:56:41.799" v="108" actId="47"/>
        <pc:sldMkLst>
          <pc:docMk/>
          <pc:sldMk cId="0" sldId="263"/>
        </pc:sldMkLst>
      </pc:sldChg>
      <pc:sldChg chg="modSp del mod">
        <pc:chgData name="Elizabeth Willard" userId="e09423abe892c689" providerId="LiveId" clId="{22D2C65D-25F7-4C3F-A364-9A93BA73E4E3}" dt="2024-08-03T21:56:41.799" v="108" actId="47"/>
        <pc:sldMkLst>
          <pc:docMk/>
          <pc:sldMk cId="0" sldId="264"/>
        </pc:sldMkLst>
        <pc:spChg chg="mod">
          <ac:chgData name="Elizabeth Willard" userId="e09423abe892c689" providerId="LiveId" clId="{22D2C65D-25F7-4C3F-A364-9A93BA73E4E3}" dt="2024-08-03T21:55:44.838" v="107" actId="313"/>
          <ac:spMkLst>
            <pc:docMk/>
            <pc:sldMk cId="0" sldId="264"/>
            <ac:spMk id="215" creationId="{00000000-0000-0000-0000-000000000000}"/>
          </ac:spMkLst>
        </pc:spChg>
      </pc:sldChg>
      <pc:sldChg chg="modSp mod">
        <pc:chgData name="Elizabeth Willard" userId="e09423abe892c689" providerId="LiveId" clId="{22D2C65D-25F7-4C3F-A364-9A93BA73E4E3}" dt="2024-08-03T22:07:17.035" v="148" actId="20577"/>
        <pc:sldMkLst>
          <pc:docMk/>
          <pc:sldMk cId="0" sldId="265"/>
        </pc:sldMkLst>
        <pc:graphicFrameChg chg="mod modGraphic">
          <ac:chgData name="Elizabeth Willard" userId="e09423abe892c689" providerId="LiveId" clId="{22D2C65D-25F7-4C3F-A364-9A93BA73E4E3}" dt="2024-08-03T22:07:17.035" v="148" actId="20577"/>
          <ac:graphicFrameMkLst>
            <pc:docMk/>
            <pc:sldMk cId="0" sldId="265"/>
            <ac:graphicFrameMk id="223" creationId="{00000000-0000-0000-0000-000000000000}"/>
          </ac:graphicFrameMkLst>
        </pc:graphicFrame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move the slide</a:t>
            </a:r>
          </a:p>
        </p:txBody>
      </p:sp>
      <p:sp>
        <p:nvSpPr>
          <p:cNvPr id="16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marL="216000" indent="0">
              <a:buNone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Click to edit the notes format</a:t>
            </a:r>
          </a:p>
        </p:txBody>
      </p:sp>
      <p:sp>
        <p:nvSpPr>
          <p:cNvPr id="17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/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&lt;header&gt;</a:t>
            </a:r>
          </a:p>
        </p:txBody>
      </p:sp>
      <p:sp>
        <p:nvSpPr>
          <p:cNvPr id="171" name="PlaceHolder 4"/>
          <p:cNvSpPr>
            <a:spLocks noGrp="1"/>
          </p:cNvSpPr>
          <p:nvPr>
            <p:ph type="dt" idx="1"/>
          </p:nvPr>
        </p:nvSpPr>
        <p:spPr>
          <a:xfrm>
            <a:off x="4399200" y="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&lt;date/time&gt;</a:t>
            </a:r>
          </a:p>
        </p:txBody>
      </p:sp>
      <p:sp>
        <p:nvSpPr>
          <p:cNvPr id="172" name="PlaceHolder 5"/>
          <p:cNvSpPr>
            <a:spLocks noGrp="1"/>
          </p:cNvSpPr>
          <p:nvPr>
            <p:ph type="ftr" idx="2"/>
          </p:nvPr>
        </p:nvSpPr>
        <p:spPr>
          <a:xfrm>
            <a:off x="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&lt;footer&gt;</a:t>
            </a:r>
          </a:p>
        </p:txBody>
      </p:sp>
      <p:sp>
        <p:nvSpPr>
          <p:cNvPr id="173" name="PlaceHolder 6"/>
          <p:cNvSpPr>
            <a:spLocks noGrp="1"/>
          </p:cNvSpPr>
          <p:nvPr>
            <p:ph type="sldNum" idx="3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b">
            <a:noAutofit/>
          </a:bodyPr>
          <a:lstStyle>
            <a:lvl1pPr indent="0" algn="r">
              <a:buNone/>
              <a:defRPr lang="en-US" sz="1400" b="0" strike="noStrike" spc="-1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buNone/>
            </a:pPr>
            <a:fld id="{07459A18-3677-41D2-9FAE-3C91478A1EBF}" type="slidenum">
              <a:rPr lang="en-US" sz="1400" b="0" strike="noStrike" spc="-1">
                <a:solidFill>
                  <a:srgbClr val="000000"/>
                </a:solidFill>
                <a:latin typeface="Times New Roman"/>
              </a:rPr>
              <a:t>‹#›</a:t>
            </a:fld>
            <a:endParaRPr lang="en-US" sz="1400" b="0" strike="noStrike" spc="-1">
              <a:solidFill>
                <a:srgbClr val="000000"/>
              </a:solidFill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2BB959A4-A8DD-4C31-97BA-7A84092D00B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1154160" y="701640"/>
            <a:ext cx="4623840" cy="346644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9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280" cy="426816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1" name="CustomShape 2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2" name="CustomShape 3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ECED02BE-7891-4DFB-AE28-4EAD8589B94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1154160" y="701640"/>
            <a:ext cx="4623840" cy="346644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t">
            <a:noAutofit/>
          </a:bodyPr>
          <a:lstStyle/>
          <a:p>
            <a:pPr>
              <a:lnSpc>
                <a:spcPct val="100000"/>
              </a:lnSpc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5" name="PlaceHolder 1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4280" cy="426816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ctr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7912" cy="3463925"/>
          </a:xfrm>
          <a:prstGeom prst="rect">
            <a:avLst/>
          </a:prstGeom>
          <a:ln w="0">
            <a:noFill/>
          </a:ln>
        </p:spPr>
      </p:sp>
      <p:sp>
        <p:nvSpPr>
          <p:cNvPr id="237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480" cy="41731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1" name="CustomShape 6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4B0C27A6-1BF0-43EB-8B99-A37736BAF5E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7912" cy="3463925"/>
          </a:xfrm>
          <a:prstGeom prst="rect">
            <a:avLst/>
          </a:prstGeom>
          <a:ln w="0">
            <a:noFill/>
          </a:ln>
        </p:spPr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480" cy="41731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6" name="CustomShape 5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7" name="CustomShape 6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F678F77E-EDEA-4CC1-A154-C3201D0210B1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7912" cy="3463925"/>
          </a:xfrm>
          <a:prstGeom prst="rect">
            <a:avLst/>
          </a:prstGeom>
          <a:ln w="0">
            <a:noFill/>
          </a:ln>
        </p:spPr>
      </p:sp>
      <p:sp>
        <p:nvSpPr>
          <p:cNvPr id="249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480" cy="41731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0" name="CustomShape 3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1" name="CustomShape 4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2" name="CustomShape 5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3" name="CustomShape 6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3E11746-4EC0-4F7D-9A99-27D194ADBFC5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7912" cy="3463925"/>
          </a:xfrm>
          <a:prstGeom prst="rect">
            <a:avLst/>
          </a:prstGeom>
          <a:ln w="0">
            <a:noFill/>
          </a:ln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2480" cy="4173120"/>
          </a:xfrm>
          <a:prstGeom prst="rect">
            <a:avLst/>
          </a:prstGeom>
          <a:noFill/>
          <a:ln w="0">
            <a:noFill/>
          </a:ln>
        </p:spPr>
        <p:txBody>
          <a:bodyPr lIns="93600" tIns="46080" rIns="93600" bIns="46080" anchor="t">
            <a:noAutofit/>
          </a:bodyPr>
          <a:lstStyle/>
          <a:p>
            <a:pPr marL="216000" indent="0">
              <a:buNone/>
            </a:pPr>
            <a:endParaRPr lang="en-US" sz="18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756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3320" cy="20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016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0904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14141DCC-7D46-4E67-BA23-3DDDE828075F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000" cy="5306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6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5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6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2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3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000" cy="5306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6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7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8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4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5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5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000" cy="5306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4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2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5" name="PlaceHolder 3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6" name="PlaceHolder 6"/>
          <p:cNvSpPr>
            <a:spLocks noGrp="1"/>
          </p:cNvSpPr>
          <p:nvPr>
            <p:ph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7" name="PlaceHolder 7"/>
          <p:cNvSpPr>
            <a:spLocks noGrp="1"/>
          </p:cNvSpPr>
          <p:nvPr>
            <p:ph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59000" cy="53064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endParaRPr lang="en-US" sz="44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indent="0">
              <a:spcBef>
                <a:spcPts val="1417"/>
              </a:spcBef>
              <a:buNone/>
            </a:pP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3" name="CustomShape 4"/>
          <p:cNvSpPr/>
          <p:nvPr/>
        </p:nvSpPr>
        <p:spPr>
          <a:xfrm>
            <a:off x="6145920" y="318960"/>
            <a:ext cx="466524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15-24-0367-02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 dirty="0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3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45" name="CustomShape 4"/>
          <p:cNvSpPr/>
          <p:nvPr/>
        </p:nvSpPr>
        <p:spPr>
          <a:xfrm>
            <a:off x="6145920" y="318960"/>
            <a:ext cx="466524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15-24-0367-02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5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86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87" name="CustomShape 4"/>
          <p:cNvSpPr/>
          <p:nvPr/>
        </p:nvSpPr>
        <p:spPr>
          <a:xfrm>
            <a:off x="6145920" y="318960"/>
            <a:ext cx="466524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15-24-0367-02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8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 algn="ctr">
              <a:buNone/>
            </a:pPr>
            <a:r>
              <a:rPr lang="en-US" sz="44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8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560" rIns="90000" bIns="-4356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27" name="CustomShape 2"/>
          <p:cNvSpPr/>
          <p:nvPr/>
        </p:nvSpPr>
        <p:spPr>
          <a:xfrm>
            <a:off x="914040" y="6475320"/>
            <a:ext cx="71280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 anchor="t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28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-43200" rIns="90000" bIns="-43200" anchor="t" anchorCtr="1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Arial"/>
              <a:ea typeface="DejaVu Sans"/>
            </a:endParaRPr>
          </a:p>
        </p:txBody>
      </p:sp>
      <p:sp>
        <p:nvSpPr>
          <p:cNvPr id="129" name="CustomShape 4"/>
          <p:cNvSpPr/>
          <p:nvPr/>
        </p:nvSpPr>
        <p:spPr>
          <a:xfrm>
            <a:off x="6145920" y="318960"/>
            <a:ext cx="466524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15-24-0367-02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59000" cy="114444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ctr">
            <a:noAutofit/>
          </a:bodyPr>
          <a:lstStyle/>
          <a:p>
            <a:pPr indent="0">
              <a:buNone/>
            </a:pPr>
            <a:r>
              <a:rPr lang="en-US" sz="1800" b="0" strike="noStrike" spc="-1">
                <a:solidFill>
                  <a:srgbClr val="000000"/>
                </a:solidFill>
                <a:latin typeface="Arial"/>
              </a:rPr>
              <a:t>Click to edit the title text format</a:t>
            </a:r>
          </a:p>
        </p:txBody>
      </p:sp>
      <p:sp>
        <p:nvSpPr>
          <p:cNvPr id="1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  <a:noFill/>
          <a:ln w="0">
            <a:noFill/>
          </a:ln>
        </p:spPr>
        <p:txBody>
          <a:bodyPr lIns="0" tIns="0" rIns="0" bIns="0" anchor="t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solidFill>
                  <a:srgbClr val="000000"/>
                </a:solidFill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solidFill>
                  <a:srgbClr val="000000"/>
                </a:solidFill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solidFill>
                  <a:srgbClr val="000000"/>
                </a:solidFill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solidFill>
                  <a:srgbClr val="000000"/>
                </a:solidFill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CustomShape 1"/>
          <p:cNvSpPr/>
          <p:nvPr/>
        </p:nvSpPr>
        <p:spPr>
          <a:xfrm>
            <a:off x="914400" y="469800"/>
            <a:ext cx="10361160" cy="1467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P802.16 Report to LMSC on Conditional Approval to go to SA Ballot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5" name="CustomShape 2"/>
          <p:cNvSpPr/>
          <p:nvPr/>
        </p:nvSpPr>
        <p:spPr>
          <a:xfrm>
            <a:off x="1878480" y="1872720"/>
            <a:ext cx="8532360" cy="4741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499"/>
              </a:spcBef>
            </a:pPr>
            <a:r>
              <a:rPr lang="en-US" sz="20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Date:</a:t>
            </a: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2024-08-03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6" name="CustomShape 3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7" name="CustomShape 4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8" name="CustomShape 5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1BAB822D-A1BB-4FF4-83A5-7C1F87C53C32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9" name="CustomShape 6"/>
          <p:cNvSpPr/>
          <p:nvPr/>
        </p:nvSpPr>
        <p:spPr>
          <a:xfrm>
            <a:off x="993600" y="2255760"/>
            <a:ext cx="1445760" cy="378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>
              <a:lnSpc>
                <a:spcPct val="100000"/>
              </a:lnSpc>
              <a:spcBef>
                <a:spcPts val="499"/>
              </a:spcBef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Author(s):</a:t>
            </a:r>
            <a:endParaRPr lang="en-US" sz="20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80" name="Table 179"/>
          <p:cNvGraphicFramePr/>
          <p:nvPr>
            <p:extLst>
              <p:ext uri="{D42A27DB-BD31-4B8C-83A1-F6EECF244321}">
                <p14:modId xmlns:p14="http://schemas.microsoft.com/office/powerpoint/2010/main" val="301378565"/>
              </p:ext>
            </p:extLst>
          </p:nvPr>
        </p:nvGraphicFramePr>
        <p:xfrm>
          <a:off x="1143000" y="2743200"/>
          <a:ext cx="10287000" cy="3200400"/>
        </p:xfrm>
        <a:graphic>
          <a:graphicData uri="http://schemas.openxmlformats.org/drawingml/2006/table">
            <a:tbl>
              <a:tblPr/>
              <a:tblGrid>
                <a:gridCol w="342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2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304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u="none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Name</a:t>
                      </a:r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u="none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Affiliations</a:t>
                      </a:r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u="none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Email</a:t>
                      </a:r>
                      <a:endParaRPr lang="en-US" sz="1800" b="0" u="none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u="none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Tim Godfrey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u="none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EPRI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u="none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tim.godfrey@ieee.org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u="none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40080"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u="none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CustomShape 1"/>
          <p:cNvSpPr/>
          <p:nvPr/>
        </p:nvSpPr>
        <p:spPr>
          <a:xfrm>
            <a:off x="914400" y="685800"/>
            <a:ext cx="10359000" cy="1063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Introduction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914400" y="1981080"/>
            <a:ext cx="10359000" cy="41112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This document contains the report to the IEEE 802 LMSC in support of a request for conditional approval to send IEEE P802.16t D4.0 to SA Ballot.</a:t>
            </a: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The WG motion to request conditional approval was approved during the July session of the 802.15 working group on 18 July 2024.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800280" lvl="1" indent="-342000">
              <a:lnSpc>
                <a:spcPct val="10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Passed in the Working Group  32 yes, 0 no, 4 abstain</a:t>
            </a:r>
            <a:endParaRPr lang="en-US" sz="20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3" name="CustomShape 3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A418C2D8-316C-4835-BC8D-B1E385134860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4" name="CustomShape 4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5" name="CustomShape 5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CustomShape 1"/>
          <p:cNvSpPr/>
          <p:nvPr/>
        </p:nvSpPr>
        <p:spPr>
          <a:xfrm>
            <a:off x="914400" y="685800"/>
            <a:ext cx="10359000" cy="1063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Status Summary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7" name="CustomShape 2"/>
          <p:cNvSpPr/>
          <p:nvPr/>
        </p:nvSpPr>
        <p:spPr>
          <a:xfrm>
            <a:off x="914400" y="1981080"/>
            <a:ext cx="10359000" cy="41112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TG16t Draft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has completed 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3 WG Letter Ballots. Draft P802.16t/D2 and P802.16t/D3 achieved 100% approval rate (&gt; 75% needed for an approved draft)</a:t>
            </a:r>
          </a:p>
          <a:p>
            <a:pPr marL="800280" lvl="1" indent="-342000"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214 comments received on draft P802.16t/D1.0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800280" lvl="1" indent="-342000"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36 comments received on draft P802.16t/D2.0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  <a:p>
            <a:pPr marL="800280" lvl="1" indent="-342000"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The TG has resolved 39 comments received on draft P802.16t/D3.0</a:t>
            </a:r>
          </a:p>
          <a:p>
            <a:pPr marL="343080" indent="-342000"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The 3</a:t>
            </a:r>
            <a:r>
              <a:rPr lang="en-US" sz="2400" b="1" spc="-1" baseline="30000" dirty="0">
                <a:solidFill>
                  <a:srgbClr val="000000"/>
                </a:solidFill>
                <a:latin typeface="Times New Roman"/>
                <a:ea typeface="MS Gothic"/>
              </a:rPr>
              <a:t>rd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 Letter Ballot Recirc. (LB208 of D4.0), is set to close on 8/12/24</a:t>
            </a: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8" name="CustomShape 3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F075CD1C-78C9-4E5B-B6B7-90EE7519F4B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3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89" name="CustomShape 4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0" name="CustomShape 5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CustomShape 1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2" name="CustomShape 2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3" name="CustomShape 3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45EF8156-739E-4A30-9588-83D6DBC7B9B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4" name="CustomShape 4"/>
          <p:cNvSpPr/>
          <p:nvPr/>
        </p:nvSpPr>
        <p:spPr>
          <a:xfrm>
            <a:off x="0" y="685800"/>
            <a:ext cx="10359360" cy="5806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Results – P802.16t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195" name="Table 5"/>
          <p:cNvGraphicFramePr/>
          <p:nvPr>
            <p:extLst>
              <p:ext uri="{D42A27DB-BD31-4B8C-83A1-F6EECF244321}">
                <p14:modId xmlns:p14="http://schemas.microsoft.com/office/powerpoint/2010/main" val="178136140"/>
              </p:ext>
            </p:extLst>
          </p:nvPr>
        </p:nvGraphicFramePr>
        <p:xfrm>
          <a:off x="335520" y="1412640"/>
          <a:ext cx="11449080" cy="4914720"/>
        </p:xfrm>
        <a:graphic>
          <a:graphicData uri="http://schemas.openxmlformats.org/drawingml/2006/table">
            <a:tbl>
              <a:tblPr/>
              <a:tblGrid>
                <a:gridCol w="68593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335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55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08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2884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79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848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4672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544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83556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965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ID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Close Date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Title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Type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Pool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%Return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%Abstain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Approve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Disapprove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%Approve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0976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LB201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10-Jan-2024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P802.16t/D1.0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138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57%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68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97%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LB204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09-Apr-2024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P802.16t/D2.0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138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49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36%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45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LB205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11-Jun-2024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P802.16t/D3.0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138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42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4.8%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Current Tally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138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96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70%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8%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88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100%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9176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CustomShape 1"/>
          <p:cNvSpPr/>
          <p:nvPr/>
        </p:nvSpPr>
        <p:spPr>
          <a:xfrm>
            <a:off x="914400" y="685800"/>
            <a:ext cx="10359000" cy="1063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Comments – P802.16t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7" name="CustomShape 2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8" name="CustomShape 3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9" name="CustomShape 4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0E7331B2-1E19-47DA-A99B-49F92898B27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00" name="Table 5"/>
          <p:cNvGraphicFramePr/>
          <p:nvPr>
            <p:extLst>
              <p:ext uri="{D42A27DB-BD31-4B8C-83A1-F6EECF244321}">
                <p14:modId xmlns:p14="http://schemas.microsoft.com/office/powerpoint/2010/main" val="819935366"/>
              </p:ext>
            </p:extLst>
          </p:nvPr>
        </p:nvGraphicFramePr>
        <p:xfrm>
          <a:off x="1310040" y="1751040"/>
          <a:ext cx="9569160" cy="4557960"/>
        </p:xfrm>
        <a:graphic>
          <a:graphicData uri="http://schemas.openxmlformats.org/drawingml/2006/table">
            <a:tbl>
              <a:tblPr/>
              <a:tblGrid>
                <a:gridCol w="100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3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56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ID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Ballot Close Date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Title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 Number of Comments received (Yes and No votes)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LB201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10-Jan-2024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P802.16t/D1.0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194 (57 T, 137 E)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LB204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09-Apr-2024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P802.16t/D2.0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35 (14 T, 21 E)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LB205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11-Jun-2024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 dirty="0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Second recirculation draft, P802.16t/D3.0</a:t>
                      </a:r>
                      <a:endParaRPr lang="en-US" sz="12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39 (1 T, 38 E)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32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Arial"/>
                          <a:ea typeface="DejaVu Sans"/>
                        </a:rPr>
                        <a:t>268 (72 T, 196 E)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CustomShape 1"/>
          <p:cNvSpPr/>
          <p:nvPr/>
        </p:nvSpPr>
        <p:spPr>
          <a:xfrm>
            <a:off x="914400" y="685800"/>
            <a:ext cx="10359000" cy="1063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IEEE-SA Mandatory Editorial Coordination</a:t>
            </a:r>
            <a:endParaRPr lang="en-US" sz="3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2" name="CustomShape 2"/>
          <p:cNvSpPr/>
          <p:nvPr/>
        </p:nvSpPr>
        <p:spPr>
          <a:xfrm>
            <a:off x="965340" y="2056500"/>
            <a:ext cx="10359000" cy="41112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t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tabLst>
                <a:tab pos="0" algn="l"/>
              </a:tabLst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Mandatory Editorial Coordination (MEC) completed </a:t>
            </a: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on 8/2/24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.</a:t>
            </a:r>
            <a:endParaRPr lang="en-US" sz="2400" b="1" spc="-1" dirty="0">
              <a:solidFill>
                <a:srgbClr val="000000"/>
              </a:solidFill>
              <a:latin typeface="Times New Roman"/>
              <a:ea typeface="MS Gothic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tabLst>
                <a:tab pos="0" algn="l"/>
              </a:tabLst>
            </a:pP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Feedback:</a:t>
            </a:r>
          </a:p>
          <a:p>
            <a:pPr marL="801180" lvl="1" indent="-342900">
              <a:spcBef>
                <a:spcPts val="601"/>
              </a:spcBef>
              <a:buFont typeface="Arial" panose="020B0604020202020204" pitchFamily="34" charset="0"/>
              <a:buChar char="•"/>
              <a:tabLst>
                <a:tab pos="0" algn="l"/>
              </a:tabLst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Copyright statement needs to be added to the first page prior to initial SA Ballot</a:t>
            </a:r>
          </a:p>
          <a:p>
            <a:pPr marL="801180" lvl="1" indent="-342900">
              <a:spcBef>
                <a:spcPts val="601"/>
              </a:spcBef>
              <a:buFont typeface="Arial" panose="020B0604020202020204" pitchFamily="34" charset="0"/>
              <a:buChar char="•"/>
              <a:tabLst>
                <a:tab pos="0" algn="l"/>
              </a:tabLst>
            </a:pPr>
            <a:r>
              <a:rPr lang="en-US" sz="2400" b="1" spc="-1" dirty="0">
                <a:solidFill>
                  <a:srgbClr val="000000"/>
                </a:solidFill>
                <a:latin typeface="Times New Roman"/>
                <a:ea typeface="MS Gothic"/>
              </a:rPr>
              <a:t>Front matter needs to be updated prior to last SA Ballot recirc</a:t>
            </a:r>
            <a:endParaRPr lang="en-US" sz="2400" b="1" strike="noStrike" spc="-1" dirty="0">
              <a:solidFill>
                <a:srgbClr val="000000"/>
              </a:solidFill>
              <a:latin typeface="Times New Roman"/>
              <a:ea typeface="MS Gothic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tabLst>
                <a:tab pos="0" algn="l"/>
              </a:tabLst>
            </a:pPr>
            <a:endParaRPr lang="en-US" sz="24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3" name="CustomShape 3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7FCC4BD2-D9FB-4889-90B8-5CDED6AAB87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6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4" name="CustomShape 4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5" name="CustomShape 5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929160" y="640080"/>
            <a:ext cx="10652040" cy="20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 by “No” voting commenter</a:t>
            </a: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(0 must-be-satisfied comments received in LB205)</a:t>
            </a:r>
            <a:br>
              <a:rPr sz="1800" dirty="0"/>
            </a:br>
            <a:br>
              <a:rPr sz="1800" dirty="0"/>
            </a:b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“No” votes in LB205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9186183F-F956-4669-B76F-3FDB0647778F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10" name="Table 5"/>
          <p:cNvGraphicFramePr/>
          <p:nvPr/>
        </p:nvGraphicFramePr>
        <p:xfrm>
          <a:off x="1780920" y="3087720"/>
          <a:ext cx="8424720" cy="2376000"/>
        </p:xfrm>
        <a:graphic>
          <a:graphicData uri="http://schemas.openxmlformats.org/drawingml/2006/table">
            <a:tbl>
              <a:tblPr/>
              <a:tblGrid>
                <a:gridCol w="4495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86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904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44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Voter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xxx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xxx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xxx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xxx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xxx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2776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096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48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914400" y="685800"/>
            <a:ext cx="10359000" cy="10630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Estimated TG</a:t>
            </a:r>
            <a:r>
              <a:rPr lang="en-US" sz="3200" b="1" spc="-1" dirty="0">
                <a:solidFill>
                  <a:srgbClr val="000000"/>
                </a:solidFill>
                <a:latin typeface="Times New Roman"/>
                <a:ea typeface="MS Gothic"/>
              </a:rPr>
              <a:t>16t</a:t>
            </a:r>
            <a:r>
              <a:rPr lang="en-US" sz="32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 Timeline</a:t>
            </a:r>
            <a:endParaRPr lang="en-US" sz="3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929160" y="333360"/>
            <a:ext cx="2497680" cy="2707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July 2024</a:t>
            </a:r>
            <a:endParaRPr lang="en-US" sz="18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1" name="CustomShape 3"/>
          <p:cNvSpPr/>
          <p:nvPr/>
        </p:nvSpPr>
        <p:spPr>
          <a:xfrm>
            <a:off x="7143840" y="6475320"/>
            <a:ext cx="4244040" cy="1789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Tim Godfrey (EPRI)</a:t>
            </a:r>
            <a:endParaRPr lang="en-US" sz="1200" b="0" strike="noStrike" spc="-1" dirty="0">
              <a:solidFill>
                <a:srgbClr val="000000"/>
              </a:solidFill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2720" cy="36144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09723402-49D3-4AA8-910D-3814B12CE251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solidFill>
                <a:srgbClr val="000000"/>
              </a:solidFill>
              <a:latin typeface="Arial"/>
            </a:endParaRPr>
          </a:p>
        </p:txBody>
      </p:sp>
      <p:graphicFrame>
        <p:nvGraphicFramePr>
          <p:cNvPr id="223" name="Table 5"/>
          <p:cNvGraphicFramePr/>
          <p:nvPr>
            <p:extLst>
              <p:ext uri="{D42A27DB-BD31-4B8C-83A1-F6EECF244321}">
                <p14:modId xmlns:p14="http://schemas.microsoft.com/office/powerpoint/2010/main" val="386623965"/>
              </p:ext>
            </p:extLst>
          </p:nvPr>
        </p:nvGraphicFramePr>
        <p:xfrm>
          <a:off x="1631520" y="2002320"/>
          <a:ext cx="8526960" cy="2224800"/>
        </p:xfrm>
        <a:graphic>
          <a:graphicData uri="http://schemas.openxmlformats.org/drawingml/2006/table">
            <a:tbl>
              <a:tblPr/>
              <a:tblGrid>
                <a:gridCol w="36003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42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Open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Close</a:t>
                      </a:r>
                      <a:endParaRPr lang="en-US" sz="1800" b="0" strike="noStrike" spc="-1">
                        <a:solidFill>
                          <a:srgbClr val="FFFFFF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First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August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Second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Sept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Oct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Third SA Ballot</a:t>
                      </a:r>
                      <a:endParaRPr lang="en-US" sz="1800" b="0" strike="noStrike" spc="-1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Nov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Dec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EC to RevCom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Dec 2024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RevCom to SB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 dirty="0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Jan 2025</a:t>
                      </a:r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1800" b="0" strike="noStrike" spc="-1" dirty="0">
                        <a:solidFill>
                          <a:srgbClr val="000000"/>
                        </a:solidFill>
                        <a:latin typeface="Arial"/>
                        <a:ea typeface="DejaVu San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6350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12700" cap="flat" cmpd="sng" algn="ctr">
          <a:solidFill>
            <a:schemeClr val="phClr"/>
          </a:solidFill>
          <a:prstDash val="solid"/>
          <a:miter/>
        </a:ln>
        <a:ln w="1905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19285</TotalTime>
  <Words>648</Words>
  <Application>Microsoft Office PowerPoint</Application>
  <PresentationFormat>Widescreen</PresentationFormat>
  <Paragraphs>174</Paragraphs>
  <Slides>8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Arial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dc:description/>
  <cp:lastModifiedBy>Elizabeth Willard</cp:lastModifiedBy>
  <cp:revision>198</cp:revision>
  <cp:lastPrinted>1601-01-01T00:00:00Z</cp:lastPrinted>
  <dcterms:created xsi:type="dcterms:W3CDTF">2019-11-09T15:46:46Z</dcterms:created>
  <dcterms:modified xsi:type="dcterms:W3CDTF">2024-08-03T22:07:23Z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TPClassification">
    <vt:lpwstr>CTP_NT</vt:lpwstr>
  </property>
  <property fmtid="{D5CDD505-2E9C-101B-9397-08002B2CF9AE}" pid="3" name="CTP_BU">
    <vt:lpwstr>NA</vt:lpwstr>
  </property>
  <property fmtid="{D5CDD505-2E9C-101B-9397-08002B2CF9AE}" pid="4" name="CTP_IDSID">
    <vt:lpwstr>NA</vt:lpwstr>
  </property>
  <property fmtid="{D5CDD505-2E9C-101B-9397-08002B2CF9AE}" pid="5" name="CTP_TimeStamp">
    <vt:lpwstr>2020-02-02 19:26:57Z</vt:lpwstr>
  </property>
  <property fmtid="{D5CDD505-2E9C-101B-9397-08002B2CF9AE}" pid="6" name="CTP_WWID">
    <vt:lpwstr>NA</vt:lpwstr>
  </property>
  <property fmtid="{D5CDD505-2E9C-101B-9397-08002B2CF9AE}" pid="7" name="HiddenSlides">
    <vt:i4>0</vt:i4>
  </property>
  <property fmtid="{D5CDD505-2E9C-101B-9397-08002B2CF9AE}" pid="8" name="HyperlinksChanged">
    <vt:bool>false</vt:bool>
  </property>
  <property fmtid="{D5CDD505-2E9C-101B-9397-08002B2CF9AE}" pid="9" name="LinksUpToDate">
    <vt:bool>false</vt:bool>
  </property>
  <property fmtid="{D5CDD505-2E9C-101B-9397-08002B2CF9AE}" pid="10" name="MMClips">
    <vt:i4>0</vt:i4>
  </property>
  <property fmtid="{D5CDD505-2E9C-101B-9397-08002B2CF9AE}" pid="11" name="Notes">
    <vt:i4>7</vt:i4>
  </property>
  <property fmtid="{D5CDD505-2E9C-101B-9397-08002B2CF9AE}" pid="12" name="PresentationFormat">
    <vt:lpwstr>Widescreen</vt:lpwstr>
  </property>
  <property fmtid="{D5CDD505-2E9C-101B-9397-08002B2CF9AE}" pid="13" name="ScaleCrop">
    <vt:bool>false</vt:bool>
  </property>
  <property fmtid="{D5CDD505-2E9C-101B-9397-08002B2CF9AE}" pid="14" name="ShareDoc">
    <vt:bool>false</vt:bool>
  </property>
  <property fmtid="{D5CDD505-2E9C-101B-9397-08002B2CF9AE}" pid="15" name="Slides">
    <vt:i4>10</vt:i4>
  </property>
  <property fmtid="{D5CDD505-2E9C-101B-9397-08002B2CF9AE}" pid="16" name="TitusGUID">
    <vt:lpwstr>8cbb5918-7074-460f-8109-a37032fced48</vt:lpwstr>
  </property>
</Properties>
</file>