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448" r:id="rId3"/>
    <p:sldId id="449" r:id="rId4"/>
    <p:sldId id="451" r:id="rId5"/>
    <p:sldId id="452" r:id="rId6"/>
    <p:sldId id="467" r:id="rId7"/>
    <p:sldId id="480" r:id="rId8"/>
    <p:sldId id="481" r:id="rId9"/>
    <p:sldId id="459" r:id="rId10"/>
    <p:sldId id="477" r:id="rId11"/>
    <p:sldId id="479" r:id="rId12"/>
    <p:sldId id="4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44" autoAdjust="0"/>
    <p:restoredTop sz="94771" autoAdjust="0"/>
  </p:normalViewPr>
  <p:slideViewPr>
    <p:cSldViewPr>
      <p:cViewPr varScale="1">
        <p:scale>
          <a:sx n="128" d="100"/>
          <a:sy n="128" d="100"/>
        </p:scale>
        <p:origin x="856"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978545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11</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675378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8</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4490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15-24-0359-01-04me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0-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0-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4/15-24-0374-00-04me-802-15-4me-summary-of-must-be-satisfied-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[19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80769635"/>
              </p:ext>
            </p:extLst>
          </p:nvPr>
        </p:nvGraphicFramePr>
        <p:xfrm>
          <a:off x="400050" y="1150420"/>
          <a:ext cx="8420100" cy="436256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11</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285262133"/>
              </p:ext>
            </p:extLst>
          </p:nvPr>
        </p:nvGraphicFramePr>
        <p:xfrm>
          <a:off x="400050" y="1150420"/>
          <a:ext cx="8420100" cy="2211387"/>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highlight>
                            <a:srgbClr val="FFFF00"/>
                          </a:highligh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[EC meeting]</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EC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12</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P802.15.4.D06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Approve sending P802.15.4.D06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DCN15.24.359.00.04me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19,2024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802.14.4 D06 to RevCom.</a:t>
            </a:r>
          </a:p>
          <a:p>
            <a:r>
              <a:rPr lang="en-GB" sz="1800" dirty="0">
                <a:ea typeface="ＭＳ Ｐゴシック" pitchFamily="34" charset="-128"/>
              </a:rPr>
              <a:t>The 802 EC motion is on </a:t>
            </a:r>
            <a:r>
              <a:rPr lang="en-GB" sz="1800" dirty="0">
                <a:solidFill>
                  <a:srgbClr val="FF0000"/>
                </a:solidFill>
                <a:ea typeface="ＭＳ Ｐゴシック" pitchFamily="34" charset="-128"/>
              </a:rPr>
              <a:t>[insert slide # here]</a:t>
            </a:r>
            <a:r>
              <a:rPr lang="en-GB" sz="1800" dirty="0">
                <a:ea typeface="ＭＳ Ｐゴシック" pitchFamily="34" charset="-128"/>
              </a:rPr>
              <a:t>.</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7" name="TextBox 6">
            <a:extLst>
              <a:ext uri="{FF2B5EF4-FFF2-40B4-BE49-F238E27FC236}">
                <a16:creationId xmlns:a16="http://schemas.microsoft.com/office/drawing/2014/main" id="{9A8B51AD-F4FC-44DA-9809-A70E17991799}"/>
              </a:ext>
            </a:extLst>
          </p:cNvPr>
          <p:cNvSpPr txBox="1"/>
          <p:nvPr/>
        </p:nvSpPr>
        <p:spPr>
          <a:xfrm>
            <a:off x="3124200" y="3777734"/>
            <a:ext cx="3489097" cy="369332"/>
          </a:xfrm>
          <a:prstGeom prst="rect">
            <a:avLst/>
          </a:prstGeom>
          <a:noFill/>
          <a:ln w="38100">
            <a:solidFill>
              <a:srgbClr val="FF0000"/>
            </a:solidFill>
          </a:ln>
        </p:spPr>
        <p:txBody>
          <a:bodyPr wrap="none" rtlCol="0">
            <a:spAutoFit/>
          </a:bodyPr>
          <a:lstStyle/>
          <a:p>
            <a:r>
              <a:rPr lang="en-GB" sz="1800" b="1" dirty="0">
                <a:solidFill>
                  <a:srgbClr val="FF0000"/>
                </a:solidFill>
              </a:rPr>
              <a:t>match the draft title and revision </a:t>
            </a:r>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99309508"/>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58661077"/>
              </p:ext>
            </p:extLst>
          </p:nvPr>
        </p:nvGraphicFramePr>
        <p:xfrm>
          <a:off x="1293091" y="1676400"/>
          <a:ext cx="6631708" cy="335492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P802.4me draft 6.0</a:t>
                      </a:r>
                    </a:p>
                  </a:txBody>
                  <a:tcPr/>
                </a:tc>
                <a:tc>
                  <a:txBody>
                    <a:bodyPr/>
                    <a:lstStyle/>
                    <a:p>
                      <a:r>
                        <a:rPr lang="en-CA" sz="1400">
                          <a:latin typeface="Arial" pitchFamily="34" charset="0"/>
                          <a:cs typeface="Arial" pitchFamily="34" charset="0"/>
                        </a:rPr>
                        <a:t>3 (2 T, 1 E)</a:t>
                      </a:r>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506996935"/>
              </p:ext>
            </p:extLst>
          </p:nvPr>
        </p:nvGraphicFramePr>
        <p:xfrm>
          <a:off x="457200" y="1219200"/>
          <a:ext cx="8618864" cy="471687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294389">
                  <a:extLst>
                    <a:ext uri="{9D8B030D-6E8A-4147-A177-3AD203B41FA5}">
                      <a16:colId xmlns:a16="http://schemas.microsoft.com/office/drawing/2014/main" val="20001"/>
                    </a:ext>
                  </a:extLst>
                </a:gridCol>
                <a:gridCol w="412145">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87979257"/>
              </p:ext>
            </p:extLst>
          </p:nvPr>
        </p:nvGraphicFramePr>
        <p:xfrm>
          <a:off x="457200" y="1219200"/>
          <a:ext cx="8618864" cy="442731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Klaus </a:t>
                      </a:r>
                      <a:r>
                        <a:rPr lang="en-US" altLang="ko-KR" sz="1200" b="0" dirty="0" err="1">
                          <a:solidFill>
                            <a:schemeClr val="tx1"/>
                          </a:solidFill>
                          <a:latin typeface="Calibri" panose="020F0502020204030204" pitchFamily="34" charset="0"/>
                        </a:rPr>
                        <a:t>Hueske</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I-39 Accepted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Edward </a:t>
                      </a:r>
                      <a:r>
                        <a:rPr lang="en-US" altLang="ko-KR" sz="1200" b="0" dirty="0" err="1">
                          <a:solidFill>
                            <a:schemeClr val="tx1"/>
                          </a:solidFill>
                          <a:latin typeface="Calibri" panose="020F0502020204030204" pitchFamily="34" charset="0"/>
                        </a:rPr>
                        <a:t>Mccall</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0</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I-17 Rejected – I-14, I15, I-16 Revised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Ruben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Salazar Cardoza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I-47, I-53, I-63, I-66, I-67, I-71, I-75, I-78, I-82, I-89, I-92, I-93, I-94, I-95, I-96, I-97, I-98, I-99, I-100, I-101, I-102, I-103, I-104, I-105, I-106, I-107, I-108, I-110, I-111, I-112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I-42,, I-44, I-45, I-46, I-48, I-49, I-50, I-52, I-54, I-55, I-68, I-69, I-72, I-73, I-79, I-80, I-81, I-83, I-85, I-86, I-87, I-88, I-109 Accepted – I-60, I-61, I-62, I-64, I-70, I-74, I-76, I-77, I-84 Revised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62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427265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471058926"/>
              </p:ext>
            </p:extLst>
          </p:nvPr>
        </p:nvGraphicFramePr>
        <p:xfrm>
          <a:off x="457200" y="1219200"/>
          <a:ext cx="8618864" cy="472068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Angela Thomas</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9</a:t>
                      </a:r>
                    </a:p>
                  </a:txBody>
                  <a:tcPr/>
                </a:tc>
                <a:tc>
                  <a:txBody>
                    <a:bodyPr/>
                    <a:lstStyle/>
                    <a:p>
                      <a:pPr algn="ctr"/>
                      <a:r>
                        <a:rPr lang="en-US" sz="1200" dirty="0"/>
                        <a:t>0</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I-121, I-122, I-124, I-125, I-126, 1-130, I-132 Accepted -- I-131, I-133 Revised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9</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Billy Verso</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I-27,I-28, I-30, I-34 Accepted – I-21, I-23, I-24, I-25, I-32, I-33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R1-19, R1-24 Accepted – I-18, I-26 Revised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14</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15-24-374-00-04m3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8</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32568527"/>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119862</TotalTime>
  <Words>1529</Words>
  <Application>Microsoft Macintosh PowerPoint</Application>
  <PresentationFormat>On-screen Show (4:3)</PresentationFormat>
  <Paragraphs>337</Paragraphs>
  <Slides>12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MBS comments by commenter</vt:lpstr>
      <vt:lpstr>Mandatory Coordination</vt:lpstr>
      <vt:lpstr>IEEE 802.15.4me Timeline</vt:lpstr>
      <vt:lpstr>IEEE 802.15.4me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2999</cp:revision>
  <cp:lastPrinted>1998-02-10T13:28:06Z</cp:lastPrinted>
  <dcterms:created xsi:type="dcterms:W3CDTF">2007-04-17T18:10:23Z</dcterms:created>
  <dcterms:modified xsi:type="dcterms:W3CDTF">2024-07-15T15:06:24Z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