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87" r:id="rId2"/>
    <p:sldId id="290" r:id="rId3"/>
    <p:sldId id="294" r:id="rId4"/>
    <p:sldId id="289" r:id="rId5"/>
    <p:sldId id="299" r:id="rId6"/>
    <p:sldId id="291" r:id="rId7"/>
    <p:sldId id="295" r:id="rId8"/>
    <p:sldId id="297" r:id="rId9"/>
    <p:sldId id="298"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15-24-0358-02-wng0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5/dcn/24/15-24-0375-00-wng0-etsi-tr-103-970-feasibility-study-on-the-use-of-uwb.pptx" TargetMode="External"/><Relationship Id="rId2" Type="http://schemas.openxmlformats.org/officeDocument/2006/relationships/hyperlink" Target="https://mentor.ieee.org/802.15/dcn/24/15-24-0402-00-wng0-diversified-range-communication-for-disaster-response-operations.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July 2024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395536" y="685800"/>
            <a:ext cx="7368927" cy="754063"/>
          </a:xfrm>
        </p:spPr>
        <p:txBody>
          <a:bodyPr>
            <a:normAutofit/>
          </a:bodyPr>
          <a:lstStyle/>
          <a:p>
            <a:r>
              <a:rPr lang="en-US" dirty="0"/>
              <a:t>July 2024 802 Plenary</a:t>
            </a:r>
          </a:p>
        </p:txBody>
      </p:sp>
      <p:pic>
        <p:nvPicPr>
          <p:cNvPr id="5" name="Picture 4">
            <a:extLst>
              <a:ext uri="{FF2B5EF4-FFF2-40B4-BE49-F238E27FC236}">
                <a16:creationId xmlns:a16="http://schemas.microsoft.com/office/drawing/2014/main" id="{E99981CB-E311-92FD-717A-3F208FFB9226}"/>
              </a:ext>
            </a:extLst>
          </p:cNvPr>
          <p:cNvPicPr>
            <a:picLocks noChangeAspect="1"/>
          </p:cNvPicPr>
          <p:nvPr/>
        </p:nvPicPr>
        <p:blipFill>
          <a:blip r:embed="rId3"/>
          <a:stretch>
            <a:fillRect/>
          </a:stretch>
        </p:blipFill>
        <p:spPr>
          <a:xfrm>
            <a:off x="2438215" y="1828661"/>
            <a:ext cx="4267570" cy="3200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New Things for 802.15.4 (Kitazawa, Takai)</a:t>
            </a:r>
          </a:p>
          <a:p>
            <a:pPr marL="914400" lvl="1" indent="-514350">
              <a:buFont typeface="+mj-lt"/>
              <a:buAutoNum type="arabicPeriod"/>
              <a:defRPr/>
            </a:pPr>
            <a:r>
              <a:rPr lang="en-US" sz="2400" dirty="0"/>
              <a:t>ETSI TR 103 970 (Pre-standardization study on UWB in ITS) </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769937" y="1469798"/>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rabicPeriod"/>
            </a:pPr>
            <a:r>
              <a:rPr lang="en-US" kern="0" dirty="0">
                <a:hlinkClick r:id="rId2"/>
              </a:rPr>
              <a:t>https://mentor.ieee.org/802.15/dcn/24/15-24-0402-00-wng0-diversified-range-communication-for-disaster-response-operations.pptx</a:t>
            </a:r>
            <a:endParaRPr lang="en-US" kern="0" dirty="0"/>
          </a:p>
          <a:p>
            <a:pPr marL="514350" indent="-514350">
              <a:buFont typeface="+mj-lt"/>
              <a:buAutoNum type="arabicPeriod"/>
            </a:pPr>
            <a:r>
              <a:rPr lang="en-US" kern="0" dirty="0">
                <a:hlinkClick r:id="rId3"/>
              </a:rPr>
              <a:t>https://mentor.ieee.org/802.15/dcn/24/15-24-0375-00-wng0-etsi-tr-103-970-feasibility-study-on-the-use-of-uwb.pptx</a:t>
            </a:r>
            <a:endParaRPr lang="en-US" kern="0" dirty="0"/>
          </a:p>
          <a:p>
            <a:endParaRPr lang="en-US" kern="0" dirty="0"/>
          </a:p>
        </p:txBody>
      </p:sp>
    </p:spTree>
    <p:extLst>
      <p:ext uri="{BB962C8B-B14F-4D97-AF65-F5344CB8AC3E}">
        <p14:creationId xmlns:p14="http://schemas.microsoft.com/office/powerpoint/2010/main" val="27177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85000" lnSpcReduction="20000"/>
          </a:bodyPr>
          <a:lstStyle/>
          <a:p>
            <a:pPr marL="0" indent="0"/>
            <a:r>
              <a:rPr lang="en-US" altLang="en-US" dirty="0"/>
              <a:t>Options:</a:t>
            </a:r>
          </a:p>
          <a:p>
            <a:pPr marL="514350" indent="-514350">
              <a:buFont typeface="+mj-lt"/>
              <a:buAutoNum type="alphaLcParenR"/>
            </a:pPr>
            <a:r>
              <a:rPr lang="en-US" dirty="0">
                <a:effectLst/>
              </a:rPr>
              <a:t>Information for the group</a:t>
            </a:r>
          </a:p>
          <a:p>
            <a:pPr marL="514350" indent="-514350">
              <a:buFont typeface="+mj-lt"/>
              <a:buAutoNum type="alphaLcParenR"/>
            </a:pPr>
            <a:r>
              <a:rPr lang="en-US" dirty="0">
                <a:effectLst/>
              </a:rPr>
              <a:t>Form an interest group to pursue</a:t>
            </a:r>
          </a:p>
          <a:p>
            <a:pPr marL="514350" indent="-514350">
              <a:buFont typeface="+mj-lt"/>
              <a:buAutoNum type="alphaLcParenR"/>
            </a:pPr>
            <a:r>
              <a:rPr lang="en-US" dirty="0">
                <a:effectLst/>
              </a:rPr>
              <a:t>Consider in the future a new project</a:t>
            </a:r>
          </a:p>
          <a:p>
            <a:pPr marL="0" indent="0"/>
            <a:endParaRPr lang="en-US" dirty="0"/>
          </a:p>
          <a:p>
            <a:pPr marL="514350" indent="-514350">
              <a:buAutoNum type="arabicPeriod"/>
            </a:pPr>
            <a:r>
              <a:rPr lang="en-US" dirty="0"/>
              <a:t>(b)</a:t>
            </a:r>
          </a:p>
          <a:p>
            <a:pPr marL="514350" indent="-514350">
              <a:buAutoNum type="arabicPeriod"/>
            </a:pPr>
            <a:r>
              <a:rPr lang="en-US" dirty="0"/>
              <a:t>(a)</a:t>
            </a:r>
          </a:p>
          <a:p>
            <a:pPr marL="0" indent="0"/>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pic>
        <p:nvPicPr>
          <p:cNvPr id="2050" name="Picture 2">
            <a:extLst>
              <a:ext uri="{FF2B5EF4-FFF2-40B4-BE49-F238E27FC236}">
                <a16:creationId xmlns:a16="http://schemas.microsoft.com/office/drawing/2014/main" id="{199F4356-F0D3-6344-739A-16558392C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68" y="1983788"/>
            <a:ext cx="5367814" cy="40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850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14705</TotalTime>
  <Words>375</Words>
  <Application>Microsoft Office PowerPoint</Application>
  <PresentationFormat>On-screen Show (4:3)</PresentationFormat>
  <Paragraphs>58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Unicode MS</vt:lpstr>
      <vt:lpstr>Arial</vt:lpstr>
      <vt:lpstr>Calibri</vt:lpstr>
      <vt:lpstr>Times New Roman</vt:lpstr>
      <vt:lpstr>Office Theme</vt:lpstr>
      <vt:lpstr>PowerPoint Presentation</vt:lpstr>
      <vt:lpstr>July 2024 802 Plenary</vt:lpstr>
      <vt:lpstr>Hybrid Meeting</vt:lpstr>
      <vt:lpstr>PowerPoint Presentation</vt:lpstr>
      <vt:lpstr>References</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114</cp:revision>
  <cp:lastPrinted>2000-03-07T00:55:37Z</cp:lastPrinted>
  <dcterms:created xsi:type="dcterms:W3CDTF">2016-01-17T22:48:36Z</dcterms:created>
  <dcterms:modified xsi:type="dcterms:W3CDTF">2024-07-17T16:35:25Z</dcterms:modified>
  <cp:category/>
</cp:coreProperties>
</file>