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7" d="100"/>
          <a:sy n="77" d="100"/>
        </p:scale>
        <p:origin x="1579" y="5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15-24-0358-00-wng0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2024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754063"/>
          </a:xfrm>
        </p:spPr>
        <p:txBody>
          <a:bodyPr>
            <a:normAutofit/>
          </a:bodyPr>
          <a:lstStyle/>
          <a:p>
            <a:r>
              <a:rPr lang="en-US" dirty="0"/>
              <a:t>July 2024 802 Plenary</a:t>
            </a:r>
          </a:p>
        </p:txBody>
      </p:sp>
      <p:pic>
        <p:nvPicPr>
          <p:cNvPr id="5" name="Picture 4">
            <a:extLst>
              <a:ext uri="{FF2B5EF4-FFF2-40B4-BE49-F238E27FC236}">
                <a16:creationId xmlns:a16="http://schemas.microsoft.com/office/drawing/2014/main" id="{E99981CB-E311-92FD-717A-3F208FFB9226}"/>
              </a:ext>
            </a:extLst>
          </p:cNvPr>
          <p:cNvPicPr>
            <a:picLocks noChangeAspect="1"/>
          </p:cNvPicPr>
          <p:nvPr/>
        </p:nvPicPr>
        <p:blipFill>
          <a:blip r:embed="rId3"/>
          <a:stretch>
            <a:fillRect/>
          </a:stretch>
        </p:blipFill>
        <p:spPr>
          <a:xfrm>
            <a:off x="2438215" y="1828661"/>
            <a:ext cx="4267570" cy="32006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rabicPeriod"/>
              <a:defRPr/>
            </a:pPr>
            <a:r>
              <a:rPr lang="en-US" sz="2400" dirty="0"/>
              <a:t>New Things for 802.15.4 (Kitazawa, Takai)</a:t>
            </a:r>
          </a:p>
          <a:p>
            <a:pPr marL="914400" lvl="1" indent="-514350">
              <a:buFont typeface="+mj-lt"/>
              <a:buAutoNum type="arabicPeriod"/>
              <a:defRPr/>
            </a:pPr>
            <a:r>
              <a:rPr lang="en-US" sz="2400" dirty="0"/>
              <a:t>To be announced</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2000" y="15240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endParaRPr lang="en-US" kern="0" dirty="0"/>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lnSpcReduction="1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0" indent="0"/>
            <a:endParaRPr lang="en-US" dirty="0"/>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pic>
        <p:nvPicPr>
          <p:cNvPr id="2050" name="Picture 2">
            <a:extLst>
              <a:ext uri="{FF2B5EF4-FFF2-40B4-BE49-F238E27FC236}">
                <a16:creationId xmlns:a16="http://schemas.microsoft.com/office/drawing/2014/main" id="{199F4356-F0D3-6344-739A-16558392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68" y="1983788"/>
            <a:ext cx="5367814" cy="4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14164</TotalTime>
  <Words>330</Words>
  <Application>Microsoft Office PowerPoint</Application>
  <PresentationFormat>On-screen Show (4:3)</PresentationFormat>
  <Paragraphs>55</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Times New Roman</vt:lpstr>
      <vt:lpstr>Office Theme</vt:lpstr>
      <vt:lpstr>PowerPoint Presentation</vt:lpstr>
      <vt:lpstr>July 2024 802 Plenary</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111</cp:revision>
  <cp:lastPrinted>2000-03-07T00:55:37Z</cp:lastPrinted>
  <dcterms:created xsi:type="dcterms:W3CDTF">2016-01-17T22:48:36Z</dcterms:created>
  <dcterms:modified xsi:type="dcterms:W3CDTF">2024-07-08T17:01:30Z</dcterms:modified>
  <cp:category/>
</cp:coreProperties>
</file>