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8" r:id="rId17"/>
    <p:sldId id="1065" r:id="rId18"/>
    <p:sldId id="1060" r:id="rId19"/>
    <p:sldId id="1061" r:id="rId20"/>
    <p:sldId id="1067"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p:scale>
          <a:sx n="150" d="100"/>
          <a:sy n="150" d="100"/>
        </p:scale>
        <p:origin x="246" y="113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doc.:IEEE802.15-24-0343r5</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2024-07-16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LB205 Third Letter Ballot (2</a:t>
            </a:r>
            <a:r>
              <a:rPr lang="en-US" baseline="30000" dirty="0"/>
              <a:t>nd</a:t>
            </a:r>
            <a:r>
              <a:rPr lang="en-US" dirty="0"/>
              <a:t> Recirculation)</a:t>
            </a:r>
          </a:p>
          <a:p>
            <a:pPr lvl="1"/>
            <a:r>
              <a:rPr lang="en-US" dirty="0"/>
              <a:t>Comments received discussed on CRG Teleconference </a:t>
            </a:r>
            <a:r>
              <a:rPr lang="fr-FR" dirty="0"/>
              <a:t>2024-06-11</a:t>
            </a:r>
          </a:p>
          <a:p>
            <a:pPr lvl="1"/>
            <a:r>
              <a:rPr lang="en-US" dirty="0"/>
              <a:t>CRG Teleconference minutes </a:t>
            </a:r>
            <a:r>
              <a:rPr lang="fr-FR" dirty="0"/>
              <a:t>15-24-0339-00-016t-minutes-of-tg16t-LB205-crg-teleconference-2024-06-11.docx</a:t>
            </a:r>
            <a:endParaRPr lang="en-US" dirty="0"/>
          </a:p>
          <a:p>
            <a:pPr lvl="1"/>
            <a:endParaRPr lang="fr-FR" dirty="0"/>
          </a:p>
          <a:p>
            <a:pPr marL="457200" lvl="1" indent="0">
              <a:buNone/>
            </a:pPr>
            <a:endParaRPr lang="en-US" dirty="0"/>
          </a:p>
          <a:p>
            <a:r>
              <a:rPr lang="en-US" dirty="0"/>
              <a:t>Comment Resolution Spreadsheet:</a:t>
            </a:r>
          </a:p>
          <a:p>
            <a:pPr lvl="1"/>
            <a:r>
              <a:rPr lang="en-US" dirty="0"/>
              <a:t>15-24-0340-00-016t-tg16t-lb205-comments-and-resolutions.xlsx</a:t>
            </a:r>
          </a:p>
          <a:p>
            <a:pPr lvl="1"/>
            <a:endParaRPr lang="en-US" dirty="0"/>
          </a:p>
          <a:p>
            <a:pPr lvl="1"/>
            <a:r>
              <a:rPr lang="en-US" dirty="0"/>
              <a:t>Comments withdrawn to forward unchanged draft to SA Ballot.</a:t>
            </a:r>
          </a:p>
          <a:p>
            <a:pPr lvl="1"/>
            <a:r>
              <a:rPr lang="en-US" dirty="0"/>
              <a:t>Final Spreadsheet: 15-24-0340-01-016t-tg16t-lb205-comments-and-resolutions.xlsx</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r>
              <a:rPr lang="en-US" dirty="0"/>
              <a:t>Initial SA ballot must be unchanged from last WG Recirculation</a:t>
            </a:r>
          </a:p>
          <a:p>
            <a:r>
              <a:rPr lang="en-US" dirty="0"/>
              <a:t>Process recommended by WG Chair, Clint: </a:t>
            </a:r>
          </a:p>
          <a:p>
            <a:pPr lvl="1"/>
            <a:r>
              <a:rPr lang="en-US" dirty="0"/>
              <a:t>Ask commenters on LB205 D3.0 to withdraw comment  (Only commenter is Tero)</a:t>
            </a:r>
          </a:p>
          <a:p>
            <a:pPr lvl="1"/>
            <a:r>
              <a:rPr lang="en-US" dirty="0"/>
              <a:t>Go to unconditional SA ballot with D3.0. </a:t>
            </a:r>
          </a:p>
          <a:p>
            <a:pPr lvl="1"/>
            <a:r>
              <a:rPr lang="en-US" dirty="0"/>
              <a:t>Tero will re-submit comments on first SA ballot. </a:t>
            </a:r>
          </a:p>
          <a:p>
            <a:r>
              <a:rPr lang="en-US" dirty="0"/>
              <a:t>Notes</a:t>
            </a:r>
          </a:p>
          <a:p>
            <a:pPr lvl="1"/>
            <a:r>
              <a:rPr lang="en-US" dirty="0"/>
              <a:t>Use current draft 4.0 as starting point with </a:t>
            </a:r>
            <a:r>
              <a:rPr lang="en-US" dirty="0" err="1"/>
              <a:t>Tero’s</a:t>
            </a:r>
            <a:r>
              <a:rPr lang="en-US" dirty="0"/>
              <a:t> comments, then add additional resolutions for other comments.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3FA9-9632-FDC4-EE86-876CDDB914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A5A5D0-0EFE-CC83-B391-140BAC01FCB6}"/>
              </a:ext>
            </a:extLst>
          </p:cNvPr>
          <p:cNvSpPr>
            <a:spLocks noGrp="1"/>
          </p:cNvSpPr>
          <p:nvPr>
            <p:ph idx="1"/>
          </p:nvPr>
        </p:nvSpPr>
        <p:spPr/>
        <p:txBody>
          <a:bodyPr/>
          <a:lstStyle/>
          <a:p>
            <a:r>
              <a:rPr lang="en-US" dirty="0"/>
              <a:t>Accept Changes comments in LB205</a:t>
            </a:r>
          </a:p>
          <a:p>
            <a:r>
              <a:rPr lang="en-US" dirty="0"/>
              <a:t>TG Motion for Recirculation on D4.0 with comments</a:t>
            </a:r>
          </a:p>
          <a:p>
            <a:r>
              <a:rPr lang="en-US" dirty="0"/>
              <a:t>WG motion  for recirc on D4.0</a:t>
            </a:r>
          </a:p>
          <a:p>
            <a:r>
              <a:rPr lang="en-US" dirty="0"/>
              <a:t>Send to Clint -</a:t>
            </a:r>
          </a:p>
          <a:p>
            <a:r>
              <a:rPr lang="en-US" dirty="0"/>
              <a:t>Have a CRG Motion</a:t>
            </a:r>
          </a:p>
          <a:p>
            <a:r>
              <a:rPr lang="en-US" dirty="0"/>
              <a:t>Agenda for August LMSC Call for SA Ballot. </a:t>
            </a:r>
          </a:p>
          <a:p>
            <a:endParaRPr lang="en-US" dirty="0"/>
          </a:p>
          <a:p>
            <a:endParaRPr lang="en-US" dirty="0"/>
          </a:p>
        </p:txBody>
      </p:sp>
      <p:sp>
        <p:nvSpPr>
          <p:cNvPr id="4" name="Date Placeholder 3">
            <a:extLst>
              <a:ext uri="{FF2B5EF4-FFF2-40B4-BE49-F238E27FC236}">
                <a16:creationId xmlns:a16="http://schemas.microsoft.com/office/drawing/2014/main" id="{2115D32D-19E2-229D-6FA0-E79D12B0B701}"/>
              </a:ext>
            </a:extLst>
          </p:cNvPr>
          <p:cNvSpPr>
            <a:spLocks noGrp="1"/>
          </p:cNvSpPr>
          <p:nvPr>
            <p:ph type="dt" sz="half" idx="10"/>
          </p:nvPr>
        </p:nvSpPr>
        <p:spPr/>
        <p:txBody>
          <a:bodyPr/>
          <a:lstStyle/>
          <a:p>
            <a:r>
              <a:rPr lang="en-US"/>
              <a:t>July_2024</a:t>
            </a:r>
            <a:endParaRPr lang="en-US" dirty="0"/>
          </a:p>
        </p:txBody>
      </p:sp>
      <p:sp>
        <p:nvSpPr>
          <p:cNvPr id="5" name="Footer Placeholder 4">
            <a:extLst>
              <a:ext uri="{FF2B5EF4-FFF2-40B4-BE49-F238E27FC236}">
                <a16:creationId xmlns:a16="http://schemas.microsoft.com/office/drawing/2014/main" id="{CF78B006-9303-2C6A-750D-15D52C7A5A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3E85365-DA8E-32DF-0342-E1A59338FD39}"/>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12560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pPr lvl="1"/>
            <a:endParaRPr lang="en-US" dirty="0"/>
          </a:p>
          <a:p>
            <a:r>
              <a:rPr lang="en-US" dirty="0"/>
              <a:t>TG Motion to start WG recirculation on D4.0</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TG16t formally request that the 802.15 WG start a WG Letter Ballot requesting approval of document P802.16t_D4.0 and to forward document P802.16t_D4.0, to Standards Association ballot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a:p>
            <a:r>
              <a:rPr lang="en-US" dirty="0"/>
              <a:t>Motion text for WG:</a:t>
            </a:r>
          </a:p>
          <a:p>
            <a:pPr lvl="1"/>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802.15 WG start a WG recirculation requesting approval of document P802.16t_D4.0 and to forward document P802.16t_D4.0,</a:t>
            </a:r>
            <a:r>
              <a:rPr lang="en-US"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endParaRPr lang="en-US" dirty="0"/>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P802.16t_D4.0 </a:t>
            </a:r>
            <a:r>
              <a:rPr lang="en-US" sz="1800" i="1" dirty="0">
                <a:effectLst/>
                <a:latin typeface="Calibri" panose="020F0502020204030204" pitchFamily="34" charset="0"/>
                <a:ea typeface="Aptos" panose="020B0004020202020204" pitchFamily="34" charset="0"/>
              </a:rPr>
              <a:t>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Preparation to forward P802.16t-D3.0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49852</TotalTime>
  <Words>2220</Words>
  <Application>Microsoft Office PowerPoint</Application>
  <PresentationFormat>Widescreen</PresentationFormat>
  <Paragraphs>285</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Comment Resolution Review</vt:lpstr>
      <vt:lpstr>PowerPoint Presentation</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838</cp:revision>
  <cp:lastPrinted>1998-02-10T13:28:06Z</cp:lastPrinted>
  <dcterms:created xsi:type="dcterms:W3CDTF">2020-01-06T16:34:14Z</dcterms:created>
  <dcterms:modified xsi:type="dcterms:W3CDTF">2024-07-17T19:32:31Z</dcterms:modified>
</cp:coreProperties>
</file>