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9" r:id="rId17"/>
    <p:sldId id="300" r:id="rId18"/>
    <p:sldId id="291" r:id="rId19"/>
    <p:sldId id="301" r:id="rId20"/>
    <p:sldId id="302" r:id="rId21"/>
    <p:sldId id="29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15-24-0297-00-04me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May, 2024 IEEE 802.15.4me Opening Agenda and Closing</a:t>
            </a:r>
          </a:p>
          <a:p>
            <a:r>
              <a:rPr lang="en-US" altLang="en-US" sz="1600" b="1" dirty="0">
                <a:solidFill>
                  <a:schemeClr val="tx2"/>
                </a:solidFill>
              </a:rPr>
              <a:t>Date Submitted: May 16,2024</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15-24-0297-00-04me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47028586"/>
              </p:ext>
            </p:extLst>
          </p:nvPr>
        </p:nvGraphicFramePr>
        <p:xfrm>
          <a:off x="857825" y="1493440"/>
          <a:ext cx="7752774" cy="370646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March Minutes – DCN 15-24-0xxx-00-04me</a:t>
            </a:r>
          </a:p>
          <a:p>
            <a:pPr lvl="2"/>
            <a:r>
              <a:rPr lang="en-US" sz="2000" dirty="0"/>
              <a:t>CRG Minutes – DCN 15-24-xxxx-00-04me</a:t>
            </a:r>
          </a:p>
          <a:p>
            <a:pPr lvl="1"/>
            <a:r>
              <a:rPr lang="en-US" sz="2400" dirty="0"/>
              <a:t>1</a:t>
            </a:r>
            <a:r>
              <a:rPr lang="en-US" sz="2400" baseline="30000" dirty="0"/>
              <a:t>st</a:t>
            </a:r>
            <a:r>
              <a:rPr lang="en-US" sz="2400" dirty="0"/>
              <a:t> Sponsor Ballot Results</a:t>
            </a:r>
          </a:p>
          <a:p>
            <a:pPr lvl="1"/>
            <a:r>
              <a:rPr lang="en-US" sz="2400" dirty="0"/>
              <a:t>Next Steps</a:t>
            </a:r>
          </a:p>
          <a:p>
            <a:pPr lvl="1"/>
            <a:r>
              <a:rPr lang="en-US" sz="2400" dirty="0"/>
              <a:t>Review Draft Timeline</a:t>
            </a:r>
          </a:p>
          <a:p>
            <a:pPr lvl="1"/>
            <a:r>
              <a:rPr lang="en-US" sz="2400" dirty="0"/>
              <a:t>Update Checklist (DCN 15-0400-07-04me)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1</a:t>
            </a:r>
            <a:r>
              <a:rPr lang="en-US" baseline="30000" dirty="0"/>
              <a:t>st</a:t>
            </a:r>
            <a:r>
              <a:rPr lang="en-US" dirty="0"/>
              <a:t> Sponsor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BCCC33A2-4447-87FD-69F6-0A659571B91B}"/>
              </a:ext>
            </a:extLst>
          </p:cNvPr>
          <p:cNvSpPr txBox="1"/>
          <p:nvPr/>
        </p:nvSpPr>
        <p:spPr>
          <a:xfrm>
            <a:off x="634878" y="2967335"/>
            <a:ext cx="2344214" cy="923330"/>
          </a:xfrm>
          <a:prstGeom prst="rect">
            <a:avLst/>
          </a:prstGeom>
          <a:noFill/>
        </p:spPr>
        <p:txBody>
          <a:bodyPr wrap="square" rtlCol="0">
            <a:spAutoFit/>
          </a:bodyPr>
          <a:lstStyle/>
          <a:p>
            <a:r>
              <a:rPr lang="en-US" sz="1800" dirty="0"/>
              <a:t>Comments are in Document </a:t>
            </a:r>
          </a:p>
          <a:p>
            <a:r>
              <a:rPr lang="en-US" sz="1800" dirty="0"/>
              <a:t>DCN 15-24-0xxx</a:t>
            </a:r>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16</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693319"/>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_Dxx with the following membership: Gary Stuebing(Chair), </a:t>
            </a:r>
            <a:r>
              <a:rPr lang="en-US" sz="1800" b="0" i="1" strike="noStrike" spc="-1" dirty="0" err="1">
                <a:solidFill>
                  <a:srgbClr val="000000"/>
                </a:solidFill>
                <a:latin typeface="Arial"/>
                <a:ea typeface="DejaVu Sans"/>
              </a:rPr>
              <a:t>name,name,name,name</a:t>
            </a:r>
            <a:r>
              <a:rPr lang="en-US" sz="1800" b="0" i="1" strike="noStrike" spc="-1" dirty="0">
                <a:solidFill>
                  <a:srgbClr val="000000"/>
                </a:solidFill>
                <a:latin typeface="Arial"/>
                <a:ea typeface="DejaVu Sans"/>
              </a:rPr>
              <a:t>.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28145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Mar/24– SA Ballot Requested and Draft sent to Ballot – CRG Formed</a:t>
            </a:r>
          </a:p>
          <a:p>
            <a:r>
              <a:rPr lang="en-US" sz="2000" dirty="0"/>
              <a:t>May/24 – Comment Resolution possible SA Recirc (CRG)</a:t>
            </a:r>
          </a:p>
          <a:p>
            <a:r>
              <a:rPr lang="en-US" sz="2000" dirty="0"/>
              <a:t>July/24 – Comment Resolution SA Recirc (CRG)</a:t>
            </a:r>
          </a:p>
          <a:p>
            <a:r>
              <a:rPr lang="en-US" sz="2000" dirty="0"/>
              <a:t>Nov/24 -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9556</TotalTime>
  <Words>1709</Words>
  <Application>Microsoft Macintosh PowerPoint</Application>
  <PresentationFormat>On-screen Show (4:3)</PresentationFormat>
  <Paragraphs>173</Paragraphs>
  <Slides>21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July, 2024 Interim Plenary Agenda and Closing</vt:lpstr>
      <vt:lpstr>15.4me Sessions this Week</vt:lpstr>
      <vt:lpstr>Agenda </vt:lpstr>
      <vt:lpstr>Results of 1st Sponsor Ballot </vt:lpstr>
      <vt:lpstr>TG motion: CRG formation for SA ballot</vt:lpstr>
      <vt:lpstr>WG motion: CRG formation for SA ballot</vt:lpstr>
      <vt:lpstr>CLOSING REPORT </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164</cp:revision>
  <cp:lastPrinted>1998-02-10T13:28:06Z</cp:lastPrinted>
  <dcterms:created xsi:type="dcterms:W3CDTF">2018-03-03T14:04:29Z</dcterms:created>
  <dcterms:modified xsi:type="dcterms:W3CDTF">2024-05-15T08:33:18Z</dcterms:modified>
  <cp:category/>
</cp:coreProperties>
</file>