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handoutMasterIdLst>
    <p:handoutMasterId r:id="rId15"/>
  </p:handoutMasterIdLst>
  <p:sldIdLst>
    <p:sldId id="259" r:id="rId2"/>
    <p:sldId id="258" r:id="rId3"/>
    <p:sldId id="256" r:id="rId4"/>
    <p:sldId id="263" r:id="rId5"/>
    <p:sldId id="262" r:id="rId6"/>
    <p:sldId id="271" r:id="rId7"/>
    <p:sldId id="272" r:id="rId8"/>
    <p:sldId id="265" r:id="rId9"/>
    <p:sldId id="274" r:id="rId10"/>
    <p:sldId id="275" r:id="rId11"/>
    <p:sldId id="276" r:id="rId12"/>
    <p:sldId id="277" r:id="rId1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85"/>
    <p:restoredTop sz="96405"/>
  </p:normalViewPr>
  <p:slideViewPr>
    <p:cSldViewPr>
      <p:cViewPr>
        <p:scale>
          <a:sx n="203" d="100"/>
          <a:sy n="203" d="100"/>
        </p:scale>
        <p:origin x="840" y="856"/>
      </p:cViewPr>
      <p:guideLst>
        <p:guide orient="horz" pos="2160"/>
        <p:guide pos="288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4E84E41-45BE-77F7-5A1A-B1475C8F0828}"/>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DE64FB6A-A308-65E6-507F-D8C62B6D8FF5}"/>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7592BB8-DAB0-2809-0686-4F78A00F20CC}"/>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28397ECE-FF10-CD06-ED2B-DC57449A3C28}"/>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170CD7B6-1B52-2043-8CF5-5F9390DE5BCB}" type="slidenum">
              <a:rPr lang="en-US" altLang="ja-JP"/>
              <a:pPr/>
              <a:t>‹#›</a:t>
            </a:fld>
            <a:endParaRPr lang="en-US" altLang="ja-JP"/>
          </a:p>
        </p:txBody>
      </p:sp>
      <p:sp>
        <p:nvSpPr>
          <p:cNvPr id="3078" name="Line 6">
            <a:extLst>
              <a:ext uri="{FF2B5EF4-FFF2-40B4-BE49-F238E27FC236}">
                <a16:creationId xmlns:a16="http://schemas.microsoft.com/office/drawing/2014/main" id="{906EB49A-EC76-8783-4E28-8C7C7F866FEF}"/>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6E1D9957-0430-EE93-0195-08DECBF1EAF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B73B6B7B-A84B-B91B-9914-E101E19CD0DD}"/>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6A5CB00-3F3B-7CCF-DD90-E536D3902C11}"/>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7F40C394-458C-63AE-DECB-8B902BBFD80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DDEE2699-05AB-B39E-7F93-02E797F8279C}"/>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20980659-98D1-0793-4012-50CA461AAF1B}"/>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F136039C-4ADB-49A9-F24A-E2E061820D9D}"/>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1D51E58C-1AD7-D4B0-0C89-BF28C762F3B7}"/>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FB6476E2-48F4-6D4A-8617-DBF48E521CCA}" type="slidenum">
              <a:rPr lang="en-US" altLang="ja-JP"/>
              <a:pPr/>
              <a:t>‹#›</a:t>
            </a:fld>
            <a:endParaRPr lang="en-US" altLang="ja-JP"/>
          </a:p>
        </p:txBody>
      </p:sp>
      <p:sp>
        <p:nvSpPr>
          <p:cNvPr id="2056" name="Rectangle 8">
            <a:extLst>
              <a:ext uri="{FF2B5EF4-FFF2-40B4-BE49-F238E27FC236}">
                <a16:creationId xmlns:a16="http://schemas.microsoft.com/office/drawing/2014/main" id="{C11C44D1-9E1C-B888-CA63-87E3C1A179E1}"/>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8C14CB95-773B-9E48-8361-0F63DE44FBF5}"/>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9C39BFDA-48EC-B60F-29F2-9C7BB99FEEC3}"/>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AD79548-5070-49EF-31FF-DC53767CDC5F}"/>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3CD4CA07-D210-27AA-FB00-D1B06FF17E3C}"/>
              </a:ext>
            </a:extLst>
          </p:cNvPr>
          <p:cNvSpPr>
            <a:spLocks noGrp="1" noChangeArrowheads="1"/>
          </p:cNvSpPr>
          <p:nvPr>
            <p:ph type="dt" idx="1"/>
          </p:nvPr>
        </p:nvSpPr>
        <p:spPr>
          <a:ln/>
        </p:spPr>
        <p:txBody>
          <a:bodyPr/>
          <a:lstStyle/>
          <a:p>
            <a:r>
              <a:rPr lang="en-US" altLang="ja-JP"/>
              <a:t>&lt;month year&gt;</a:t>
            </a:r>
          </a:p>
        </p:txBody>
      </p:sp>
      <p:sp>
        <p:nvSpPr>
          <p:cNvPr id="4" name="Rectangle 6">
            <a:extLst>
              <a:ext uri="{FF2B5EF4-FFF2-40B4-BE49-F238E27FC236}">
                <a16:creationId xmlns:a16="http://schemas.microsoft.com/office/drawing/2014/main" id="{30EEE46B-8CAC-97B2-6891-FF51423ABF24}"/>
              </a:ext>
            </a:extLst>
          </p:cNvPr>
          <p:cNvSpPr>
            <a:spLocks noGrp="1" noChangeArrowheads="1"/>
          </p:cNvSpPr>
          <p:nvPr>
            <p:ph type="ftr" sz="quarter" idx="4"/>
          </p:nvPr>
        </p:nvSpPr>
        <p:spPr>
          <a:ln/>
        </p:spPr>
        <p:txBody>
          <a:bodyPr/>
          <a:lstStyle/>
          <a:p>
            <a:pPr lvl="4"/>
            <a:r>
              <a:rPr lang="en-US" altLang="ja-JP"/>
              <a:t>&lt;author&gt;, &lt;company&gt;</a:t>
            </a:r>
          </a:p>
        </p:txBody>
      </p:sp>
      <p:sp>
        <p:nvSpPr>
          <p:cNvPr id="5" name="Rectangle 7">
            <a:extLst>
              <a:ext uri="{FF2B5EF4-FFF2-40B4-BE49-F238E27FC236}">
                <a16:creationId xmlns:a16="http://schemas.microsoft.com/office/drawing/2014/main" id="{2E879667-0036-1CAF-A10C-F596DEFC5E5A}"/>
              </a:ext>
            </a:extLst>
          </p:cNvPr>
          <p:cNvSpPr>
            <a:spLocks noGrp="1" noChangeArrowheads="1"/>
          </p:cNvSpPr>
          <p:nvPr>
            <p:ph type="sldNum" sz="quarter" idx="5"/>
          </p:nvPr>
        </p:nvSpPr>
        <p:spPr>
          <a:ln/>
        </p:spPr>
        <p:txBody>
          <a:bodyPr/>
          <a:lstStyle/>
          <a:p>
            <a:r>
              <a:rPr lang="en-US" altLang="ja-JP"/>
              <a:t>Page </a:t>
            </a:r>
            <a:fld id="{CF80FC9C-FE5B-9745-A122-81B45825791C}" type="slidenum">
              <a:rPr lang="en-US" altLang="ja-JP"/>
              <a:pPr/>
              <a:t>3</a:t>
            </a:fld>
            <a:endParaRPr lang="en-US" altLang="ja-JP"/>
          </a:p>
        </p:txBody>
      </p:sp>
      <p:sp>
        <p:nvSpPr>
          <p:cNvPr id="24578" name="Rectangle 2">
            <a:extLst>
              <a:ext uri="{FF2B5EF4-FFF2-40B4-BE49-F238E27FC236}">
                <a16:creationId xmlns:a16="http://schemas.microsoft.com/office/drawing/2014/main" id="{F56BA334-07D7-02CD-47B3-CE879B9D43E3}"/>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7242E0D9-621B-E4AE-C4FD-0EEB0D21B025}"/>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AD79548-5070-49EF-31FF-DC53767CDC5F}"/>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3CD4CA07-D210-27AA-FB00-D1B06FF17E3C}"/>
              </a:ext>
            </a:extLst>
          </p:cNvPr>
          <p:cNvSpPr>
            <a:spLocks noGrp="1" noChangeArrowheads="1"/>
          </p:cNvSpPr>
          <p:nvPr>
            <p:ph type="dt" idx="1"/>
          </p:nvPr>
        </p:nvSpPr>
        <p:spPr>
          <a:ln/>
        </p:spPr>
        <p:txBody>
          <a:bodyPr/>
          <a:lstStyle/>
          <a:p>
            <a:r>
              <a:rPr lang="en-US" altLang="ja-JP"/>
              <a:t>&lt;month year&gt;</a:t>
            </a:r>
          </a:p>
        </p:txBody>
      </p:sp>
      <p:sp>
        <p:nvSpPr>
          <p:cNvPr id="4" name="Rectangle 6">
            <a:extLst>
              <a:ext uri="{FF2B5EF4-FFF2-40B4-BE49-F238E27FC236}">
                <a16:creationId xmlns:a16="http://schemas.microsoft.com/office/drawing/2014/main" id="{30EEE46B-8CAC-97B2-6891-FF51423ABF24}"/>
              </a:ext>
            </a:extLst>
          </p:cNvPr>
          <p:cNvSpPr>
            <a:spLocks noGrp="1" noChangeArrowheads="1"/>
          </p:cNvSpPr>
          <p:nvPr>
            <p:ph type="ftr" sz="quarter" idx="4"/>
          </p:nvPr>
        </p:nvSpPr>
        <p:spPr>
          <a:ln/>
        </p:spPr>
        <p:txBody>
          <a:bodyPr/>
          <a:lstStyle/>
          <a:p>
            <a:pPr lvl="4"/>
            <a:r>
              <a:rPr lang="en-US" altLang="ja-JP"/>
              <a:t>&lt;author&gt;, &lt;company&gt;</a:t>
            </a:r>
          </a:p>
        </p:txBody>
      </p:sp>
      <p:sp>
        <p:nvSpPr>
          <p:cNvPr id="5" name="Rectangle 7">
            <a:extLst>
              <a:ext uri="{FF2B5EF4-FFF2-40B4-BE49-F238E27FC236}">
                <a16:creationId xmlns:a16="http://schemas.microsoft.com/office/drawing/2014/main" id="{2E879667-0036-1CAF-A10C-F596DEFC5E5A}"/>
              </a:ext>
            </a:extLst>
          </p:cNvPr>
          <p:cNvSpPr>
            <a:spLocks noGrp="1" noChangeArrowheads="1"/>
          </p:cNvSpPr>
          <p:nvPr>
            <p:ph type="sldNum" sz="quarter" idx="5"/>
          </p:nvPr>
        </p:nvSpPr>
        <p:spPr>
          <a:ln/>
        </p:spPr>
        <p:txBody>
          <a:bodyPr/>
          <a:lstStyle/>
          <a:p>
            <a:r>
              <a:rPr lang="en-US" altLang="ja-JP"/>
              <a:t>Page </a:t>
            </a:r>
            <a:fld id="{CF80FC9C-FE5B-9745-A122-81B45825791C}" type="slidenum">
              <a:rPr lang="en-US" altLang="ja-JP"/>
              <a:pPr/>
              <a:t>4</a:t>
            </a:fld>
            <a:endParaRPr lang="en-US" altLang="ja-JP"/>
          </a:p>
        </p:txBody>
      </p:sp>
      <p:sp>
        <p:nvSpPr>
          <p:cNvPr id="24578" name="Rectangle 2">
            <a:extLst>
              <a:ext uri="{FF2B5EF4-FFF2-40B4-BE49-F238E27FC236}">
                <a16:creationId xmlns:a16="http://schemas.microsoft.com/office/drawing/2014/main" id="{F56BA334-07D7-02CD-47B3-CE879B9D43E3}"/>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7242E0D9-621B-E4AE-C4FD-0EEB0D21B025}"/>
              </a:ext>
            </a:extLst>
          </p:cNvPr>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001200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AD79548-5070-49EF-31FF-DC53767CDC5F}"/>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3CD4CA07-D210-27AA-FB00-D1B06FF17E3C}"/>
              </a:ext>
            </a:extLst>
          </p:cNvPr>
          <p:cNvSpPr>
            <a:spLocks noGrp="1" noChangeArrowheads="1"/>
          </p:cNvSpPr>
          <p:nvPr>
            <p:ph type="dt" idx="1"/>
          </p:nvPr>
        </p:nvSpPr>
        <p:spPr>
          <a:ln/>
        </p:spPr>
        <p:txBody>
          <a:bodyPr/>
          <a:lstStyle/>
          <a:p>
            <a:r>
              <a:rPr lang="en-US" altLang="ja-JP"/>
              <a:t>&lt;month year&gt;</a:t>
            </a:r>
          </a:p>
        </p:txBody>
      </p:sp>
      <p:sp>
        <p:nvSpPr>
          <p:cNvPr id="4" name="Rectangle 6">
            <a:extLst>
              <a:ext uri="{FF2B5EF4-FFF2-40B4-BE49-F238E27FC236}">
                <a16:creationId xmlns:a16="http://schemas.microsoft.com/office/drawing/2014/main" id="{30EEE46B-8CAC-97B2-6891-FF51423ABF24}"/>
              </a:ext>
            </a:extLst>
          </p:cNvPr>
          <p:cNvSpPr>
            <a:spLocks noGrp="1" noChangeArrowheads="1"/>
          </p:cNvSpPr>
          <p:nvPr>
            <p:ph type="ftr" sz="quarter" idx="4"/>
          </p:nvPr>
        </p:nvSpPr>
        <p:spPr>
          <a:ln/>
        </p:spPr>
        <p:txBody>
          <a:bodyPr/>
          <a:lstStyle/>
          <a:p>
            <a:pPr lvl="4"/>
            <a:r>
              <a:rPr lang="en-US" altLang="ja-JP"/>
              <a:t>&lt;author&gt;, &lt;company&gt;</a:t>
            </a:r>
          </a:p>
        </p:txBody>
      </p:sp>
      <p:sp>
        <p:nvSpPr>
          <p:cNvPr id="5" name="Rectangle 7">
            <a:extLst>
              <a:ext uri="{FF2B5EF4-FFF2-40B4-BE49-F238E27FC236}">
                <a16:creationId xmlns:a16="http://schemas.microsoft.com/office/drawing/2014/main" id="{2E879667-0036-1CAF-A10C-F596DEFC5E5A}"/>
              </a:ext>
            </a:extLst>
          </p:cNvPr>
          <p:cNvSpPr>
            <a:spLocks noGrp="1" noChangeArrowheads="1"/>
          </p:cNvSpPr>
          <p:nvPr>
            <p:ph type="sldNum" sz="quarter" idx="5"/>
          </p:nvPr>
        </p:nvSpPr>
        <p:spPr>
          <a:ln/>
        </p:spPr>
        <p:txBody>
          <a:bodyPr/>
          <a:lstStyle/>
          <a:p>
            <a:r>
              <a:rPr lang="en-US" altLang="ja-JP"/>
              <a:t>Page </a:t>
            </a:r>
            <a:fld id="{CF80FC9C-FE5B-9745-A122-81B45825791C}" type="slidenum">
              <a:rPr lang="en-US" altLang="ja-JP"/>
              <a:pPr/>
              <a:t>6</a:t>
            </a:fld>
            <a:endParaRPr lang="en-US" altLang="ja-JP"/>
          </a:p>
        </p:txBody>
      </p:sp>
      <p:sp>
        <p:nvSpPr>
          <p:cNvPr id="24578" name="Rectangle 2">
            <a:extLst>
              <a:ext uri="{FF2B5EF4-FFF2-40B4-BE49-F238E27FC236}">
                <a16:creationId xmlns:a16="http://schemas.microsoft.com/office/drawing/2014/main" id="{F56BA334-07D7-02CD-47B3-CE879B9D43E3}"/>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7242E0D9-621B-E4AE-C4FD-0EEB0D21B025}"/>
              </a:ext>
            </a:extLst>
          </p:cNvPr>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293805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AD79548-5070-49EF-31FF-DC53767CDC5F}"/>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3CD4CA07-D210-27AA-FB00-D1B06FF17E3C}"/>
              </a:ext>
            </a:extLst>
          </p:cNvPr>
          <p:cNvSpPr>
            <a:spLocks noGrp="1" noChangeArrowheads="1"/>
          </p:cNvSpPr>
          <p:nvPr>
            <p:ph type="dt" idx="1"/>
          </p:nvPr>
        </p:nvSpPr>
        <p:spPr>
          <a:ln/>
        </p:spPr>
        <p:txBody>
          <a:bodyPr/>
          <a:lstStyle/>
          <a:p>
            <a:r>
              <a:rPr lang="en-US" altLang="ja-JP"/>
              <a:t>&lt;month year&gt;</a:t>
            </a:r>
          </a:p>
        </p:txBody>
      </p:sp>
      <p:sp>
        <p:nvSpPr>
          <p:cNvPr id="4" name="Rectangle 6">
            <a:extLst>
              <a:ext uri="{FF2B5EF4-FFF2-40B4-BE49-F238E27FC236}">
                <a16:creationId xmlns:a16="http://schemas.microsoft.com/office/drawing/2014/main" id="{30EEE46B-8CAC-97B2-6891-FF51423ABF24}"/>
              </a:ext>
            </a:extLst>
          </p:cNvPr>
          <p:cNvSpPr>
            <a:spLocks noGrp="1" noChangeArrowheads="1"/>
          </p:cNvSpPr>
          <p:nvPr>
            <p:ph type="ftr" sz="quarter" idx="4"/>
          </p:nvPr>
        </p:nvSpPr>
        <p:spPr>
          <a:ln/>
        </p:spPr>
        <p:txBody>
          <a:bodyPr/>
          <a:lstStyle/>
          <a:p>
            <a:pPr lvl="4"/>
            <a:r>
              <a:rPr lang="en-US" altLang="ja-JP"/>
              <a:t>&lt;author&gt;, &lt;company&gt;</a:t>
            </a:r>
          </a:p>
        </p:txBody>
      </p:sp>
      <p:sp>
        <p:nvSpPr>
          <p:cNvPr id="5" name="Rectangle 7">
            <a:extLst>
              <a:ext uri="{FF2B5EF4-FFF2-40B4-BE49-F238E27FC236}">
                <a16:creationId xmlns:a16="http://schemas.microsoft.com/office/drawing/2014/main" id="{2E879667-0036-1CAF-A10C-F596DEFC5E5A}"/>
              </a:ext>
            </a:extLst>
          </p:cNvPr>
          <p:cNvSpPr>
            <a:spLocks noGrp="1" noChangeArrowheads="1"/>
          </p:cNvSpPr>
          <p:nvPr>
            <p:ph type="sldNum" sz="quarter" idx="5"/>
          </p:nvPr>
        </p:nvSpPr>
        <p:spPr>
          <a:ln/>
        </p:spPr>
        <p:txBody>
          <a:bodyPr/>
          <a:lstStyle/>
          <a:p>
            <a:r>
              <a:rPr lang="en-US" altLang="ja-JP"/>
              <a:t>Page </a:t>
            </a:r>
            <a:fld id="{CF80FC9C-FE5B-9745-A122-81B45825791C}" type="slidenum">
              <a:rPr lang="en-US" altLang="ja-JP"/>
              <a:pPr/>
              <a:t>7</a:t>
            </a:fld>
            <a:endParaRPr lang="en-US" altLang="ja-JP"/>
          </a:p>
        </p:txBody>
      </p:sp>
      <p:sp>
        <p:nvSpPr>
          <p:cNvPr id="24578" name="Rectangle 2">
            <a:extLst>
              <a:ext uri="{FF2B5EF4-FFF2-40B4-BE49-F238E27FC236}">
                <a16:creationId xmlns:a16="http://schemas.microsoft.com/office/drawing/2014/main" id="{F56BA334-07D7-02CD-47B3-CE879B9D43E3}"/>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7242E0D9-621B-E4AE-C4FD-0EEB0D21B025}"/>
              </a:ext>
            </a:extLst>
          </p:cNvPr>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416704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AD79548-5070-49EF-31FF-DC53767CDC5F}"/>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3CD4CA07-D210-27AA-FB00-D1B06FF17E3C}"/>
              </a:ext>
            </a:extLst>
          </p:cNvPr>
          <p:cNvSpPr>
            <a:spLocks noGrp="1" noChangeArrowheads="1"/>
          </p:cNvSpPr>
          <p:nvPr>
            <p:ph type="dt" idx="1"/>
          </p:nvPr>
        </p:nvSpPr>
        <p:spPr>
          <a:ln/>
        </p:spPr>
        <p:txBody>
          <a:bodyPr/>
          <a:lstStyle/>
          <a:p>
            <a:r>
              <a:rPr lang="en-US" altLang="ja-JP"/>
              <a:t>&lt;month year&gt;</a:t>
            </a:r>
          </a:p>
        </p:txBody>
      </p:sp>
      <p:sp>
        <p:nvSpPr>
          <p:cNvPr id="4" name="Rectangle 6">
            <a:extLst>
              <a:ext uri="{FF2B5EF4-FFF2-40B4-BE49-F238E27FC236}">
                <a16:creationId xmlns:a16="http://schemas.microsoft.com/office/drawing/2014/main" id="{30EEE46B-8CAC-97B2-6891-FF51423ABF24}"/>
              </a:ext>
            </a:extLst>
          </p:cNvPr>
          <p:cNvSpPr>
            <a:spLocks noGrp="1" noChangeArrowheads="1"/>
          </p:cNvSpPr>
          <p:nvPr>
            <p:ph type="ftr" sz="quarter" idx="4"/>
          </p:nvPr>
        </p:nvSpPr>
        <p:spPr>
          <a:ln/>
        </p:spPr>
        <p:txBody>
          <a:bodyPr/>
          <a:lstStyle/>
          <a:p>
            <a:pPr lvl="4"/>
            <a:r>
              <a:rPr lang="en-US" altLang="ja-JP"/>
              <a:t>&lt;author&gt;, &lt;company&gt;</a:t>
            </a:r>
          </a:p>
        </p:txBody>
      </p:sp>
      <p:sp>
        <p:nvSpPr>
          <p:cNvPr id="5" name="Rectangle 7">
            <a:extLst>
              <a:ext uri="{FF2B5EF4-FFF2-40B4-BE49-F238E27FC236}">
                <a16:creationId xmlns:a16="http://schemas.microsoft.com/office/drawing/2014/main" id="{2E879667-0036-1CAF-A10C-F596DEFC5E5A}"/>
              </a:ext>
            </a:extLst>
          </p:cNvPr>
          <p:cNvSpPr>
            <a:spLocks noGrp="1" noChangeArrowheads="1"/>
          </p:cNvSpPr>
          <p:nvPr>
            <p:ph type="sldNum" sz="quarter" idx="5"/>
          </p:nvPr>
        </p:nvSpPr>
        <p:spPr>
          <a:ln/>
        </p:spPr>
        <p:txBody>
          <a:bodyPr/>
          <a:lstStyle/>
          <a:p>
            <a:r>
              <a:rPr lang="en-US" altLang="ja-JP"/>
              <a:t>Page </a:t>
            </a:r>
            <a:fld id="{CF80FC9C-FE5B-9745-A122-81B45825791C}" type="slidenum">
              <a:rPr lang="en-US" altLang="ja-JP"/>
              <a:pPr/>
              <a:t>8</a:t>
            </a:fld>
            <a:endParaRPr lang="en-US" altLang="ja-JP"/>
          </a:p>
        </p:txBody>
      </p:sp>
      <p:sp>
        <p:nvSpPr>
          <p:cNvPr id="24578" name="Rectangle 2">
            <a:extLst>
              <a:ext uri="{FF2B5EF4-FFF2-40B4-BE49-F238E27FC236}">
                <a16:creationId xmlns:a16="http://schemas.microsoft.com/office/drawing/2014/main" id="{F56BA334-07D7-02CD-47B3-CE879B9D43E3}"/>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7242E0D9-621B-E4AE-C4FD-0EEB0D21B025}"/>
              </a:ext>
            </a:extLst>
          </p:cNvPr>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799852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AD79548-5070-49EF-31FF-DC53767CDC5F}"/>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3CD4CA07-D210-27AA-FB00-D1B06FF17E3C}"/>
              </a:ext>
            </a:extLst>
          </p:cNvPr>
          <p:cNvSpPr>
            <a:spLocks noGrp="1" noChangeArrowheads="1"/>
          </p:cNvSpPr>
          <p:nvPr>
            <p:ph type="dt" idx="1"/>
          </p:nvPr>
        </p:nvSpPr>
        <p:spPr>
          <a:ln/>
        </p:spPr>
        <p:txBody>
          <a:bodyPr/>
          <a:lstStyle/>
          <a:p>
            <a:r>
              <a:rPr lang="en-US" altLang="ja-JP"/>
              <a:t>&lt;month year&gt;</a:t>
            </a:r>
          </a:p>
        </p:txBody>
      </p:sp>
      <p:sp>
        <p:nvSpPr>
          <p:cNvPr id="4" name="Rectangle 6">
            <a:extLst>
              <a:ext uri="{FF2B5EF4-FFF2-40B4-BE49-F238E27FC236}">
                <a16:creationId xmlns:a16="http://schemas.microsoft.com/office/drawing/2014/main" id="{30EEE46B-8CAC-97B2-6891-FF51423ABF24}"/>
              </a:ext>
            </a:extLst>
          </p:cNvPr>
          <p:cNvSpPr>
            <a:spLocks noGrp="1" noChangeArrowheads="1"/>
          </p:cNvSpPr>
          <p:nvPr>
            <p:ph type="ftr" sz="quarter" idx="4"/>
          </p:nvPr>
        </p:nvSpPr>
        <p:spPr>
          <a:ln/>
        </p:spPr>
        <p:txBody>
          <a:bodyPr/>
          <a:lstStyle/>
          <a:p>
            <a:pPr lvl="4"/>
            <a:r>
              <a:rPr lang="en-US" altLang="ja-JP"/>
              <a:t>&lt;author&gt;, &lt;company&gt;</a:t>
            </a:r>
          </a:p>
        </p:txBody>
      </p:sp>
      <p:sp>
        <p:nvSpPr>
          <p:cNvPr id="5" name="Rectangle 7">
            <a:extLst>
              <a:ext uri="{FF2B5EF4-FFF2-40B4-BE49-F238E27FC236}">
                <a16:creationId xmlns:a16="http://schemas.microsoft.com/office/drawing/2014/main" id="{2E879667-0036-1CAF-A10C-F596DEFC5E5A}"/>
              </a:ext>
            </a:extLst>
          </p:cNvPr>
          <p:cNvSpPr>
            <a:spLocks noGrp="1" noChangeArrowheads="1"/>
          </p:cNvSpPr>
          <p:nvPr>
            <p:ph type="sldNum" sz="quarter" idx="5"/>
          </p:nvPr>
        </p:nvSpPr>
        <p:spPr>
          <a:ln/>
        </p:spPr>
        <p:txBody>
          <a:bodyPr/>
          <a:lstStyle/>
          <a:p>
            <a:r>
              <a:rPr lang="en-US" altLang="ja-JP"/>
              <a:t>Page </a:t>
            </a:r>
            <a:fld id="{CF80FC9C-FE5B-9745-A122-81B45825791C}" type="slidenum">
              <a:rPr lang="en-US" altLang="ja-JP"/>
              <a:pPr/>
              <a:t>9</a:t>
            </a:fld>
            <a:endParaRPr lang="en-US" altLang="ja-JP"/>
          </a:p>
        </p:txBody>
      </p:sp>
      <p:sp>
        <p:nvSpPr>
          <p:cNvPr id="24578" name="Rectangle 2">
            <a:extLst>
              <a:ext uri="{FF2B5EF4-FFF2-40B4-BE49-F238E27FC236}">
                <a16:creationId xmlns:a16="http://schemas.microsoft.com/office/drawing/2014/main" id="{F56BA334-07D7-02CD-47B3-CE879B9D43E3}"/>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7242E0D9-621B-E4AE-C4FD-0EEB0D21B025}"/>
              </a:ext>
            </a:extLst>
          </p:cNvPr>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717553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AD79548-5070-49EF-31FF-DC53767CDC5F}"/>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3CD4CA07-D210-27AA-FB00-D1B06FF17E3C}"/>
              </a:ext>
            </a:extLst>
          </p:cNvPr>
          <p:cNvSpPr>
            <a:spLocks noGrp="1" noChangeArrowheads="1"/>
          </p:cNvSpPr>
          <p:nvPr>
            <p:ph type="dt" idx="1"/>
          </p:nvPr>
        </p:nvSpPr>
        <p:spPr>
          <a:ln/>
        </p:spPr>
        <p:txBody>
          <a:bodyPr/>
          <a:lstStyle/>
          <a:p>
            <a:r>
              <a:rPr lang="en-US" altLang="ja-JP"/>
              <a:t>&lt;month year&gt;</a:t>
            </a:r>
          </a:p>
        </p:txBody>
      </p:sp>
      <p:sp>
        <p:nvSpPr>
          <p:cNvPr id="4" name="Rectangle 6">
            <a:extLst>
              <a:ext uri="{FF2B5EF4-FFF2-40B4-BE49-F238E27FC236}">
                <a16:creationId xmlns:a16="http://schemas.microsoft.com/office/drawing/2014/main" id="{30EEE46B-8CAC-97B2-6891-FF51423ABF24}"/>
              </a:ext>
            </a:extLst>
          </p:cNvPr>
          <p:cNvSpPr>
            <a:spLocks noGrp="1" noChangeArrowheads="1"/>
          </p:cNvSpPr>
          <p:nvPr>
            <p:ph type="ftr" sz="quarter" idx="4"/>
          </p:nvPr>
        </p:nvSpPr>
        <p:spPr>
          <a:ln/>
        </p:spPr>
        <p:txBody>
          <a:bodyPr/>
          <a:lstStyle/>
          <a:p>
            <a:pPr lvl="4"/>
            <a:r>
              <a:rPr lang="en-US" altLang="ja-JP"/>
              <a:t>&lt;author&gt;, &lt;company&gt;</a:t>
            </a:r>
          </a:p>
        </p:txBody>
      </p:sp>
      <p:sp>
        <p:nvSpPr>
          <p:cNvPr id="5" name="Rectangle 7">
            <a:extLst>
              <a:ext uri="{FF2B5EF4-FFF2-40B4-BE49-F238E27FC236}">
                <a16:creationId xmlns:a16="http://schemas.microsoft.com/office/drawing/2014/main" id="{2E879667-0036-1CAF-A10C-F596DEFC5E5A}"/>
              </a:ext>
            </a:extLst>
          </p:cNvPr>
          <p:cNvSpPr>
            <a:spLocks noGrp="1" noChangeArrowheads="1"/>
          </p:cNvSpPr>
          <p:nvPr>
            <p:ph type="sldNum" sz="quarter" idx="5"/>
          </p:nvPr>
        </p:nvSpPr>
        <p:spPr>
          <a:ln/>
        </p:spPr>
        <p:txBody>
          <a:bodyPr/>
          <a:lstStyle/>
          <a:p>
            <a:r>
              <a:rPr lang="en-US" altLang="ja-JP"/>
              <a:t>Page </a:t>
            </a:r>
            <a:fld id="{CF80FC9C-FE5B-9745-A122-81B45825791C}" type="slidenum">
              <a:rPr lang="en-US" altLang="ja-JP"/>
              <a:pPr/>
              <a:t>10</a:t>
            </a:fld>
            <a:endParaRPr lang="en-US" altLang="ja-JP"/>
          </a:p>
        </p:txBody>
      </p:sp>
      <p:sp>
        <p:nvSpPr>
          <p:cNvPr id="24578" name="Rectangle 2">
            <a:extLst>
              <a:ext uri="{FF2B5EF4-FFF2-40B4-BE49-F238E27FC236}">
                <a16:creationId xmlns:a16="http://schemas.microsoft.com/office/drawing/2014/main" id="{F56BA334-07D7-02CD-47B3-CE879B9D43E3}"/>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7242E0D9-621B-E4AE-C4FD-0EEB0D21B025}"/>
              </a:ext>
            </a:extLst>
          </p:cNvPr>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68881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AD79548-5070-49EF-31FF-DC53767CDC5F}"/>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3CD4CA07-D210-27AA-FB00-D1B06FF17E3C}"/>
              </a:ext>
            </a:extLst>
          </p:cNvPr>
          <p:cNvSpPr>
            <a:spLocks noGrp="1" noChangeArrowheads="1"/>
          </p:cNvSpPr>
          <p:nvPr>
            <p:ph type="dt" idx="1"/>
          </p:nvPr>
        </p:nvSpPr>
        <p:spPr>
          <a:ln/>
        </p:spPr>
        <p:txBody>
          <a:bodyPr/>
          <a:lstStyle/>
          <a:p>
            <a:r>
              <a:rPr lang="en-US" altLang="ja-JP"/>
              <a:t>&lt;month year&gt;</a:t>
            </a:r>
          </a:p>
        </p:txBody>
      </p:sp>
      <p:sp>
        <p:nvSpPr>
          <p:cNvPr id="4" name="Rectangle 6">
            <a:extLst>
              <a:ext uri="{FF2B5EF4-FFF2-40B4-BE49-F238E27FC236}">
                <a16:creationId xmlns:a16="http://schemas.microsoft.com/office/drawing/2014/main" id="{30EEE46B-8CAC-97B2-6891-FF51423ABF24}"/>
              </a:ext>
            </a:extLst>
          </p:cNvPr>
          <p:cNvSpPr>
            <a:spLocks noGrp="1" noChangeArrowheads="1"/>
          </p:cNvSpPr>
          <p:nvPr>
            <p:ph type="ftr" sz="quarter" idx="4"/>
          </p:nvPr>
        </p:nvSpPr>
        <p:spPr>
          <a:ln/>
        </p:spPr>
        <p:txBody>
          <a:bodyPr/>
          <a:lstStyle/>
          <a:p>
            <a:pPr lvl="4"/>
            <a:r>
              <a:rPr lang="en-US" altLang="ja-JP"/>
              <a:t>&lt;author&gt;, &lt;company&gt;</a:t>
            </a:r>
          </a:p>
        </p:txBody>
      </p:sp>
      <p:sp>
        <p:nvSpPr>
          <p:cNvPr id="5" name="Rectangle 7">
            <a:extLst>
              <a:ext uri="{FF2B5EF4-FFF2-40B4-BE49-F238E27FC236}">
                <a16:creationId xmlns:a16="http://schemas.microsoft.com/office/drawing/2014/main" id="{2E879667-0036-1CAF-A10C-F596DEFC5E5A}"/>
              </a:ext>
            </a:extLst>
          </p:cNvPr>
          <p:cNvSpPr>
            <a:spLocks noGrp="1" noChangeArrowheads="1"/>
          </p:cNvSpPr>
          <p:nvPr>
            <p:ph type="sldNum" sz="quarter" idx="5"/>
          </p:nvPr>
        </p:nvSpPr>
        <p:spPr>
          <a:ln/>
        </p:spPr>
        <p:txBody>
          <a:bodyPr/>
          <a:lstStyle/>
          <a:p>
            <a:r>
              <a:rPr lang="en-US" altLang="ja-JP"/>
              <a:t>Page </a:t>
            </a:r>
            <a:fld id="{CF80FC9C-FE5B-9745-A122-81B45825791C}" type="slidenum">
              <a:rPr lang="en-US" altLang="ja-JP"/>
              <a:pPr/>
              <a:t>11</a:t>
            </a:fld>
            <a:endParaRPr lang="en-US" altLang="ja-JP"/>
          </a:p>
        </p:txBody>
      </p:sp>
      <p:sp>
        <p:nvSpPr>
          <p:cNvPr id="24578" name="Rectangle 2">
            <a:extLst>
              <a:ext uri="{FF2B5EF4-FFF2-40B4-BE49-F238E27FC236}">
                <a16:creationId xmlns:a16="http://schemas.microsoft.com/office/drawing/2014/main" id="{F56BA334-07D7-02CD-47B3-CE879B9D43E3}"/>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7242E0D9-621B-E4AE-C4FD-0EEB0D21B025}"/>
              </a:ext>
            </a:extLst>
          </p:cNvPr>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166959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AD79548-5070-49EF-31FF-DC53767CDC5F}"/>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3CD4CA07-D210-27AA-FB00-D1B06FF17E3C}"/>
              </a:ext>
            </a:extLst>
          </p:cNvPr>
          <p:cNvSpPr>
            <a:spLocks noGrp="1" noChangeArrowheads="1"/>
          </p:cNvSpPr>
          <p:nvPr>
            <p:ph type="dt" idx="1"/>
          </p:nvPr>
        </p:nvSpPr>
        <p:spPr>
          <a:ln/>
        </p:spPr>
        <p:txBody>
          <a:bodyPr/>
          <a:lstStyle/>
          <a:p>
            <a:r>
              <a:rPr lang="en-US" altLang="ja-JP"/>
              <a:t>&lt;month year&gt;</a:t>
            </a:r>
          </a:p>
        </p:txBody>
      </p:sp>
      <p:sp>
        <p:nvSpPr>
          <p:cNvPr id="4" name="Rectangle 6">
            <a:extLst>
              <a:ext uri="{FF2B5EF4-FFF2-40B4-BE49-F238E27FC236}">
                <a16:creationId xmlns:a16="http://schemas.microsoft.com/office/drawing/2014/main" id="{30EEE46B-8CAC-97B2-6891-FF51423ABF24}"/>
              </a:ext>
            </a:extLst>
          </p:cNvPr>
          <p:cNvSpPr>
            <a:spLocks noGrp="1" noChangeArrowheads="1"/>
          </p:cNvSpPr>
          <p:nvPr>
            <p:ph type="ftr" sz="quarter" idx="4"/>
          </p:nvPr>
        </p:nvSpPr>
        <p:spPr>
          <a:ln/>
        </p:spPr>
        <p:txBody>
          <a:bodyPr/>
          <a:lstStyle/>
          <a:p>
            <a:pPr lvl="4"/>
            <a:r>
              <a:rPr lang="en-US" altLang="ja-JP"/>
              <a:t>&lt;author&gt;, &lt;company&gt;</a:t>
            </a:r>
          </a:p>
        </p:txBody>
      </p:sp>
      <p:sp>
        <p:nvSpPr>
          <p:cNvPr id="5" name="Rectangle 7">
            <a:extLst>
              <a:ext uri="{FF2B5EF4-FFF2-40B4-BE49-F238E27FC236}">
                <a16:creationId xmlns:a16="http://schemas.microsoft.com/office/drawing/2014/main" id="{2E879667-0036-1CAF-A10C-F596DEFC5E5A}"/>
              </a:ext>
            </a:extLst>
          </p:cNvPr>
          <p:cNvSpPr>
            <a:spLocks noGrp="1" noChangeArrowheads="1"/>
          </p:cNvSpPr>
          <p:nvPr>
            <p:ph type="sldNum" sz="quarter" idx="5"/>
          </p:nvPr>
        </p:nvSpPr>
        <p:spPr>
          <a:ln/>
        </p:spPr>
        <p:txBody>
          <a:bodyPr/>
          <a:lstStyle/>
          <a:p>
            <a:r>
              <a:rPr lang="en-US" altLang="ja-JP"/>
              <a:t>Page </a:t>
            </a:r>
            <a:fld id="{CF80FC9C-FE5B-9745-A122-81B45825791C}" type="slidenum">
              <a:rPr lang="en-US" altLang="ja-JP"/>
              <a:pPr/>
              <a:t>12</a:t>
            </a:fld>
            <a:endParaRPr lang="en-US" altLang="ja-JP"/>
          </a:p>
        </p:txBody>
      </p:sp>
      <p:sp>
        <p:nvSpPr>
          <p:cNvPr id="24578" name="Rectangle 2">
            <a:extLst>
              <a:ext uri="{FF2B5EF4-FFF2-40B4-BE49-F238E27FC236}">
                <a16:creationId xmlns:a16="http://schemas.microsoft.com/office/drawing/2014/main" id="{F56BA334-07D7-02CD-47B3-CE879B9D43E3}"/>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7242E0D9-621B-E4AE-C4FD-0EEB0D21B025}"/>
              </a:ext>
            </a:extLst>
          </p:cNvPr>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479382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0FD0D5-1CC5-948F-D361-E7BF4562FC95}"/>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6608509F-BEAD-19D3-1B35-06037293E00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75DAA974-D59A-9B50-FFA6-57084853B4B5}"/>
              </a:ext>
            </a:extLst>
          </p:cNvPr>
          <p:cNvSpPr>
            <a:spLocks noGrp="1"/>
          </p:cNvSpPr>
          <p:nvPr>
            <p:ph type="dt" sz="half" idx="10"/>
          </p:nvPr>
        </p:nvSpPr>
        <p:spPr/>
        <p:txBody>
          <a:bodyPr/>
          <a:lstStyle>
            <a:lvl1pPr>
              <a:defRPr/>
            </a:lvl1pPr>
          </a:lstStyle>
          <a:p>
            <a:r>
              <a:rPr lang="en-US" altLang="ja-JP"/>
              <a:t>&lt;month year&gt;</a:t>
            </a:r>
          </a:p>
        </p:txBody>
      </p:sp>
      <p:sp>
        <p:nvSpPr>
          <p:cNvPr id="5" name="フッター プレースホルダー 4">
            <a:extLst>
              <a:ext uri="{FF2B5EF4-FFF2-40B4-BE49-F238E27FC236}">
                <a16:creationId xmlns:a16="http://schemas.microsoft.com/office/drawing/2014/main" id="{178D3BBE-AFA0-8795-EBF7-DCE9600EB30E}"/>
              </a:ext>
            </a:extLst>
          </p:cNvPr>
          <p:cNvSpPr>
            <a:spLocks noGrp="1"/>
          </p:cNvSpPr>
          <p:nvPr>
            <p:ph type="ftr" sz="quarter" idx="11"/>
          </p:nvPr>
        </p:nvSpPr>
        <p:spPr/>
        <p:txBody>
          <a:bodyPr/>
          <a:lstStyle>
            <a:lvl1pPr>
              <a:defRPr/>
            </a:lvl1pPr>
          </a:lstStyle>
          <a:p>
            <a:r>
              <a:rPr lang="en-US" altLang="ja-JP" dirty="0"/>
              <a:t>H. Harada (Kyoto University)</a:t>
            </a:r>
          </a:p>
        </p:txBody>
      </p:sp>
      <p:sp>
        <p:nvSpPr>
          <p:cNvPr id="6" name="スライド番号プレースホルダー 5">
            <a:extLst>
              <a:ext uri="{FF2B5EF4-FFF2-40B4-BE49-F238E27FC236}">
                <a16:creationId xmlns:a16="http://schemas.microsoft.com/office/drawing/2014/main" id="{29E2390B-B8EF-BE6F-E05F-AC4FF25AF278}"/>
              </a:ext>
            </a:extLst>
          </p:cNvPr>
          <p:cNvSpPr>
            <a:spLocks noGrp="1"/>
          </p:cNvSpPr>
          <p:nvPr>
            <p:ph type="sldNum" sz="quarter" idx="12"/>
          </p:nvPr>
        </p:nvSpPr>
        <p:spPr/>
        <p:txBody>
          <a:bodyPr/>
          <a:lstStyle>
            <a:lvl1pPr>
              <a:defRPr/>
            </a:lvl1pPr>
          </a:lstStyle>
          <a:p>
            <a:r>
              <a:rPr lang="en-US" altLang="ja-JP"/>
              <a:t>Slide </a:t>
            </a:r>
            <a:fld id="{4DCCDCFB-B5C7-5D48-9D1A-3B7C5A935EFC}" type="slidenum">
              <a:rPr lang="en-US" altLang="ja-JP"/>
              <a:pPr/>
              <a:t>‹#›</a:t>
            </a:fld>
            <a:endParaRPr lang="en-US" altLang="ja-JP"/>
          </a:p>
        </p:txBody>
      </p:sp>
    </p:spTree>
    <p:extLst>
      <p:ext uri="{BB962C8B-B14F-4D97-AF65-F5344CB8AC3E}">
        <p14:creationId xmlns:p14="http://schemas.microsoft.com/office/powerpoint/2010/main" val="3657326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63E193-9403-113F-7989-A51A173D0D38}"/>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C805C95-36CB-97FB-4B6F-60AA9BF02C77}"/>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E3CA86E0-5993-BF9C-0A3F-4419E9DADCA2}"/>
              </a:ext>
            </a:extLst>
          </p:cNvPr>
          <p:cNvSpPr>
            <a:spLocks noGrp="1"/>
          </p:cNvSpPr>
          <p:nvPr>
            <p:ph type="dt" sz="half" idx="10"/>
          </p:nvPr>
        </p:nvSpPr>
        <p:spPr/>
        <p:txBody>
          <a:bodyPr/>
          <a:lstStyle>
            <a:lvl1pPr>
              <a:defRPr/>
            </a:lvl1pPr>
          </a:lstStyle>
          <a:p>
            <a:r>
              <a:rPr lang="en-US" altLang="ja-JP"/>
              <a:t>&lt;month year&gt;</a:t>
            </a:r>
          </a:p>
        </p:txBody>
      </p:sp>
      <p:sp>
        <p:nvSpPr>
          <p:cNvPr id="5" name="フッター プレースホルダー 4">
            <a:extLst>
              <a:ext uri="{FF2B5EF4-FFF2-40B4-BE49-F238E27FC236}">
                <a16:creationId xmlns:a16="http://schemas.microsoft.com/office/drawing/2014/main" id="{B289A520-59AA-6E86-F92F-6F857175A866}"/>
              </a:ext>
            </a:extLst>
          </p:cNvPr>
          <p:cNvSpPr>
            <a:spLocks noGrp="1"/>
          </p:cNvSpPr>
          <p:nvPr>
            <p:ph type="ftr" sz="quarter" idx="11"/>
          </p:nvPr>
        </p:nvSpPr>
        <p:spPr/>
        <p:txBody>
          <a:bodyPr/>
          <a:lstStyle>
            <a:lvl1pPr>
              <a:defRPr/>
            </a:lvl1pPr>
          </a:lstStyle>
          <a:p>
            <a:r>
              <a:rPr lang="en-US" altLang="ja-JP"/>
              <a:t>&lt;author&gt;, &lt;company&gt;</a:t>
            </a:r>
          </a:p>
        </p:txBody>
      </p:sp>
      <p:sp>
        <p:nvSpPr>
          <p:cNvPr id="6" name="スライド番号プレースホルダー 5">
            <a:extLst>
              <a:ext uri="{FF2B5EF4-FFF2-40B4-BE49-F238E27FC236}">
                <a16:creationId xmlns:a16="http://schemas.microsoft.com/office/drawing/2014/main" id="{A7B81594-AEB2-8D7F-2832-868A02D953DF}"/>
              </a:ext>
            </a:extLst>
          </p:cNvPr>
          <p:cNvSpPr>
            <a:spLocks noGrp="1"/>
          </p:cNvSpPr>
          <p:nvPr>
            <p:ph type="sldNum" sz="quarter" idx="12"/>
          </p:nvPr>
        </p:nvSpPr>
        <p:spPr/>
        <p:txBody>
          <a:bodyPr/>
          <a:lstStyle>
            <a:lvl1pPr>
              <a:defRPr/>
            </a:lvl1pPr>
          </a:lstStyle>
          <a:p>
            <a:r>
              <a:rPr lang="en-US" altLang="ja-JP"/>
              <a:t>Slide </a:t>
            </a:r>
            <a:fld id="{053E574A-1585-EE43-9AC4-44E25284113F}" type="slidenum">
              <a:rPr lang="en-US" altLang="ja-JP"/>
              <a:pPr/>
              <a:t>‹#›</a:t>
            </a:fld>
            <a:endParaRPr lang="en-US" altLang="ja-JP"/>
          </a:p>
        </p:txBody>
      </p:sp>
    </p:spTree>
    <p:extLst>
      <p:ext uri="{BB962C8B-B14F-4D97-AF65-F5344CB8AC3E}">
        <p14:creationId xmlns:p14="http://schemas.microsoft.com/office/powerpoint/2010/main" val="167525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EB1B045-2709-8532-6313-73A5B26AA0F0}"/>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8898DDB-2363-6D76-F118-48FD507335D9}"/>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32A5821-660B-2DCB-9936-EC2A9FBA3769}"/>
              </a:ext>
            </a:extLst>
          </p:cNvPr>
          <p:cNvSpPr>
            <a:spLocks noGrp="1"/>
          </p:cNvSpPr>
          <p:nvPr>
            <p:ph type="dt" sz="half" idx="10"/>
          </p:nvPr>
        </p:nvSpPr>
        <p:spPr/>
        <p:txBody>
          <a:bodyPr/>
          <a:lstStyle>
            <a:lvl1pPr>
              <a:defRPr/>
            </a:lvl1pPr>
          </a:lstStyle>
          <a:p>
            <a:r>
              <a:rPr lang="en-US" altLang="ja-JP"/>
              <a:t>&lt;month year&gt;</a:t>
            </a:r>
          </a:p>
        </p:txBody>
      </p:sp>
      <p:sp>
        <p:nvSpPr>
          <p:cNvPr id="5" name="フッター プレースホルダー 4">
            <a:extLst>
              <a:ext uri="{FF2B5EF4-FFF2-40B4-BE49-F238E27FC236}">
                <a16:creationId xmlns:a16="http://schemas.microsoft.com/office/drawing/2014/main" id="{BF133DE5-8025-5CC8-42F0-DB4D4E4DD40C}"/>
              </a:ext>
            </a:extLst>
          </p:cNvPr>
          <p:cNvSpPr>
            <a:spLocks noGrp="1"/>
          </p:cNvSpPr>
          <p:nvPr>
            <p:ph type="ftr" sz="quarter" idx="11"/>
          </p:nvPr>
        </p:nvSpPr>
        <p:spPr/>
        <p:txBody>
          <a:bodyPr/>
          <a:lstStyle>
            <a:lvl1pPr>
              <a:defRPr/>
            </a:lvl1pPr>
          </a:lstStyle>
          <a:p>
            <a:r>
              <a:rPr lang="en-US" altLang="ja-JP"/>
              <a:t>&lt;author&gt;, &lt;company&gt;</a:t>
            </a:r>
          </a:p>
        </p:txBody>
      </p:sp>
      <p:sp>
        <p:nvSpPr>
          <p:cNvPr id="6" name="スライド番号プレースホルダー 5">
            <a:extLst>
              <a:ext uri="{FF2B5EF4-FFF2-40B4-BE49-F238E27FC236}">
                <a16:creationId xmlns:a16="http://schemas.microsoft.com/office/drawing/2014/main" id="{148D1A19-88DF-6CAC-9F7E-6AD4F81CDA27}"/>
              </a:ext>
            </a:extLst>
          </p:cNvPr>
          <p:cNvSpPr>
            <a:spLocks noGrp="1"/>
          </p:cNvSpPr>
          <p:nvPr>
            <p:ph type="sldNum" sz="quarter" idx="12"/>
          </p:nvPr>
        </p:nvSpPr>
        <p:spPr/>
        <p:txBody>
          <a:bodyPr/>
          <a:lstStyle>
            <a:lvl1pPr>
              <a:defRPr/>
            </a:lvl1pPr>
          </a:lstStyle>
          <a:p>
            <a:r>
              <a:rPr lang="en-US" altLang="ja-JP"/>
              <a:t>Slide </a:t>
            </a:r>
            <a:fld id="{C7609CC8-9621-C940-9ADD-555DE0F446B4}" type="slidenum">
              <a:rPr lang="en-US" altLang="ja-JP"/>
              <a:pPr/>
              <a:t>‹#›</a:t>
            </a:fld>
            <a:endParaRPr lang="en-US" altLang="ja-JP"/>
          </a:p>
        </p:txBody>
      </p:sp>
    </p:spTree>
    <p:extLst>
      <p:ext uri="{BB962C8B-B14F-4D97-AF65-F5344CB8AC3E}">
        <p14:creationId xmlns:p14="http://schemas.microsoft.com/office/powerpoint/2010/main" val="163754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F95026-7D72-89CE-9BA3-BA651513885A}"/>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D2A85124-BE3C-A9B4-DEC7-BC72386878A9}"/>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00089EB-8BB3-2D4D-5FB8-4CFF84258FB6}"/>
              </a:ext>
            </a:extLst>
          </p:cNvPr>
          <p:cNvSpPr>
            <a:spLocks noGrp="1"/>
          </p:cNvSpPr>
          <p:nvPr>
            <p:ph type="dt" sz="half" idx="10"/>
          </p:nvPr>
        </p:nvSpPr>
        <p:spPr/>
        <p:txBody>
          <a:bodyPr/>
          <a:lstStyle>
            <a:lvl1pPr>
              <a:defRPr/>
            </a:lvl1pPr>
          </a:lstStyle>
          <a:p>
            <a:r>
              <a:rPr lang="en-US" altLang="ja-JP"/>
              <a:t>&lt;month year&gt;</a:t>
            </a:r>
          </a:p>
        </p:txBody>
      </p:sp>
      <p:sp>
        <p:nvSpPr>
          <p:cNvPr id="6" name="スライド番号プレースホルダー 5">
            <a:extLst>
              <a:ext uri="{FF2B5EF4-FFF2-40B4-BE49-F238E27FC236}">
                <a16:creationId xmlns:a16="http://schemas.microsoft.com/office/drawing/2014/main" id="{0643F78D-6A3E-1295-3FE6-58CDF5B6DC1F}"/>
              </a:ext>
            </a:extLst>
          </p:cNvPr>
          <p:cNvSpPr>
            <a:spLocks noGrp="1"/>
          </p:cNvSpPr>
          <p:nvPr>
            <p:ph type="sldNum" sz="quarter" idx="12"/>
          </p:nvPr>
        </p:nvSpPr>
        <p:spPr/>
        <p:txBody>
          <a:bodyPr/>
          <a:lstStyle>
            <a:lvl1pPr>
              <a:defRPr/>
            </a:lvl1pPr>
          </a:lstStyle>
          <a:p>
            <a:r>
              <a:rPr lang="en-US" altLang="ja-JP"/>
              <a:t>Slide </a:t>
            </a:r>
            <a:fld id="{A7BB8295-9E98-6C46-8924-A289573E0324}" type="slidenum">
              <a:rPr lang="en-US" altLang="ja-JP"/>
              <a:pPr/>
              <a:t>‹#›</a:t>
            </a:fld>
            <a:endParaRPr lang="en-US" altLang="ja-JP"/>
          </a:p>
        </p:txBody>
      </p:sp>
      <p:sp>
        <p:nvSpPr>
          <p:cNvPr id="8" name="フッター プレースホルダー 4">
            <a:extLst>
              <a:ext uri="{FF2B5EF4-FFF2-40B4-BE49-F238E27FC236}">
                <a16:creationId xmlns:a16="http://schemas.microsoft.com/office/drawing/2014/main" id="{C7CBB0CE-C624-71B7-C3DC-9A85D6045CCF}"/>
              </a:ext>
            </a:extLst>
          </p:cNvPr>
          <p:cNvSpPr>
            <a:spLocks noGrp="1"/>
          </p:cNvSpPr>
          <p:nvPr>
            <p:ph type="ftr" sz="quarter" idx="11"/>
          </p:nvPr>
        </p:nvSpPr>
        <p:spPr>
          <a:xfrm>
            <a:off x="5486400" y="6475413"/>
            <a:ext cx="3124200" cy="184666"/>
          </a:xfrm>
        </p:spPr>
        <p:txBody>
          <a:bodyPr/>
          <a:lstStyle>
            <a:lvl1pPr>
              <a:defRPr/>
            </a:lvl1pPr>
          </a:lstStyle>
          <a:p>
            <a:r>
              <a:rPr lang="en-US" altLang="ja-JP" dirty="0"/>
              <a:t>H. Harada (Kyoto University)</a:t>
            </a:r>
          </a:p>
        </p:txBody>
      </p:sp>
    </p:spTree>
    <p:extLst>
      <p:ext uri="{BB962C8B-B14F-4D97-AF65-F5344CB8AC3E}">
        <p14:creationId xmlns:p14="http://schemas.microsoft.com/office/powerpoint/2010/main" val="2597253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38D5BF-6E5C-FB8A-728A-780130995D1A}"/>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8AC1E560-3542-38AC-CC02-47EC21E5B3A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186C951E-3C03-8B3D-4C0E-1BCF9F893726}"/>
              </a:ext>
            </a:extLst>
          </p:cNvPr>
          <p:cNvSpPr>
            <a:spLocks noGrp="1"/>
          </p:cNvSpPr>
          <p:nvPr>
            <p:ph type="dt" sz="half" idx="10"/>
          </p:nvPr>
        </p:nvSpPr>
        <p:spPr/>
        <p:txBody>
          <a:bodyPr/>
          <a:lstStyle>
            <a:lvl1pPr>
              <a:defRPr/>
            </a:lvl1pPr>
          </a:lstStyle>
          <a:p>
            <a:r>
              <a:rPr lang="en-US" altLang="ja-JP"/>
              <a:t>&lt;month year&gt;</a:t>
            </a:r>
          </a:p>
        </p:txBody>
      </p:sp>
      <p:sp>
        <p:nvSpPr>
          <p:cNvPr id="6" name="スライド番号プレースホルダー 5">
            <a:extLst>
              <a:ext uri="{FF2B5EF4-FFF2-40B4-BE49-F238E27FC236}">
                <a16:creationId xmlns:a16="http://schemas.microsoft.com/office/drawing/2014/main" id="{9CE5380D-FC44-805F-EF8F-A66052C7A954}"/>
              </a:ext>
            </a:extLst>
          </p:cNvPr>
          <p:cNvSpPr>
            <a:spLocks noGrp="1"/>
          </p:cNvSpPr>
          <p:nvPr>
            <p:ph type="sldNum" sz="quarter" idx="12"/>
          </p:nvPr>
        </p:nvSpPr>
        <p:spPr/>
        <p:txBody>
          <a:bodyPr/>
          <a:lstStyle>
            <a:lvl1pPr>
              <a:defRPr/>
            </a:lvl1pPr>
          </a:lstStyle>
          <a:p>
            <a:r>
              <a:rPr lang="en-US" altLang="ja-JP"/>
              <a:t>Slide </a:t>
            </a:r>
            <a:fld id="{C5D73E17-1659-1D40-BF7F-499C6731C798}" type="slidenum">
              <a:rPr lang="en-US" altLang="ja-JP"/>
              <a:pPr/>
              <a:t>‹#›</a:t>
            </a:fld>
            <a:endParaRPr lang="en-US" altLang="ja-JP"/>
          </a:p>
        </p:txBody>
      </p:sp>
      <p:sp>
        <p:nvSpPr>
          <p:cNvPr id="7" name="フッター プレースホルダー 4">
            <a:extLst>
              <a:ext uri="{FF2B5EF4-FFF2-40B4-BE49-F238E27FC236}">
                <a16:creationId xmlns:a16="http://schemas.microsoft.com/office/drawing/2014/main" id="{4B6B4C62-E310-1850-00E0-8656A15879CB}"/>
              </a:ext>
            </a:extLst>
          </p:cNvPr>
          <p:cNvSpPr>
            <a:spLocks noGrp="1"/>
          </p:cNvSpPr>
          <p:nvPr>
            <p:ph type="ftr" sz="quarter" idx="11"/>
          </p:nvPr>
        </p:nvSpPr>
        <p:spPr>
          <a:xfrm>
            <a:off x="5486400" y="6475413"/>
            <a:ext cx="3124200" cy="184666"/>
          </a:xfrm>
        </p:spPr>
        <p:txBody>
          <a:bodyPr/>
          <a:lstStyle>
            <a:lvl1pPr>
              <a:defRPr/>
            </a:lvl1pPr>
          </a:lstStyle>
          <a:p>
            <a:r>
              <a:rPr lang="en-US" altLang="ja-JP" dirty="0"/>
              <a:t>H. Harada (Kyoto University)</a:t>
            </a:r>
          </a:p>
        </p:txBody>
      </p:sp>
    </p:spTree>
    <p:extLst>
      <p:ext uri="{BB962C8B-B14F-4D97-AF65-F5344CB8AC3E}">
        <p14:creationId xmlns:p14="http://schemas.microsoft.com/office/powerpoint/2010/main" val="184390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02F048-1668-7746-6539-3E426513366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3A92D81E-1963-2187-E1A4-DE1F3B561EF1}"/>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10596598-6510-2583-53E3-C4A641C9CE69}"/>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D1A991C8-C303-E393-F3EC-560E7E1B1D3E}"/>
              </a:ext>
            </a:extLst>
          </p:cNvPr>
          <p:cNvSpPr>
            <a:spLocks noGrp="1"/>
          </p:cNvSpPr>
          <p:nvPr>
            <p:ph type="dt" sz="half" idx="10"/>
          </p:nvPr>
        </p:nvSpPr>
        <p:spPr/>
        <p:txBody>
          <a:bodyPr/>
          <a:lstStyle>
            <a:lvl1pPr>
              <a:defRPr/>
            </a:lvl1pPr>
          </a:lstStyle>
          <a:p>
            <a:r>
              <a:rPr lang="en-US" altLang="ja-JP"/>
              <a:t>&lt;month year&gt;</a:t>
            </a:r>
          </a:p>
        </p:txBody>
      </p:sp>
      <p:sp>
        <p:nvSpPr>
          <p:cNvPr id="7" name="スライド番号プレースホルダー 6">
            <a:extLst>
              <a:ext uri="{FF2B5EF4-FFF2-40B4-BE49-F238E27FC236}">
                <a16:creationId xmlns:a16="http://schemas.microsoft.com/office/drawing/2014/main" id="{3B3FB6FE-08F4-9EBC-C5F6-12B17D006F00}"/>
              </a:ext>
            </a:extLst>
          </p:cNvPr>
          <p:cNvSpPr>
            <a:spLocks noGrp="1"/>
          </p:cNvSpPr>
          <p:nvPr>
            <p:ph type="sldNum" sz="quarter" idx="12"/>
          </p:nvPr>
        </p:nvSpPr>
        <p:spPr/>
        <p:txBody>
          <a:bodyPr/>
          <a:lstStyle>
            <a:lvl1pPr>
              <a:defRPr/>
            </a:lvl1pPr>
          </a:lstStyle>
          <a:p>
            <a:r>
              <a:rPr lang="en-US" altLang="ja-JP"/>
              <a:t>Slide </a:t>
            </a:r>
            <a:fld id="{D4E79EDE-5B37-8044-AA05-517267225F12}" type="slidenum">
              <a:rPr lang="en-US" altLang="ja-JP"/>
              <a:pPr/>
              <a:t>‹#›</a:t>
            </a:fld>
            <a:endParaRPr lang="en-US" altLang="ja-JP"/>
          </a:p>
        </p:txBody>
      </p:sp>
      <p:sp>
        <p:nvSpPr>
          <p:cNvPr id="8" name="フッター プレースホルダー 4">
            <a:extLst>
              <a:ext uri="{FF2B5EF4-FFF2-40B4-BE49-F238E27FC236}">
                <a16:creationId xmlns:a16="http://schemas.microsoft.com/office/drawing/2014/main" id="{CC02105F-9D9F-E79C-07CD-320593D1EA38}"/>
              </a:ext>
            </a:extLst>
          </p:cNvPr>
          <p:cNvSpPr>
            <a:spLocks noGrp="1"/>
          </p:cNvSpPr>
          <p:nvPr>
            <p:ph type="ftr" sz="quarter" idx="11"/>
          </p:nvPr>
        </p:nvSpPr>
        <p:spPr>
          <a:xfrm>
            <a:off x="5486400" y="6475413"/>
            <a:ext cx="3124200" cy="184666"/>
          </a:xfrm>
        </p:spPr>
        <p:txBody>
          <a:bodyPr/>
          <a:lstStyle>
            <a:lvl1pPr>
              <a:defRPr/>
            </a:lvl1pPr>
          </a:lstStyle>
          <a:p>
            <a:r>
              <a:rPr lang="en-US" altLang="ja-JP" dirty="0"/>
              <a:t>H. Harada (Kyoto University)</a:t>
            </a:r>
          </a:p>
        </p:txBody>
      </p:sp>
    </p:spTree>
    <p:extLst>
      <p:ext uri="{BB962C8B-B14F-4D97-AF65-F5344CB8AC3E}">
        <p14:creationId xmlns:p14="http://schemas.microsoft.com/office/powerpoint/2010/main" val="3412894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3D5B57-74B8-9D79-6AA0-521675CD5145}"/>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8FBB555C-9183-D1CC-B942-AAF32FFAA1A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109E7362-BD5D-6701-4362-A1495AFE7196}"/>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976C107-E9F3-9093-B0C1-68B7FB92629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53C43F66-6604-8F33-62A9-8074AC623227}"/>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982D9283-CD81-98F8-929C-276DB7AAA7B2}"/>
              </a:ext>
            </a:extLst>
          </p:cNvPr>
          <p:cNvSpPr>
            <a:spLocks noGrp="1"/>
          </p:cNvSpPr>
          <p:nvPr>
            <p:ph type="dt" sz="half" idx="10"/>
          </p:nvPr>
        </p:nvSpPr>
        <p:spPr/>
        <p:txBody>
          <a:bodyPr/>
          <a:lstStyle>
            <a:lvl1pPr>
              <a:defRPr/>
            </a:lvl1pPr>
          </a:lstStyle>
          <a:p>
            <a:r>
              <a:rPr lang="en-US" altLang="ja-JP"/>
              <a:t>&lt;month year&gt;</a:t>
            </a:r>
          </a:p>
        </p:txBody>
      </p:sp>
      <p:sp>
        <p:nvSpPr>
          <p:cNvPr id="9" name="スライド番号プレースホルダー 8">
            <a:extLst>
              <a:ext uri="{FF2B5EF4-FFF2-40B4-BE49-F238E27FC236}">
                <a16:creationId xmlns:a16="http://schemas.microsoft.com/office/drawing/2014/main" id="{B71451A7-0059-4CA1-B74F-9AE608B58ED1}"/>
              </a:ext>
            </a:extLst>
          </p:cNvPr>
          <p:cNvSpPr>
            <a:spLocks noGrp="1"/>
          </p:cNvSpPr>
          <p:nvPr>
            <p:ph type="sldNum" sz="quarter" idx="12"/>
          </p:nvPr>
        </p:nvSpPr>
        <p:spPr/>
        <p:txBody>
          <a:bodyPr/>
          <a:lstStyle>
            <a:lvl1pPr>
              <a:defRPr/>
            </a:lvl1pPr>
          </a:lstStyle>
          <a:p>
            <a:r>
              <a:rPr lang="en-US" altLang="ja-JP"/>
              <a:t>Slide </a:t>
            </a:r>
            <a:fld id="{72D875E0-1C4C-AB41-8515-9C180A7E0891}" type="slidenum">
              <a:rPr lang="en-US" altLang="ja-JP"/>
              <a:pPr/>
              <a:t>‹#›</a:t>
            </a:fld>
            <a:endParaRPr lang="en-US" altLang="ja-JP"/>
          </a:p>
        </p:txBody>
      </p:sp>
      <p:sp>
        <p:nvSpPr>
          <p:cNvPr id="10" name="フッター プレースホルダー 4">
            <a:extLst>
              <a:ext uri="{FF2B5EF4-FFF2-40B4-BE49-F238E27FC236}">
                <a16:creationId xmlns:a16="http://schemas.microsoft.com/office/drawing/2014/main" id="{7A12AA74-B419-B5E1-9938-23498AE6432B}"/>
              </a:ext>
            </a:extLst>
          </p:cNvPr>
          <p:cNvSpPr>
            <a:spLocks noGrp="1"/>
          </p:cNvSpPr>
          <p:nvPr>
            <p:ph type="ftr" sz="quarter" idx="11"/>
          </p:nvPr>
        </p:nvSpPr>
        <p:spPr>
          <a:xfrm>
            <a:off x="5486400" y="6475413"/>
            <a:ext cx="3124200" cy="184666"/>
          </a:xfrm>
        </p:spPr>
        <p:txBody>
          <a:bodyPr/>
          <a:lstStyle>
            <a:lvl1pPr>
              <a:defRPr/>
            </a:lvl1pPr>
          </a:lstStyle>
          <a:p>
            <a:r>
              <a:rPr lang="en-US" altLang="ja-JP" dirty="0"/>
              <a:t>H. Harada (Kyoto University)</a:t>
            </a:r>
          </a:p>
        </p:txBody>
      </p:sp>
    </p:spTree>
    <p:extLst>
      <p:ext uri="{BB962C8B-B14F-4D97-AF65-F5344CB8AC3E}">
        <p14:creationId xmlns:p14="http://schemas.microsoft.com/office/powerpoint/2010/main" val="2836197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5E4C2A-56AD-BCC1-5554-C87416B5E176}"/>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4D7BDCC2-7C93-6F5A-4C68-B7027D0B73D5}"/>
              </a:ext>
            </a:extLst>
          </p:cNvPr>
          <p:cNvSpPr>
            <a:spLocks noGrp="1"/>
          </p:cNvSpPr>
          <p:nvPr>
            <p:ph type="dt" sz="half" idx="10"/>
          </p:nvPr>
        </p:nvSpPr>
        <p:spPr/>
        <p:txBody>
          <a:bodyPr/>
          <a:lstStyle>
            <a:lvl1pPr>
              <a:defRPr/>
            </a:lvl1pPr>
          </a:lstStyle>
          <a:p>
            <a:r>
              <a:rPr lang="en-US" altLang="ja-JP"/>
              <a:t>&lt;month year&gt;</a:t>
            </a:r>
          </a:p>
        </p:txBody>
      </p:sp>
      <p:sp>
        <p:nvSpPr>
          <p:cNvPr id="5" name="スライド番号プレースホルダー 4">
            <a:extLst>
              <a:ext uri="{FF2B5EF4-FFF2-40B4-BE49-F238E27FC236}">
                <a16:creationId xmlns:a16="http://schemas.microsoft.com/office/drawing/2014/main" id="{0DD67AD9-4728-8CB7-FBD4-CCC7398C1AB9}"/>
              </a:ext>
            </a:extLst>
          </p:cNvPr>
          <p:cNvSpPr>
            <a:spLocks noGrp="1"/>
          </p:cNvSpPr>
          <p:nvPr>
            <p:ph type="sldNum" sz="quarter" idx="12"/>
          </p:nvPr>
        </p:nvSpPr>
        <p:spPr/>
        <p:txBody>
          <a:bodyPr/>
          <a:lstStyle>
            <a:lvl1pPr>
              <a:defRPr/>
            </a:lvl1pPr>
          </a:lstStyle>
          <a:p>
            <a:r>
              <a:rPr lang="en-US" altLang="ja-JP"/>
              <a:t>Slide </a:t>
            </a:r>
            <a:fld id="{6C470715-CA17-1440-9A00-ABF0CF256EB7}" type="slidenum">
              <a:rPr lang="en-US" altLang="ja-JP"/>
              <a:pPr/>
              <a:t>‹#›</a:t>
            </a:fld>
            <a:endParaRPr lang="en-US" altLang="ja-JP"/>
          </a:p>
        </p:txBody>
      </p:sp>
      <p:sp>
        <p:nvSpPr>
          <p:cNvPr id="6" name="フッター プレースホルダー 4">
            <a:extLst>
              <a:ext uri="{FF2B5EF4-FFF2-40B4-BE49-F238E27FC236}">
                <a16:creationId xmlns:a16="http://schemas.microsoft.com/office/drawing/2014/main" id="{7CA6C2F9-6082-3B69-1005-C18946AFC818}"/>
              </a:ext>
            </a:extLst>
          </p:cNvPr>
          <p:cNvSpPr>
            <a:spLocks noGrp="1"/>
          </p:cNvSpPr>
          <p:nvPr>
            <p:ph type="ftr" sz="quarter" idx="11"/>
          </p:nvPr>
        </p:nvSpPr>
        <p:spPr>
          <a:xfrm>
            <a:off x="5486400" y="6475413"/>
            <a:ext cx="3124200" cy="184666"/>
          </a:xfrm>
        </p:spPr>
        <p:txBody>
          <a:bodyPr/>
          <a:lstStyle>
            <a:lvl1pPr>
              <a:defRPr/>
            </a:lvl1pPr>
          </a:lstStyle>
          <a:p>
            <a:r>
              <a:rPr lang="en-US" altLang="ja-JP" dirty="0"/>
              <a:t>H. Harada (Kyoto University)</a:t>
            </a:r>
          </a:p>
        </p:txBody>
      </p:sp>
    </p:spTree>
    <p:extLst>
      <p:ext uri="{BB962C8B-B14F-4D97-AF65-F5344CB8AC3E}">
        <p14:creationId xmlns:p14="http://schemas.microsoft.com/office/powerpoint/2010/main" val="25371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7388A66-9025-A526-380A-F4C85E973BE4}"/>
              </a:ext>
            </a:extLst>
          </p:cNvPr>
          <p:cNvSpPr>
            <a:spLocks noGrp="1"/>
          </p:cNvSpPr>
          <p:nvPr>
            <p:ph type="dt" sz="half" idx="10"/>
          </p:nvPr>
        </p:nvSpPr>
        <p:spPr/>
        <p:txBody>
          <a:bodyPr/>
          <a:lstStyle>
            <a:lvl1pPr>
              <a:defRPr/>
            </a:lvl1pPr>
          </a:lstStyle>
          <a:p>
            <a:r>
              <a:rPr lang="en-US" altLang="ja-JP"/>
              <a:t>&lt;month year&gt;</a:t>
            </a:r>
          </a:p>
        </p:txBody>
      </p:sp>
      <p:sp>
        <p:nvSpPr>
          <p:cNvPr id="4" name="スライド番号プレースホルダー 3">
            <a:extLst>
              <a:ext uri="{FF2B5EF4-FFF2-40B4-BE49-F238E27FC236}">
                <a16:creationId xmlns:a16="http://schemas.microsoft.com/office/drawing/2014/main" id="{B9093918-315A-A117-F8C2-F61744FE2CC8}"/>
              </a:ext>
            </a:extLst>
          </p:cNvPr>
          <p:cNvSpPr>
            <a:spLocks noGrp="1"/>
          </p:cNvSpPr>
          <p:nvPr>
            <p:ph type="sldNum" sz="quarter" idx="12"/>
          </p:nvPr>
        </p:nvSpPr>
        <p:spPr/>
        <p:txBody>
          <a:bodyPr/>
          <a:lstStyle>
            <a:lvl1pPr>
              <a:defRPr/>
            </a:lvl1pPr>
          </a:lstStyle>
          <a:p>
            <a:r>
              <a:rPr lang="en-US" altLang="ja-JP"/>
              <a:t>Slide </a:t>
            </a:r>
            <a:fld id="{C2764211-2564-534C-81C1-DD39658BDD1F}" type="slidenum">
              <a:rPr lang="en-US" altLang="ja-JP"/>
              <a:pPr/>
              <a:t>‹#›</a:t>
            </a:fld>
            <a:endParaRPr lang="en-US" altLang="ja-JP"/>
          </a:p>
        </p:txBody>
      </p:sp>
      <p:sp>
        <p:nvSpPr>
          <p:cNvPr id="7" name="フッター プレースホルダー 4">
            <a:extLst>
              <a:ext uri="{FF2B5EF4-FFF2-40B4-BE49-F238E27FC236}">
                <a16:creationId xmlns:a16="http://schemas.microsoft.com/office/drawing/2014/main" id="{9D035B8D-CC0A-E4DF-64B4-82C5717FEDD6}"/>
              </a:ext>
            </a:extLst>
          </p:cNvPr>
          <p:cNvSpPr>
            <a:spLocks noGrp="1"/>
          </p:cNvSpPr>
          <p:nvPr>
            <p:ph type="ftr" sz="quarter" idx="11"/>
          </p:nvPr>
        </p:nvSpPr>
        <p:spPr>
          <a:xfrm>
            <a:off x="5486400" y="6475413"/>
            <a:ext cx="3124200" cy="184666"/>
          </a:xfrm>
        </p:spPr>
        <p:txBody>
          <a:bodyPr/>
          <a:lstStyle>
            <a:lvl1pPr>
              <a:defRPr/>
            </a:lvl1pPr>
          </a:lstStyle>
          <a:p>
            <a:r>
              <a:rPr lang="en-US" altLang="ja-JP" dirty="0"/>
              <a:t>H. Harada (Kyoto University)</a:t>
            </a:r>
          </a:p>
        </p:txBody>
      </p:sp>
    </p:spTree>
    <p:extLst>
      <p:ext uri="{BB962C8B-B14F-4D97-AF65-F5344CB8AC3E}">
        <p14:creationId xmlns:p14="http://schemas.microsoft.com/office/powerpoint/2010/main" val="1347277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848FE1-AB54-A81D-F631-D0A63C7674D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E15B1374-63A3-CCE8-B622-607933DDD72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1F38F896-7326-97B3-5CAE-AD23322B273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A2CDF0B6-5929-BE9F-2B14-31848326FF4E}"/>
              </a:ext>
            </a:extLst>
          </p:cNvPr>
          <p:cNvSpPr>
            <a:spLocks noGrp="1"/>
          </p:cNvSpPr>
          <p:nvPr>
            <p:ph type="dt" sz="half" idx="10"/>
          </p:nvPr>
        </p:nvSpPr>
        <p:spPr/>
        <p:txBody>
          <a:bodyPr/>
          <a:lstStyle>
            <a:lvl1pPr>
              <a:defRPr/>
            </a:lvl1pPr>
          </a:lstStyle>
          <a:p>
            <a:r>
              <a:rPr lang="en-US" altLang="ja-JP"/>
              <a:t>&lt;month year&gt;</a:t>
            </a:r>
          </a:p>
        </p:txBody>
      </p:sp>
      <p:sp>
        <p:nvSpPr>
          <p:cNvPr id="6" name="フッター プレースホルダー 5">
            <a:extLst>
              <a:ext uri="{FF2B5EF4-FFF2-40B4-BE49-F238E27FC236}">
                <a16:creationId xmlns:a16="http://schemas.microsoft.com/office/drawing/2014/main" id="{15E50602-45AE-97AB-6115-E2266BD7FA3E}"/>
              </a:ext>
            </a:extLst>
          </p:cNvPr>
          <p:cNvSpPr>
            <a:spLocks noGrp="1"/>
          </p:cNvSpPr>
          <p:nvPr>
            <p:ph type="ftr" sz="quarter" idx="11"/>
          </p:nvPr>
        </p:nvSpPr>
        <p:spPr/>
        <p:txBody>
          <a:bodyPr/>
          <a:lstStyle>
            <a:lvl1pPr>
              <a:defRPr/>
            </a:lvl1pPr>
          </a:lstStyle>
          <a:p>
            <a:r>
              <a:rPr lang="en-US" altLang="ja-JP"/>
              <a:t>&lt;author&gt;, &lt;company&gt;</a:t>
            </a:r>
          </a:p>
        </p:txBody>
      </p:sp>
      <p:sp>
        <p:nvSpPr>
          <p:cNvPr id="7" name="スライド番号プレースホルダー 6">
            <a:extLst>
              <a:ext uri="{FF2B5EF4-FFF2-40B4-BE49-F238E27FC236}">
                <a16:creationId xmlns:a16="http://schemas.microsoft.com/office/drawing/2014/main" id="{B98B941E-691E-65B8-AD8D-3D136C1CDB98}"/>
              </a:ext>
            </a:extLst>
          </p:cNvPr>
          <p:cNvSpPr>
            <a:spLocks noGrp="1"/>
          </p:cNvSpPr>
          <p:nvPr>
            <p:ph type="sldNum" sz="quarter" idx="12"/>
          </p:nvPr>
        </p:nvSpPr>
        <p:spPr/>
        <p:txBody>
          <a:bodyPr/>
          <a:lstStyle>
            <a:lvl1pPr>
              <a:defRPr/>
            </a:lvl1pPr>
          </a:lstStyle>
          <a:p>
            <a:r>
              <a:rPr lang="en-US" altLang="ja-JP"/>
              <a:t>Slide </a:t>
            </a:r>
            <a:fld id="{73959065-9C44-6A45-942B-A806D32A84AA}" type="slidenum">
              <a:rPr lang="en-US" altLang="ja-JP"/>
              <a:pPr/>
              <a:t>‹#›</a:t>
            </a:fld>
            <a:endParaRPr lang="en-US" altLang="ja-JP"/>
          </a:p>
        </p:txBody>
      </p:sp>
    </p:spTree>
    <p:extLst>
      <p:ext uri="{BB962C8B-B14F-4D97-AF65-F5344CB8AC3E}">
        <p14:creationId xmlns:p14="http://schemas.microsoft.com/office/powerpoint/2010/main" val="1749804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D1150-2E55-06FF-5B4B-7C35EECC02FD}"/>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ED305965-C2BD-22EB-0408-CD12B6E066E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8B9D976E-D919-EA2A-4902-53F5BBD385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F6959FC9-74B7-E68D-3916-3BF936FE765F}"/>
              </a:ext>
            </a:extLst>
          </p:cNvPr>
          <p:cNvSpPr>
            <a:spLocks noGrp="1"/>
          </p:cNvSpPr>
          <p:nvPr>
            <p:ph type="dt" sz="half" idx="10"/>
          </p:nvPr>
        </p:nvSpPr>
        <p:spPr/>
        <p:txBody>
          <a:bodyPr/>
          <a:lstStyle>
            <a:lvl1pPr>
              <a:defRPr/>
            </a:lvl1pPr>
          </a:lstStyle>
          <a:p>
            <a:r>
              <a:rPr lang="en-US" altLang="ja-JP"/>
              <a:t>&lt;month year&gt;</a:t>
            </a:r>
          </a:p>
        </p:txBody>
      </p:sp>
      <p:sp>
        <p:nvSpPr>
          <p:cNvPr id="6" name="フッター プレースホルダー 5">
            <a:extLst>
              <a:ext uri="{FF2B5EF4-FFF2-40B4-BE49-F238E27FC236}">
                <a16:creationId xmlns:a16="http://schemas.microsoft.com/office/drawing/2014/main" id="{14F894A9-93BB-CF9E-20C5-EC741392D7C4}"/>
              </a:ext>
            </a:extLst>
          </p:cNvPr>
          <p:cNvSpPr>
            <a:spLocks noGrp="1"/>
          </p:cNvSpPr>
          <p:nvPr>
            <p:ph type="ftr" sz="quarter" idx="11"/>
          </p:nvPr>
        </p:nvSpPr>
        <p:spPr/>
        <p:txBody>
          <a:bodyPr/>
          <a:lstStyle>
            <a:lvl1pPr>
              <a:defRPr/>
            </a:lvl1pPr>
          </a:lstStyle>
          <a:p>
            <a:r>
              <a:rPr lang="en-US" altLang="ja-JP"/>
              <a:t>&lt;author&gt;, &lt;company&gt;</a:t>
            </a:r>
          </a:p>
        </p:txBody>
      </p:sp>
      <p:sp>
        <p:nvSpPr>
          <p:cNvPr id="7" name="スライド番号プレースホルダー 6">
            <a:extLst>
              <a:ext uri="{FF2B5EF4-FFF2-40B4-BE49-F238E27FC236}">
                <a16:creationId xmlns:a16="http://schemas.microsoft.com/office/drawing/2014/main" id="{7E7024A4-CD70-06F4-E65A-D439D427D10C}"/>
              </a:ext>
            </a:extLst>
          </p:cNvPr>
          <p:cNvSpPr>
            <a:spLocks noGrp="1"/>
          </p:cNvSpPr>
          <p:nvPr>
            <p:ph type="sldNum" sz="quarter" idx="12"/>
          </p:nvPr>
        </p:nvSpPr>
        <p:spPr/>
        <p:txBody>
          <a:bodyPr/>
          <a:lstStyle>
            <a:lvl1pPr>
              <a:defRPr/>
            </a:lvl1pPr>
          </a:lstStyle>
          <a:p>
            <a:r>
              <a:rPr lang="en-US" altLang="ja-JP"/>
              <a:t>Slide </a:t>
            </a:r>
            <a:fld id="{51677405-CA80-0D43-B024-3D2FE325E03A}" type="slidenum">
              <a:rPr lang="en-US" altLang="ja-JP"/>
              <a:pPr/>
              <a:t>‹#›</a:t>
            </a:fld>
            <a:endParaRPr lang="en-US" altLang="ja-JP"/>
          </a:p>
        </p:txBody>
      </p:sp>
    </p:spTree>
    <p:extLst>
      <p:ext uri="{BB962C8B-B14F-4D97-AF65-F5344CB8AC3E}">
        <p14:creationId xmlns:p14="http://schemas.microsoft.com/office/powerpoint/2010/main" val="270305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46495D6-5E49-0654-FD1C-60333E21F57E}"/>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30D36E6F-1D50-3BC0-D5FD-3059614BE9A5}"/>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28" name="Rectangle 4">
            <a:extLst>
              <a:ext uri="{FF2B5EF4-FFF2-40B4-BE49-F238E27FC236}">
                <a16:creationId xmlns:a16="http://schemas.microsoft.com/office/drawing/2014/main" id="{91F4EFEB-4DA1-5345-A823-11D50A2140A1}"/>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Jan 2024</a:t>
            </a:r>
          </a:p>
        </p:txBody>
      </p:sp>
      <p:sp>
        <p:nvSpPr>
          <p:cNvPr id="1029" name="Rectangle 5">
            <a:extLst>
              <a:ext uri="{FF2B5EF4-FFF2-40B4-BE49-F238E27FC236}">
                <a16:creationId xmlns:a16="http://schemas.microsoft.com/office/drawing/2014/main" id="{F2996900-8024-7E03-0519-B0F6E6D560EC}"/>
              </a:ext>
            </a:extLst>
          </p:cNvPr>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panose="020B0600070205080204" pitchFamily="34" charset="-128"/>
              </a:defRPr>
            </a:lvl1pPr>
          </a:lstStyle>
          <a:p>
            <a:r>
              <a:rPr lang="en-US" altLang="ja-JP" dirty="0"/>
              <a:t>H. Harada (Kyoto University)</a:t>
            </a:r>
          </a:p>
        </p:txBody>
      </p:sp>
      <p:sp>
        <p:nvSpPr>
          <p:cNvPr id="1030" name="Rectangle 6">
            <a:extLst>
              <a:ext uri="{FF2B5EF4-FFF2-40B4-BE49-F238E27FC236}">
                <a16:creationId xmlns:a16="http://schemas.microsoft.com/office/drawing/2014/main" id="{BD881C5F-E440-7DD7-BED9-7494D1C4366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7D056B4E-DEA5-984E-BD1E-E345DE00E152}" type="slidenum">
              <a:rPr lang="en-US" altLang="ja-JP"/>
              <a:pPr/>
              <a:t>‹#›</a:t>
            </a:fld>
            <a:endParaRPr lang="en-US" altLang="ja-JP"/>
          </a:p>
        </p:txBody>
      </p:sp>
      <p:sp>
        <p:nvSpPr>
          <p:cNvPr id="1031" name="Rectangle 7">
            <a:extLst>
              <a:ext uri="{FF2B5EF4-FFF2-40B4-BE49-F238E27FC236}">
                <a16:creationId xmlns:a16="http://schemas.microsoft.com/office/drawing/2014/main" id="{8D869010-F9D3-6C17-FF70-D808AB6385CB}"/>
              </a:ext>
            </a:extLst>
          </p:cNvPr>
          <p:cNvSpPr>
            <a:spLocks noChangeArrowheads="1"/>
          </p:cNvSpPr>
          <p:nvPr/>
        </p:nvSpPr>
        <p:spPr bwMode="auto">
          <a:xfrm>
            <a:off x="4344988" y="394156"/>
            <a:ext cx="41132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ja-JP" sz="1400" b="1" dirty="0">
                <a:ea typeface="ＭＳ Ｐゴシック" panose="020B0600070205080204" pitchFamily="34" charset="-128"/>
              </a:rPr>
              <a:t>doc.: 15-24-0170-00-04ad</a:t>
            </a:r>
          </a:p>
        </p:txBody>
      </p:sp>
      <p:sp>
        <p:nvSpPr>
          <p:cNvPr id="1032" name="Line 8">
            <a:extLst>
              <a:ext uri="{FF2B5EF4-FFF2-40B4-BE49-F238E27FC236}">
                <a16:creationId xmlns:a16="http://schemas.microsoft.com/office/drawing/2014/main" id="{FF37431F-6A21-F372-2053-E4DC9B07C169}"/>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075816F8-4B88-F61B-0AE1-5A963DCA01D6}"/>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9F489F84-0173-9201-88C0-D8E0581C4A9A}"/>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D4406DF-5171-F581-F857-F38F4DD7CAE5}"/>
              </a:ext>
            </a:extLst>
          </p:cNvPr>
          <p:cNvSpPr>
            <a:spLocks noGrp="1"/>
          </p:cNvSpPr>
          <p:nvPr>
            <p:ph type="sldNum" sz="quarter" idx="12"/>
          </p:nvPr>
        </p:nvSpPr>
        <p:spPr/>
        <p:txBody>
          <a:bodyPr/>
          <a:lstStyle/>
          <a:p>
            <a:r>
              <a:rPr lang="en-US" altLang="ja-JP"/>
              <a:t>Slide </a:t>
            </a:r>
            <a:fld id="{BBD08209-93F0-6647-80DA-96AB6B3B5CA3}" type="slidenum">
              <a:rPr lang="en-US" altLang="ja-JP"/>
              <a:pPr/>
              <a:t>1</a:t>
            </a:fld>
            <a:endParaRPr lang="en-US" altLang="ja-JP"/>
          </a:p>
        </p:txBody>
      </p:sp>
      <p:sp>
        <p:nvSpPr>
          <p:cNvPr id="27651" name="Rectangle 3">
            <a:extLst>
              <a:ext uri="{FF2B5EF4-FFF2-40B4-BE49-F238E27FC236}">
                <a16:creationId xmlns:a16="http://schemas.microsoft.com/office/drawing/2014/main" id="{76D73AA0-44BA-C9C3-7A5A-B1B945179217}"/>
              </a:ext>
            </a:extLst>
          </p:cNvPr>
          <p:cNvSpPr>
            <a:spLocks noChangeArrowheads="1"/>
          </p:cNvSpPr>
          <p:nvPr/>
        </p:nvSpPr>
        <p:spPr bwMode="auto">
          <a:xfrm>
            <a:off x="152400" y="609600"/>
            <a:ext cx="89916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solidFill>
                <a:schemeClr val="tx2"/>
              </a:solidFill>
              <a:ea typeface="ＭＳ Ｐゴシック" panose="020B0600070205080204" pitchFamily="34" charset="-128"/>
            </a:endParaRPr>
          </a:p>
          <a:p>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Submission Title:</a:t>
            </a:r>
            <a:r>
              <a:rPr lang="en-US" altLang="ja-JP" sz="1600" dirty="0">
                <a:solidFill>
                  <a:schemeClr val="tx2"/>
                </a:solidFill>
                <a:ea typeface="ＭＳ Ｐゴシック" panose="020B0600070205080204" pitchFamily="34" charset="-128"/>
              </a:rPr>
              <a:t> [</a:t>
            </a:r>
            <a:r>
              <a:rPr lang="en" altLang="ja-JP" sz="1600" dirty="0"/>
              <a:t>Channel masks of radio channels for SUN PHYs in Japan</a:t>
            </a:r>
            <a:r>
              <a:rPr lang="en-US" altLang="ja-JP" sz="1600" dirty="0">
                <a:solidFill>
                  <a:schemeClr val="tx2"/>
                </a:solidFill>
                <a:ea typeface="ＭＳ Ｐゴシック" panose="020B0600070205080204" pitchFamily="34" charset="-128"/>
              </a:rPr>
              <a:t>]	</a:t>
            </a:r>
          </a:p>
          <a:p>
            <a:r>
              <a:rPr lang="en-US" altLang="ja-JP" sz="1600" b="1" dirty="0">
                <a:solidFill>
                  <a:schemeClr val="tx2"/>
                </a:solidFill>
                <a:ea typeface="ＭＳ Ｐゴシック" panose="020B0600070205080204" pitchFamily="34" charset="-128"/>
              </a:rPr>
              <a:t>Date Submitted: </a:t>
            </a:r>
            <a:r>
              <a:rPr lang="en-US" altLang="ja-JP" sz="1600" dirty="0">
                <a:solidFill>
                  <a:schemeClr val="tx2"/>
                </a:solidFill>
                <a:ea typeface="ＭＳ Ｐゴシック" panose="020B0600070205080204" pitchFamily="34" charset="-128"/>
              </a:rPr>
              <a:t>13 March, 2024 </a:t>
            </a:r>
          </a:p>
          <a:p>
            <a:r>
              <a:rPr lang="en-US" altLang="ja-JP" sz="1600" b="1" dirty="0">
                <a:solidFill>
                  <a:schemeClr val="tx2"/>
                </a:solidFill>
                <a:ea typeface="ＭＳ Ｐゴシック" panose="020B0600070205080204" pitchFamily="34" charset="-128"/>
              </a:rPr>
              <a:t>Source:</a:t>
            </a:r>
            <a:r>
              <a:rPr lang="en-US" altLang="ja-JP" sz="1600" dirty="0">
                <a:solidFill>
                  <a:schemeClr val="tx2"/>
                </a:solidFill>
                <a:ea typeface="ＭＳ Ｐゴシック" panose="020B0600070205080204" pitchFamily="34" charset="-128"/>
              </a:rPr>
              <a:t> Hiroshi Harada (Kyoto University)</a:t>
            </a:r>
          </a:p>
          <a:p>
            <a:r>
              <a:rPr lang="en-US" altLang="ja-JP" sz="1600" dirty="0">
                <a:solidFill>
                  <a:schemeClr val="tx2"/>
                </a:solidFill>
                <a:ea typeface="ＭＳ Ｐゴシック" panose="020B0600070205080204" pitchFamily="34" charset="-128"/>
              </a:rPr>
              <a:t>Address </a:t>
            </a:r>
            <a:r>
              <a:rPr lang="en-US" altLang="ja-JP" sz="1600" dirty="0" err="1">
                <a:ea typeface="ＭＳ Ｐゴシック" panose="020B0600070205080204" pitchFamily="34" charset="-128"/>
              </a:rPr>
              <a:t>Yoshidahonmachi</a:t>
            </a:r>
            <a:r>
              <a:rPr lang="en-US" altLang="ja-JP" sz="1600" dirty="0">
                <a:ea typeface="ＭＳ Ｐゴシック" panose="020B0600070205080204" pitchFamily="34" charset="-128"/>
              </a:rPr>
              <a:t>. Sakyo, Kyoto, 606-8501, Japan</a:t>
            </a:r>
          </a:p>
          <a:p>
            <a:r>
              <a:rPr lang="en-US" altLang="ja-JP" sz="1600" dirty="0">
                <a:solidFill>
                  <a:schemeClr val="tx2"/>
                </a:solidFill>
                <a:ea typeface="ＭＳ Ｐゴシック" panose="020B0600070205080204" pitchFamily="34" charset="-128"/>
              </a:rPr>
              <a:t>Voice</a:t>
            </a:r>
            <a:r>
              <a:rPr lang="en-US" altLang="ja-JP" sz="1600" dirty="0">
                <a:ea typeface="ＭＳ Ｐゴシック" panose="020B0600070205080204" pitchFamily="34" charset="-128"/>
              </a:rPr>
              <a:t>: +81-75-753-5317 </a:t>
            </a:r>
            <a:r>
              <a:rPr lang="en-US" altLang="ja-JP" sz="1600" dirty="0">
                <a:solidFill>
                  <a:schemeClr val="tx2"/>
                </a:solidFill>
                <a:ea typeface="ＭＳ Ｐゴシック" panose="020B0600070205080204" pitchFamily="34" charset="-128"/>
              </a:rPr>
              <a:t>, E-Mail: </a:t>
            </a:r>
            <a:r>
              <a:rPr lang="en-US" altLang="ja-JP" sz="1600" dirty="0" err="1">
                <a:ea typeface="ＭＳ Ｐゴシック" panose="020B0600070205080204" pitchFamily="34" charset="-128"/>
              </a:rPr>
              <a:t>hiroshi.harada@i.kyoto-u.ac.jp</a:t>
            </a:r>
            <a:r>
              <a:rPr lang="en-US" altLang="ja-JP" sz="1600" dirty="0">
                <a:solidFill>
                  <a:schemeClr val="tx2"/>
                </a:solidFill>
                <a:ea typeface="ＭＳ Ｐゴシック" panose="020B0600070205080204" pitchFamily="34" charset="-128"/>
              </a:rPr>
              <a:t>	</a:t>
            </a:r>
          </a:p>
          <a:p>
            <a:pPr>
              <a:spcBef>
                <a:spcPts val="600"/>
              </a:spcBef>
              <a:spcAft>
                <a:spcPts val="600"/>
              </a:spcAft>
            </a:pPr>
            <a:r>
              <a:rPr lang="en-US" altLang="ja-JP" sz="1600" b="1" dirty="0">
                <a:solidFill>
                  <a:schemeClr val="tx2"/>
                </a:solidFill>
                <a:ea typeface="ＭＳ Ｐゴシック" panose="020B0600070205080204" pitchFamily="34" charset="-128"/>
              </a:rPr>
              <a:t>Re:</a:t>
            </a:r>
            <a:r>
              <a:rPr lang="en-US" altLang="ja-JP" sz="1600" dirty="0">
                <a:solidFill>
                  <a:schemeClr val="tx2"/>
                </a:solidFill>
                <a:ea typeface="ＭＳ Ｐゴシック" panose="020B0600070205080204" pitchFamily="34" charset="-128"/>
              </a:rPr>
              <a:t> [</a:t>
            </a:r>
            <a:r>
              <a:rPr lang="en-US" altLang="en-US" sz="1600" dirty="0">
                <a:latin typeface="Times New Roman" panose="02020603050405020304" pitchFamily="18" charset="0"/>
              </a:rPr>
              <a:t>Wireless Next Generation, Long Range extension enhancements to 802.15.4-2020</a:t>
            </a:r>
            <a:r>
              <a:rPr lang="en-US" altLang="ja-JP" sz="1600" dirty="0">
                <a:solidFill>
                  <a:schemeClr val="tx2"/>
                </a:solidFill>
                <a:ea typeface="ＭＳ Ｐゴシック" panose="020B0600070205080204" pitchFamily="34" charset="-128"/>
              </a:rPr>
              <a:t>]</a:t>
            </a:r>
            <a:r>
              <a:rPr lang="en-US" altLang="ja-JP" dirty="0">
                <a:solidFill>
                  <a:schemeClr val="accent2"/>
                </a:solidFill>
                <a:ea typeface="ＭＳ Ｐゴシック" panose="020B0600070205080204" pitchFamily="34" charset="-128"/>
              </a:rPr>
              <a:t>	</a:t>
            </a:r>
            <a:endParaRPr lang="en-US" altLang="ja-JP"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Abstract:</a:t>
            </a:r>
            <a:r>
              <a:rPr lang="en-US" altLang="ja-JP" sz="1600" dirty="0">
                <a:ea typeface="ＭＳ Ｐゴシック" panose="020B0600070205080204" pitchFamily="34" charset="-128"/>
              </a:rPr>
              <a:t>	Introduce channel mask of a radio channel standardized by ATIB STD-T108 for the discussion on interference control. A part of  this contribution was supported from the commissioned research (No.05101) by National Institute of Information and Communications Technology (NICT) , Japan. </a:t>
            </a:r>
          </a:p>
          <a:p>
            <a:pPr>
              <a:spcBef>
                <a:spcPts val="600"/>
              </a:spcBef>
              <a:spcAft>
                <a:spcPts val="600"/>
              </a:spcAft>
            </a:pPr>
            <a:r>
              <a:rPr lang="en-US" altLang="ja-JP" sz="1600" b="1" dirty="0">
                <a:solidFill>
                  <a:schemeClr val="tx2"/>
                </a:solidFill>
                <a:ea typeface="ＭＳ Ｐゴシック" panose="020B0600070205080204" pitchFamily="34" charset="-128"/>
              </a:rPr>
              <a:t>Purpose:</a:t>
            </a:r>
            <a:r>
              <a:rPr lang="en-US" altLang="ja-JP" sz="1600" dirty="0">
                <a:solidFill>
                  <a:schemeClr val="tx2"/>
                </a:solidFill>
                <a:ea typeface="ＭＳ Ｐゴシック" panose="020B0600070205080204" pitchFamily="34" charset="-128"/>
              </a:rPr>
              <a:t>	 Propose use for the new standardization </a:t>
            </a:r>
            <a:r>
              <a:rPr lang="en" altLang="ja-JP" sz="1600" dirty="0"/>
              <a:t>of Next Generation SUN PHYs</a:t>
            </a:r>
            <a:endParaRPr lang="en-US" altLang="ja-JP" sz="1600"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Notice:</a:t>
            </a:r>
            <a:r>
              <a:rPr lang="en-US" altLang="ja-JP" sz="1600" dirty="0">
                <a:solidFill>
                  <a:schemeClr val="tx2"/>
                </a:solidFill>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34" charset="-128"/>
              </a:rPr>
              <a:t>Release:</a:t>
            </a:r>
            <a:r>
              <a:rPr lang="en-US" altLang="ja-JP" sz="1600" dirty="0">
                <a:solidFill>
                  <a:schemeClr val="tx2"/>
                </a:solidFill>
                <a:ea typeface="ＭＳ Ｐゴシック" panose="020B0600070205080204" pitchFamily="34" charset="-128"/>
              </a:rPr>
              <a:t>	The contributor acknowledges and accepts that this contribution becomes the property of IEEE and may be made publicly available by P802.15.	</a:t>
            </a:r>
          </a:p>
        </p:txBody>
      </p:sp>
      <p:sp>
        <p:nvSpPr>
          <p:cNvPr id="2" name="フッター プレースホルダー 4">
            <a:extLst>
              <a:ext uri="{FF2B5EF4-FFF2-40B4-BE49-F238E27FC236}">
                <a16:creationId xmlns:a16="http://schemas.microsoft.com/office/drawing/2014/main" id="{25E62AD3-D0BC-BA06-3CFD-623CD620CF54}"/>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A50A2B7A-11E7-3397-8475-8907C696D2FD}"/>
              </a:ext>
            </a:extLst>
          </p:cNvPr>
          <p:cNvSpPr>
            <a:spLocks noGrp="1"/>
          </p:cNvSpPr>
          <p:nvPr>
            <p:ph type="sldNum" sz="quarter" idx="12"/>
          </p:nvPr>
        </p:nvSpPr>
        <p:spPr/>
        <p:txBody>
          <a:bodyPr/>
          <a:lstStyle/>
          <a:p>
            <a:r>
              <a:rPr lang="en-US" altLang="ja-JP"/>
              <a:t>Slide </a:t>
            </a:r>
            <a:fld id="{79393609-1E35-594E-81C6-2FF184A0CB90}" type="slidenum">
              <a:rPr lang="en-US" altLang="ja-JP"/>
              <a:pPr/>
              <a:t>10</a:t>
            </a:fld>
            <a:endParaRPr lang="en-US" altLang="ja-JP"/>
          </a:p>
        </p:txBody>
      </p:sp>
      <p:sp>
        <p:nvSpPr>
          <p:cNvPr id="4098" name="Rectangle 2">
            <a:extLst>
              <a:ext uri="{FF2B5EF4-FFF2-40B4-BE49-F238E27FC236}">
                <a16:creationId xmlns:a16="http://schemas.microsoft.com/office/drawing/2014/main" id="{DEC88A55-00E5-B55C-E80B-CB30C83EAFBD}"/>
              </a:ext>
            </a:extLst>
          </p:cNvPr>
          <p:cNvSpPr>
            <a:spLocks noGrp="1" noChangeArrowheads="1"/>
          </p:cNvSpPr>
          <p:nvPr>
            <p:ph type="title"/>
          </p:nvPr>
        </p:nvSpPr>
        <p:spPr>
          <a:xfrm>
            <a:off x="648681" y="1036244"/>
            <a:ext cx="7772400" cy="726976"/>
          </a:xfrm>
          <a:ln/>
        </p:spPr>
        <p:txBody>
          <a:bodyPr/>
          <a:lstStyle/>
          <a:p>
            <a:r>
              <a:rPr lang="en-US" altLang="ja-JP" sz="3200" dirty="0"/>
              <a:t>Specified low-power radio stations</a:t>
            </a:r>
            <a:br>
              <a:rPr lang="en-US" altLang="ja-JP" sz="3200" dirty="0"/>
            </a:br>
            <a:r>
              <a:rPr lang="en-US" altLang="ja-JP" sz="2400" dirty="0"/>
              <a:t>(922.3 MHz to 928.1 MHz, 1 </a:t>
            </a:r>
            <a:r>
              <a:rPr lang="en-US" altLang="ja-JP" sz="2400" dirty="0" err="1"/>
              <a:t>mW</a:t>
            </a:r>
            <a:r>
              <a:rPr lang="en-US" altLang="ja-JP" sz="2400" dirty="0"/>
              <a:t> or less)</a:t>
            </a:r>
            <a:br>
              <a:rPr lang="en-US" altLang="ja-JP" sz="3200" dirty="0"/>
            </a:br>
            <a:endParaRPr lang="ja-JP" altLang="ja-JP" sz="3200"/>
          </a:p>
        </p:txBody>
      </p:sp>
      <p:sp>
        <p:nvSpPr>
          <p:cNvPr id="5" name="フッター プレースホルダー 4">
            <a:extLst>
              <a:ext uri="{FF2B5EF4-FFF2-40B4-BE49-F238E27FC236}">
                <a16:creationId xmlns:a16="http://schemas.microsoft.com/office/drawing/2014/main" id="{48C73D69-ADD9-6B81-B85A-0C84BBD36340}"/>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2" name="日付プレースホルダー 3">
            <a:extLst>
              <a:ext uri="{FF2B5EF4-FFF2-40B4-BE49-F238E27FC236}">
                <a16:creationId xmlns:a16="http://schemas.microsoft.com/office/drawing/2014/main" id="{20D0F0E2-2848-FCA9-DFE4-9EBEDE28A79F}"/>
              </a:ext>
            </a:extLst>
          </p:cNvPr>
          <p:cNvSpPr>
            <a:spLocks noGrp="1"/>
          </p:cNvSpPr>
          <p:nvPr>
            <p:ph type="dt" sz="half" idx="10"/>
          </p:nvPr>
        </p:nvSpPr>
        <p:spPr>
          <a:xfrm>
            <a:off x="685800" y="378281"/>
            <a:ext cx="1600200" cy="215444"/>
          </a:xfrm>
        </p:spPr>
        <p:txBody>
          <a:bodyPr/>
          <a:lstStyle/>
          <a:p>
            <a:r>
              <a:rPr lang="en-US" altLang="ja-JP" dirty="0"/>
              <a:t>March 2024</a:t>
            </a:r>
          </a:p>
        </p:txBody>
      </p:sp>
      <p:sp>
        <p:nvSpPr>
          <p:cNvPr id="4123" name="テキスト ボックス 4122">
            <a:extLst>
              <a:ext uri="{FF2B5EF4-FFF2-40B4-BE49-F238E27FC236}">
                <a16:creationId xmlns:a16="http://schemas.microsoft.com/office/drawing/2014/main" id="{5699705B-BD89-F5BA-8D0F-39B9C5E1D9C0}"/>
              </a:ext>
            </a:extLst>
          </p:cNvPr>
          <p:cNvSpPr txBox="1"/>
          <p:nvPr/>
        </p:nvSpPr>
        <p:spPr>
          <a:xfrm>
            <a:off x="1575364" y="6507564"/>
            <a:ext cx="2757799" cy="276999"/>
          </a:xfrm>
          <a:prstGeom prst="rect">
            <a:avLst/>
          </a:prstGeom>
          <a:noFill/>
        </p:spPr>
        <p:txBody>
          <a:bodyPr wrap="square">
            <a:spAutoFit/>
          </a:bodyPr>
          <a:lstStyle/>
          <a:p>
            <a:r>
              <a:rPr lang="en" altLang="ja-JP" dirty="0"/>
              <a:t>Reference: ARIB STD T-108 Version 1.5</a:t>
            </a:r>
          </a:p>
        </p:txBody>
      </p:sp>
      <p:pic>
        <p:nvPicPr>
          <p:cNvPr id="4168" name="図 4167">
            <a:extLst>
              <a:ext uri="{FF2B5EF4-FFF2-40B4-BE49-F238E27FC236}">
                <a16:creationId xmlns:a16="http://schemas.microsoft.com/office/drawing/2014/main" id="{24FE3CA9-6B70-B185-DAF6-D1A26A5043E8}"/>
              </a:ext>
            </a:extLst>
          </p:cNvPr>
          <p:cNvPicPr>
            <a:picLocks noChangeAspect="1"/>
          </p:cNvPicPr>
          <p:nvPr/>
        </p:nvPicPr>
        <p:blipFill>
          <a:blip r:embed="rId3"/>
          <a:stretch>
            <a:fillRect/>
          </a:stretch>
        </p:blipFill>
        <p:spPr>
          <a:xfrm>
            <a:off x="832570" y="1674813"/>
            <a:ext cx="7607300" cy="4800600"/>
          </a:xfrm>
          <a:prstGeom prst="rect">
            <a:avLst/>
          </a:prstGeom>
        </p:spPr>
      </p:pic>
    </p:spTree>
    <p:extLst>
      <p:ext uri="{BB962C8B-B14F-4D97-AF65-F5344CB8AC3E}">
        <p14:creationId xmlns:p14="http://schemas.microsoft.com/office/powerpoint/2010/main" val="3720172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A50A2B7A-11E7-3397-8475-8907C696D2FD}"/>
              </a:ext>
            </a:extLst>
          </p:cNvPr>
          <p:cNvSpPr>
            <a:spLocks noGrp="1"/>
          </p:cNvSpPr>
          <p:nvPr>
            <p:ph type="sldNum" sz="quarter" idx="12"/>
          </p:nvPr>
        </p:nvSpPr>
        <p:spPr/>
        <p:txBody>
          <a:bodyPr/>
          <a:lstStyle/>
          <a:p>
            <a:r>
              <a:rPr lang="en-US" altLang="ja-JP"/>
              <a:t>Slide </a:t>
            </a:r>
            <a:fld id="{79393609-1E35-594E-81C6-2FF184A0CB90}" type="slidenum">
              <a:rPr lang="en-US" altLang="ja-JP"/>
              <a:pPr/>
              <a:t>11</a:t>
            </a:fld>
            <a:endParaRPr lang="en-US" altLang="ja-JP"/>
          </a:p>
        </p:txBody>
      </p:sp>
      <p:sp>
        <p:nvSpPr>
          <p:cNvPr id="4098" name="Rectangle 2">
            <a:extLst>
              <a:ext uri="{FF2B5EF4-FFF2-40B4-BE49-F238E27FC236}">
                <a16:creationId xmlns:a16="http://schemas.microsoft.com/office/drawing/2014/main" id="{DEC88A55-00E5-B55C-E80B-CB30C83EAFBD}"/>
              </a:ext>
            </a:extLst>
          </p:cNvPr>
          <p:cNvSpPr>
            <a:spLocks noGrp="1" noChangeArrowheads="1"/>
          </p:cNvSpPr>
          <p:nvPr>
            <p:ph type="title"/>
          </p:nvPr>
        </p:nvSpPr>
        <p:spPr>
          <a:xfrm>
            <a:off x="648681" y="1036244"/>
            <a:ext cx="7772400" cy="726976"/>
          </a:xfrm>
          <a:ln/>
        </p:spPr>
        <p:txBody>
          <a:bodyPr/>
          <a:lstStyle/>
          <a:p>
            <a:r>
              <a:rPr lang="en-US" altLang="ja-JP" sz="3200" dirty="0"/>
              <a:t>Specified low-power radio stations</a:t>
            </a:r>
            <a:br>
              <a:rPr lang="en-US" altLang="ja-JP" sz="3200" dirty="0"/>
            </a:br>
            <a:r>
              <a:rPr lang="en-US" altLang="ja-JP" sz="2400" dirty="0"/>
              <a:t>(922.3 MHz to 928.1 MHz, 20 </a:t>
            </a:r>
            <a:r>
              <a:rPr lang="en-US" altLang="ja-JP" sz="2400" dirty="0" err="1"/>
              <a:t>mW</a:t>
            </a:r>
            <a:r>
              <a:rPr lang="en-US" altLang="ja-JP" sz="2400" dirty="0"/>
              <a:t> or less)</a:t>
            </a:r>
            <a:br>
              <a:rPr lang="en-US" altLang="ja-JP" sz="3200" dirty="0"/>
            </a:br>
            <a:endParaRPr lang="ja-JP" altLang="ja-JP" sz="3200"/>
          </a:p>
        </p:txBody>
      </p:sp>
      <p:sp>
        <p:nvSpPr>
          <p:cNvPr id="5" name="フッター プレースホルダー 4">
            <a:extLst>
              <a:ext uri="{FF2B5EF4-FFF2-40B4-BE49-F238E27FC236}">
                <a16:creationId xmlns:a16="http://schemas.microsoft.com/office/drawing/2014/main" id="{48C73D69-ADD9-6B81-B85A-0C84BBD36340}"/>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2" name="日付プレースホルダー 3">
            <a:extLst>
              <a:ext uri="{FF2B5EF4-FFF2-40B4-BE49-F238E27FC236}">
                <a16:creationId xmlns:a16="http://schemas.microsoft.com/office/drawing/2014/main" id="{20D0F0E2-2848-FCA9-DFE4-9EBEDE28A79F}"/>
              </a:ext>
            </a:extLst>
          </p:cNvPr>
          <p:cNvSpPr>
            <a:spLocks noGrp="1"/>
          </p:cNvSpPr>
          <p:nvPr>
            <p:ph type="dt" sz="half" idx="10"/>
          </p:nvPr>
        </p:nvSpPr>
        <p:spPr>
          <a:xfrm>
            <a:off x="685800" y="378281"/>
            <a:ext cx="1600200" cy="215444"/>
          </a:xfrm>
        </p:spPr>
        <p:txBody>
          <a:bodyPr/>
          <a:lstStyle/>
          <a:p>
            <a:r>
              <a:rPr lang="en-US" altLang="ja-JP" dirty="0"/>
              <a:t>March 2024</a:t>
            </a:r>
          </a:p>
        </p:txBody>
      </p:sp>
      <p:sp>
        <p:nvSpPr>
          <p:cNvPr id="4123" name="テキスト ボックス 4122">
            <a:extLst>
              <a:ext uri="{FF2B5EF4-FFF2-40B4-BE49-F238E27FC236}">
                <a16:creationId xmlns:a16="http://schemas.microsoft.com/office/drawing/2014/main" id="{5699705B-BD89-F5BA-8D0F-39B9C5E1D9C0}"/>
              </a:ext>
            </a:extLst>
          </p:cNvPr>
          <p:cNvSpPr txBox="1"/>
          <p:nvPr/>
        </p:nvSpPr>
        <p:spPr>
          <a:xfrm>
            <a:off x="1575364" y="6507564"/>
            <a:ext cx="2757799" cy="276999"/>
          </a:xfrm>
          <a:prstGeom prst="rect">
            <a:avLst/>
          </a:prstGeom>
          <a:noFill/>
        </p:spPr>
        <p:txBody>
          <a:bodyPr wrap="square">
            <a:spAutoFit/>
          </a:bodyPr>
          <a:lstStyle/>
          <a:p>
            <a:r>
              <a:rPr lang="en" altLang="ja-JP" dirty="0"/>
              <a:t>Reference: ARIB STD T-108 Version 1.5</a:t>
            </a:r>
          </a:p>
        </p:txBody>
      </p:sp>
      <p:pic>
        <p:nvPicPr>
          <p:cNvPr id="10" name="図 9">
            <a:extLst>
              <a:ext uri="{FF2B5EF4-FFF2-40B4-BE49-F238E27FC236}">
                <a16:creationId xmlns:a16="http://schemas.microsoft.com/office/drawing/2014/main" id="{FB080DB1-B6F5-F3BE-FA74-3353BAB2D1A1}"/>
              </a:ext>
            </a:extLst>
          </p:cNvPr>
          <p:cNvPicPr>
            <a:picLocks noChangeAspect="1"/>
          </p:cNvPicPr>
          <p:nvPr/>
        </p:nvPicPr>
        <p:blipFill>
          <a:blip r:embed="rId3"/>
          <a:stretch>
            <a:fillRect/>
          </a:stretch>
        </p:blipFill>
        <p:spPr>
          <a:xfrm>
            <a:off x="878308" y="1690537"/>
            <a:ext cx="7607300" cy="4800600"/>
          </a:xfrm>
          <a:prstGeom prst="rect">
            <a:avLst/>
          </a:prstGeom>
        </p:spPr>
      </p:pic>
    </p:spTree>
    <p:extLst>
      <p:ext uri="{BB962C8B-B14F-4D97-AF65-F5344CB8AC3E}">
        <p14:creationId xmlns:p14="http://schemas.microsoft.com/office/powerpoint/2010/main" val="295118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A50A2B7A-11E7-3397-8475-8907C696D2FD}"/>
              </a:ext>
            </a:extLst>
          </p:cNvPr>
          <p:cNvSpPr>
            <a:spLocks noGrp="1"/>
          </p:cNvSpPr>
          <p:nvPr>
            <p:ph type="sldNum" sz="quarter" idx="12"/>
          </p:nvPr>
        </p:nvSpPr>
        <p:spPr/>
        <p:txBody>
          <a:bodyPr/>
          <a:lstStyle/>
          <a:p>
            <a:r>
              <a:rPr lang="en-US" altLang="ja-JP"/>
              <a:t>Slide </a:t>
            </a:r>
            <a:fld id="{79393609-1E35-594E-81C6-2FF184A0CB90}" type="slidenum">
              <a:rPr lang="en-US" altLang="ja-JP"/>
              <a:pPr/>
              <a:t>12</a:t>
            </a:fld>
            <a:endParaRPr lang="en-US" altLang="ja-JP"/>
          </a:p>
        </p:txBody>
      </p:sp>
      <p:sp>
        <p:nvSpPr>
          <p:cNvPr id="4098" name="Rectangle 2">
            <a:extLst>
              <a:ext uri="{FF2B5EF4-FFF2-40B4-BE49-F238E27FC236}">
                <a16:creationId xmlns:a16="http://schemas.microsoft.com/office/drawing/2014/main" id="{DEC88A55-00E5-B55C-E80B-CB30C83EAFBD}"/>
              </a:ext>
            </a:extLst>
          </p:cNvPr>
          <p:cNvSpPr>
            <a:spLocks noGrp="1" noChangeArrowheads="1"/>
          </p:cNvSpPr>
          <p:nvPr>
            <p:ph type="title"/>
          </p:nvPr>
        </p:nvSpPr>
        <p:spPr>
          <a:xfrm>
            <a:off x="648681" y="1036244"/>
            <a:ext cx="7772400" cy="726976"/>
          </a:xfrm>
          <a:ln/>
        </p:spPr>
        <p:txBody>
          <a:bodyPr/>
          <a:lstStyle/>
          <a:p>
            <a:r>
              <a:rPr lang="en-US" altLang="ja-JP" sz="3200" dirty="0"/>
              <a:t>Specified low-power radio stations</a:t>
            </a:r>
            <a:br>
              <a:rPr lang="en-US" altLang="ja-JP" sz="3200" dirty="0"/>
            </a:br>
            <a:r>
              <a:rPr lang="en-US" altLang="ja-JP" sz="2400" dirty="0"/>
              <a:t>(922.3 MHz to 928.1 MHz, 1 </a:t>
            </a:r>
            <a:r>
              <a:rPr lang="en-US" altLang="ja-JP" sz="2400" dirty="0" err="1"/>
              <a:t>mW</a:t>
            </a:r>
            <a:r>
              <a:rPr lang="en-US" altLang="ja-JP" sz="2400" dirty="0"/>
              <a:t> or less)</a:t>
            </a:r>
            <a:br>
              <a:rPr lang="en-US" altLang="ja-JP" sz="3200" dirty="0"/>
            </a:br>
            <a:endParaRPr lang="ja-JP" altLang="ja-JP" sz="3200"/>
          </a:p>
        </p:txBody>
      </p:sp>
      <p:sp>
        <p:nvSpPr>
          <p:cNvPr id="5" name="フッター プレースホルダー 4">
            <a:extLst>
              <a:ext uri="{FF2B5EF4-FFF2-40B4-BE49-F238E27FC236}">
                <a16:creationId xmlns:a16="http://schemas.microsoft.com/office/drawing/2014/main" id="{48C73D69-ADD9-6B81-B85A-0C84BBD36340}"/>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2" name="日付プレースホルダー 3">
            <a:extLst>
              <a:ext uri="{FF2B5EF4-FFF2-40B4-BE49-F238E27FC236}">
                <a16:creationId xmlns:a16="http://schemas.microsoft.com/office/drawing/2014/main" id="{20D0F0E2-2848-FCA9-DFE4-9EBEDE28A79F}"/>
              </a:ext>
            </a:extLst>
          </p:cNvPr>
          <p:cNvSpPr>
            <a:spLocks noGrp="1"/>
          </p:cNvSpPr>
          <p:nvPr>
            <p:ph type="dt" sz="half" idx="10"/>
          </p:nvPr>
        </p:nvSpPr>
        <p:spPr>
          <a:xfrm>
            <a:off x="685800" y="378281"/>
            <a:ext cx="1600200" cy="215444"/>
          </a:xfrm>
        </p:spPr>
        <p:txBody>
          <a:bodyPr/>
          <a:lstStyle/>
          <a:p>
            <a:r>
              <a:rPr lang="en-US" altLang="ja-JP" dirty="0"/>
              <a:t>March 2024</a:t>
            </a:r>
          </a:p>
        </p:txBody>
      </p:sp>
      <p:sp>
        <p:nvSpPr>
          <p:cNvPr id="4123" name="テキスト ボックス 4122">
            <a:extLst>
              <a:ext uri="{FF2B5EF4-FFF2-40B4-BE49-F238E27FC236}">
                <a16:creationId xmlns:a16="http://schemas.microsoft.com/office/drawing/2014/main" id="{5699705B-BD89-F5BA-8D0F-39B9C5E1D9C0}"/>
              </a:ext>
            </a:extLst>
          </p:cNvPr>
          <p:cNvSpPr txBox="1"/>
          <p:nvPr/>
        </p:nvSpPr>
        <p:spPr>
          <a:xfrm>
            <a:off x="1575364" y="6507564"/>
            <a:ext cx="2757799" cy="276999"/>
          </a:xfrm>
          <a:prstGeom prst="rect">
            <a:avLst/>
          </a:prstGeom>
          <a:noFill/>
        </p:spPr>
        <p:txBody>
          <a:bodyPr wrap="square">
            <a:spAutoFit/>
          </a:bodyPr>
          <a:lstStyle/>
          <a:p>
            <a:r>
              <a:rPr lang="en" altLang="ja-JP" dirty="0"/>
              <a:t>Reference: ARIB STD T-108 Version 1.5</a:t>
            </a:r>
          </a:p>
        </p:txBody>
      </p:sp>
      <p:pic>
        <p:nvPicPr>
          <p:cNvPr id="6" name="図 5">
            <a:extLst>
              <a:ext uri="{FF2B5EF4-FFF2-40B4-BE49-F238E27FC236}">
                <a16:creationId xmlns:a16="http://schemas.microsoft.com/office/drawing/2014/main" id="{8A36F72A-4A0B-9D75-BD8B-00856A4D1E1D}"/>
              </a:ext>
            </a:extLst>
          </p:cNvPr>
          <p:cNvPicPr>
            <a:picLocks noChangeAspect="1"/>
          </p:cNvPicPr>
          <p:nvPr/>
        </p:nvPicPr>
        <p:blipFill>
          <a:blip r:embed="rId3"/>
          <a:stretch>
            <a:fillRect/>
          </a:stretch>
        </p:blipFill>
        <p:spPr>
          <a:xfrm>
            <a:off x="981396" y="1674813"/>
            <a:ext cx="7607300" cy="4800600"/>
          </a:xfrm>
          <a:prstGeom prst="rect">
            <a:avLst/>
          </a:prstGeom>
        </p:spPr>
      </p:pic>
    </p:spTree>
    <p:extLst>
      <p:ext uri="{BB962C8B-B14F-4D97-AF65-F5344CB8AC3E}">
        <p14:creationId xmlns:p14="http://schemas.microsoft.com/office/powerpoint/2010/main" val="2994315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F62C413F-C540-475D-62DC-0546A98CCAE2}"/>
              </a:ext>
            </a:extLst>
          </p:cNvPr>
          <p:cNvSpPr>
            <a:spLocks noGrp="1"/>
          </p:cNvSpPr>
          <p:nvPr>
            <p:ph type="dt" sz="half" idx="10"/>
          </p:nvPr>
        </p:nvSpPr>
        <p:spPr/>
        <p:txBody>
          <a:bodyPr/>
          <a:lstStyle/>
          <a:p>
            <a:r>
              <a:rPr lang="en-US" altLang="ja-JP" dirty="0"/>
              <a:t>March 2024</a:t>
            </a:r>
          </a:p>
        </p:txBody>
      </p:sp>
      <p:sp>
        <p:nvSpPr>
          <p:cNvPr id="4" name="スライド番号プレースホルダー 5">
            <a:extLst>
              <a:ext uri="{FF2B5EF4-FFF2-40B4-BE49-F238E27FC236}">
                <a16:creationId xmlns:a16="http://schemas.microsoft.com/office/drawing/2014/main" id="{4CE55EFF-908D-3448-FA9E-9876CD6DE789}"/>
              </a:ext>
            </a:extLst>
          </p:cNvPr>
          <p:cNvSpPr>
            <a:spLocks noGrp="1"/>
          </p:cNvSpPr>
          <p:nvPr>
            <p:ph type="sldNum" sz="quarter" idx="12"/>
          </p:nvPr>
        </p:nvSpPr>
        <p:spPr/>
        <p:txBody>
          <a:bodyPr/>
          <a:lstStyle/>
          <a:p>
            <a:r>
              <a:rPr lang="en-US" altLang="ja-JP"/>
              <a:t>Slide </a:t>
            </a:r>
            <a:fld id="{FCE7436F-DB62-6D4E-950D-E196AE51B16F}" type="slidenum">
              <a:rPr lang="en-US" altLang="ja-JP"/>
              <a:pPr/>
              <a:t>2</a:t>
            </a:fld>
            <a:endParaRPr lang="en-US" altLang="ja-JP"/>
          </a:p>
        </p:txBody>
      </p:sp>
      <p:sp>
        <p:nvSpPr>
          <p:cNvPr id="26626" name="Rectangle 2">
            <a:extLst>
              <a:ext uri="{FF2B5EF4-FFF2-40B4-BE49-F238E27FC236}">
                <a16:creationId xmlns:a16="http://schemas.microsoft.com/office/drawing/2014/main" id="{62CDBC28-0395-FCB0-8E44-013149495AA4}"/>
              </a:ext>
            </a:extLst>
          </p:cNvPr>
          <p:cNvSpPr>
            <a:spLocks noGrp="1" noChangeArrowheads="1"/>
          </p:cNvSpPr>
          <p:nvPr>
            <p:ph type="ctrTitle"/>
          </p:nvPr>
        </p:nvSpPr>
        <p:spPr>
          <a:xfrm>
            <a:off x="685800" y="1844824"/>
            <a:ext cx="7772400" cy="1584176"/>
          </a:xfrm>
        </p:spPr>
        <p:txBody>
          <a:bodyPr anchor="ctr"/>
          <a:lstStyle/>
          <a:p>
            <a:r>
              <a:rPr lang="en" altLang="ja-JP" sz="3600" dirty="0"/>
              <a:t>Channel mask of a radio channel in Japan</a:t>
            </a:r>
            <a:endParaRPr lang="ja-JP" altLang="ja-JP" sz="3600"/>
          </a:p>
        </p:txBody>
      </p:sp>
      <p:sp>
        <p:nvSpPr>
          <p:cNvPr id="26627" name="Rectangle 3">
            <a:extLst>
              <a:ext uri="{FF2B5EF4-FFF2-40B4-BE49-F238E27FC236}">
                <a16:creationId xmlns:a16="http://schemas.microsoft.com/office/drawing/2014/main" id="{0A9D13D2-67E5-2EF6-EB6A-17C013AB4A07}"/>
              </a:ext>
            </a:extLst>
          </p:cNvPr>
          <p:cNvSpPr>
            <a:spLocks noGrp="1" noChangeArrowheads="1"/>
          </p:cNvSpPr>
          <p:nvPr>
            <p:ph type="subTitle" idx="1"/>
          </p:nvPr>
        </p:nvSpPr>
        <p:spPr>
          <a:xfrm>
            <a:off x="1371600" y="4221088"/>
            <a:ext cx="6400800" cy="1417712"/>
          </a:xfrm>
        </p:spPr>
        <p:txBody>
          <a:bodyPr/>
          <a:lstStyle/>
          <a:p>
            <a:r>
              <a:rPr lang="en-US" altLang="ja-JP" sz="3200" dirty="0">
                <a:latin typeface="+mj-lt"/>
              </a:rPr>
              <a:t>March 13, 2024</a:t>
            </a:r>
          </a:p>
          <a:p>
            <a:r>
              <a:rPr lang="en-US" altLang="ja-JP" sz="3200" dirty="0">
                <a:latin typeface="+mj-lt"/>
              </a:rPr>
              <a:t>Hiroshi Harada, Ph.D.</a:t>
            </a:r>
            <a:endParaRPr lang="ja-JP" altLang="ja-JP" sz="3200">
              <a:latin typeface="+mj-lt"/>
            </a:endParaRPr>
          </a:p>
        </p:txBody>
      </p:sp>
      <p:sp>
        <p:nvSpPr>
          <p:cNvPr id="5" name="フッター プレースホルダー 4">
            <a:extLst>
              <a:ext uri="{FF2B5EF4-FFF2-40B4-BE49-F238E27FC236}">
                <a16:creationId xmlns:a16="http://schemas.microsoft.com/office/drawing/2014/main" id="{1668D32E-7AC1-8FF4-12E6-60E07720E25E}"/>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A50A2B7A-11E7-3397-8475-8907C696D2FD}"/>
              </a:ext>
            </a:extLst>
          </p:cNvPr>
          <p:cNvSpPr>
            <a:spLocks noGrp="1"/>
          </p:cNvSpPr>
          <p:nvPr>
            <p:ph type="sldNum" sz="quarter" idx="12"/>
          </p:nvPr>
        </p:nvSpPr>
        <p:spPr/>
        <p:txBody>
          <a:bodyPr/>
          <a:lstStyle/>
          <a:p>
            <a:r>
              <a:rPr lang="en-US" altLang="ja-JP"/>
              <a:t>Slide </a:t>
            </a:r>
            <a:fld id="{79393609-1E35-594E-81C6-2FF184A0CB90}" type="slidenum">
              <a:rPr lang="en-US" altLang="ja-JP"/>
              <a:pPr/>
              <a:t>3</a:t>
            </a:fld>
            <a:endParaRPr lang="en-US" altLang="ja-JP"/>
          </a:p>
        </p:txBody>
      </p:sp>
      <p:sp>
        <p:nvSpPr>
          <p:cNvPr id="4098" name="Rectangle 2">
            <a:extLst>
              <a:ext uri="{FF2B5EF4-FFF2-40B4-BE49-F238E27FC236}">
                <a16:creationId xmlns:a16="http://schemas.microsoft.com/office/drawing/2014/main" id="{DEC88A55-00E5-B55C-E80B-CB30C83EAFBD}"/>
              </a:ext>
            </a:extLst>
          </p:cNvPr>
          <p:cNvSpPr>
            <a:spLocks noGrp="1" noChangeArrowheads="1"/>
          </p:cNvSpPr>
          <p:nvPr>
            <p:ph type="title"/>
          </p:nvPr>
        </p:nvSpPr>
        <p:spPr>
          <a:xfrm>
            <a:off x="685800" y="685800"/>
            <a:ext cx="7772400" cy="726976"/>
          </a:xfrm>
          <a:ln/>
        </p:spPr>
        <p:txBody>
          <a:bodyPr/>
          <a:lstStyle/>
          <a:p>
            <a:r>
              <a:rPr lang="en-US" altLang="ja-JP" sz="3200" dirty="0"/>
              <a:t>Background</a:t>
            </a:r>
            <a:endParaRPr lang="ja-JP" altLang="ja-JP" sz="3200"/>
          </a:p>
        </p:txBody>
      </p:sp>
      <p:sp>
        <p:nvSpPr>
          <p:cNvPr id="4099" name="Rectangle 3">
            <a:extLst>
              <a:ext uri="{FF2B5EF4-FFF2-40B4-BE49-F238E27FC236}">
                <a16:creationId xmlns:a16="http://schemas.microsoft.com/office/drawing/2014/main" id="{A982E641-2466-EEA2-52BA-933FBC137967}"/>
              </a:ext>
            </a:extLst>
          </p:cNvPr>
          <p:cNvSpPr>
            <a:spLocks noGrp="1" noChangeArrowheads="1"/>
          </p:cNvSpPr>
          <p:nvPr>
            <p:ph type="body" idx="1"/>
          </p:nvPr>
        </p:nvSpPr>
        <p:spPr>
          <a:xfrm>
            <a:off x="685800" y="1556792"/>
            <a:ext cx="7772400" cy="4752528"/>
          </a:xfrm>
          <a:ln/>
        </p:spPr>
        <p:txBody>
          <a:bodyPr/>
          <a:lstStyle/>
          <a:p>
            <a:r>
              <a:rPr lang="en-US" altLang="ja-JP" sz="1800" dirty="0">
                <a:latin typeface="Times New Roman" panose="02020603050405020304" pitchFamily="18" charset="0"/>
                <a:ea typeface="+mj-ea"/>
                <a:cs typeface="Times New Roman" panose="02020603050405020304" pitchFamily="18" charset="0"/>
              </a:rPr>
              <a:t>Next-generation SUN will require interference control with existing systems that use the same frequencies.</a:t>
            </a:r>
          </a:p>
          <a:p>
            <a:r>
              <a:rPr lang="en" altLang="ja-JP" sz="1800" dirty="0">
                <a:latin typeface="Times New Roman" panose="02020603050405020304" pitchFamily="18" charset="0"/>
                <a:ea typeface="+mj-ea"/>
                <a:cs typeface="Times New Roman" panose="02020603050405020304" pitchFamily="18" charset="0"/>
              </a:rPr>
              <a:t>FSK and OFDM, standardized in IEEE 802.15.4, are candidates for next-generation SUN. In particular, OFDM spectrum is widely distributed in its own band.</a:t>
            </a:r>
          </a:p>
          <a:p>
            <a:r>
              <a:rPr lang="en" altLang="ja-JP" sz="1800" dirty="0">
                <a:latin typeface="Times New Roman" panose="02020603050405020304" pitchFamily="18" charset="0"/>
                <a:ea typeface="+mj-ea"/>
                <a:cs typeface="Times New Roman" panose="02020603050405020304" pitchFamily="18" charset="0"/>
              </a:rPr>
              <a:t>In Japan, the ARIB, an SDO, defines the transmit power, operating frequency, and channel mask in ARIB STD-T108 for the SUN using Sub-1 GHz.</a:t>
            </a:r>
          </a:p>
          <a:p>
            <a:r>
              <a:rPr lang="en" altLang="ja-JP" sz="1800" dirty="0">
                <a:latin typeface="Times New Roman" panose="02020603050405020304" pitchFamily="18" charset="0"/>
                <a:ea typeface="+mj-ea"/>
                <a:cs typeface="Times New Roman" panose="02020603050405020304" pitchFamily="18" charset="0"/>
              </a:rPr>
              <a:t>This contribution document reviews the channel masks specified in this ARIB STD-T108</a:t>
            </a:r>
          </a:p>
        </p:txBody>
      </p:sp>
      <p:sp>
        <p:nvSpPr>
          <p:cNvPr id="5" name="フッター プレースホルダー 4">
            <a:extLst>
              <a:ext uri="{FF2B5EF4-FFF2-40B4-BE49-F238E27FC236}">
                <a16:creationId xmlns:a16="http://schemas.microsoft.com/office/drawing/2014/main" id="{48C73D69-ADD9-6B81-B85A-0C84BBD36340}"/>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2" name="日付プレースホルダー 3">
            <a:extLst>
              <a:ext uri="{FF2B5EF4-FFF2-40B4-BE49-F238E27FC236}">
                <a16:creationId xmlns:a16="http://schemas.microsoft.com/office/drawing/2014/main" id="{20D0F0E2-2848-FCA9-DFE4-9EBEDE28A79F}"/>
              </a:ext>
            </a:extLst>
          </p:cNvPr>
          <p:cNvSpPr>
            <a:spLocks noGrp="1"/>
          </p:cNvSpPr>
          <p:nvPr>
            <p:ph type="dt" sz="half" idx="10"/>
          </p:nvPr>
        </p:nvSpPr>
        <p:spPr>
          <a:xfrm>
            <a:off x="685800" y="378281"/>
            <a:ext cx="1600200" cy="215444"/>
          </a:xfrm>
        </p:spPr>
        <p:txBody>
          <a:bodyPr/>
          <a:lstStyle/>
          <a:p>
            <a:r>
              <a:rPr lang="en-US" altLang="ja-JP" dirty="0"/>
              <a:t>March 2024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A50A2B7A-11E7-3397-8475-8907C696D2FD}"/>
              </a:ext>
            </a:extLst>
          </p:cNvPr>
          <p:cNvSpPr>
            <a:spLocks noGrp="1"/>
          </p:cNvSpPr>
          <p:nvPr>
            <p:ph type="sldNum" sz="quarter" idx="12"/>
          </p:nvPr>
        </p:nvSpPr>
        <p:spPr/>
        <p:txBody>
          <a:bodyPr/>
          <a:lstStyle/>
          <a:p>
            <a:r>
              <a:rPr lang="en-US" altLang="ja-JP"/>
              <a:t>Slide </a:t>
            </a:r>
            <a:fld id="{79393609-1E35-594E-81C6-2FF184A0CB90}" type="slidenum">
              <a:rPr lang="en-US" altLang="ja-JP"/>
              <a:pPr/>
              <a:t>4</a:t>
            </a:fld>
            <a:endParaRPr lang="en-US" altLang="ja-JP"/>
          </a:p>
        </p:txBody>
      </p:sp>
      <p:sp>
        <p:nvSpPr>
          <p:cNvPr id="4098" name="Rectangle 2">
            <a:extLst>
              <a:ext uri="{FF2B5EF4-FFF2-40B4-BE49-F238E27FC236}">
                <a16:creationId xmlns:a16="http://schemas.microsoft.com/office/drawing/2014/main" id="{DEC88A55-00E5-B55C-E80B-CB30C83EAFBD}"/>
              </a:ext>
            </a:extLst>
          </p:cNvPr>
          <p:cNvSpPr>
            <a:spLocks noGrp="1" noChangeArrowheads="1"/>
          </p:cNvSpPr>
          <p:nvPr>
            <p:ph type="title"/>
          </p:nvPr>
        </p:nvSpPr>
        <p:spPr>
          <a:xfrm>
            <a:off x="685800" y="685800"/>
            <a:ext cx="7772400" cy="726976"/>
          </a:xfrm>
          <a:ln/>
        </p:spPr>
        <p:txBody>
          <a:bodyPr/>
          <a:lstStyle/>
          <a:p>
            <a:r>
              <a:rPr lang="en-US" altLang="ja-JP" sz="3200" dirty="0"/>
              <a:t>Land Mobile Stations</a:t>
            </a:r>
            <a:endParaRPr lang="ja-JP" altLang="ja-JP" sz="3200"/>
          </a:p>
        </p:txBody>
      </p:sp>
      <p:sp>
        <p:nvSpPr>
          <p:cNvPr id="5" name="フッター プレースホルダー 4">
            <a:extLst>
              <a:ext uri="{FF2B5EF4-FFF2-40B4-BE49-F238E27FC236}">
                <a16:creationId xmlns:a16="http://schemas.microsoft.com/office/drawing/2014/main" id="{48C73D69-ADD9-6B81-B85A-0C84BBD36340}"/>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2" name="日付プレースホルダー 3">
            <a:extLst>
              <a:ext uri="{FF2B5EF4-FFF2-40B4-BE49-F238E27FC236}">
                <a16:creationId xmlns:a16="http://schemas.microsoft.com/office/drawing/2014/main" id="{20D0F0E2-2848-FCA9-DFE4-9EBEDE28A79F}"/>
              </a:ext>
            </a:extLst>
          </p:cNvPr>
          <p:cNvSpPr>
            <a:spLocks noGrp="1"/>
          </p:cNvSpPr>
          <p:nvPr>
            <p:ph type="dt" sz="half" idx="10"/>
          </p:nvPr>
        </p:nvSpPr>
        <p:spPr>
          <a:xfrm>
            <a:off x="685800" y="378281"/>
            <a:ext cx="1600200" cy="215444"/>
          </a:xfrm>
        </p:spPr>
        <p:txBody>
          <a:bodyPr/>
          <a:lstStyle/>
          <a:p>
            <a:r>
              <a:rPr lang="en-US" altLang="ja-JP" dirty="0"/>
              <a:t>March 2024</a:t>
            </a:r>
          </a:p>
        </p:txBody>
      </p:sp>
      <mc:AlternateContent xmlns:mc="http://schemas.openxmlformats.org/markup-compatibility/2006">
        <mc:Choice xmlns:a14="http://schemas.microsoft.com/office/drawing/2010/main" Requires="a14">
          <p:sp>
            <p:nvSpPr>
              <p:cNvPr id="3" name="Rectangle 3">
                <a:extLst>
                  <a:ext uri="{FF2B5EF4-FFF2-40B4-BE49-F238E27FC236}">
                    <a16:creationId xmlns:a16="http://schemas.microsoft.com/office/drawing/2014/main" id="{D51857D1-B1AB-CC0B-0356-6875324D438E}"/>
                  </a:ext>
                </a:extLst>
              </p:cNvPr>
              <p:cNvSpPr txBox="1">
                <a:spLocks noChangeArrowheads="1"/>
              </p:cNvSpPr>
              <p:nvPr/>
            </p:nvSpPr>
            <p:spPr bwMode="auto">
              <a:xfrm>
                <a:off x="5249810" y="1752583"/>
                <a:ext cx="3763120" cy="310927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400" dirty="0">
                    <a:latin typeface="Times New Roman" panose="02020603050405020304" pitchFamily="18" charset="0"/>
                    <a:ea typeface="+mj-ea"/>
                    <a:cs typeface="Times New Roman" panose="02020603050405020304" pitchFamily="18" charset="0"/>
                  </a:rPr>
                  <a:t>Frequency band:</a:t>
                </a:r>
              </a:p>
              <a:p>
                <a:pPr lvl="1"/>
                <a:r>
                  <a:rPr lang="en-US" altLang="ja-JP" sz="1400" dirty="0">
                    <a:latin typeface="Times New Roman" panose="02020603050405020304" pitchFamily="18" charset="0"/>
                    <a:ea typeface="+mj-ea"/>
                    <a:cs typeface="Times New Roman" panose="02020603050405020304" pitchFamily="18" charset="0"/>
                  </a:rPr>
                  <a:t>920.5-922.3 MHz</a:t>
                </a:r>
              </a:p>
              <a:p>
                <a:r>
                  <a:rPr lang="en" altLang="ja-JP" sz="1400" dirty="0">
                    <a:latin typeface="Times New Roman" panose="02020603050405020304" pitchFamily="18" charset="0"/>
                    <a:ea typeface="+mj-ea"/>
                    <a:cs typeface="Times New Roman" panose="02020603050405020304" pitchFamily="18" charset="0"/>
                  </a:rPr>
                  <a:t>Bandwidth</a:t>
                </a:r>
              </a:p>
              <a:p>
                <a:pPr lvl="1"/>
                <a14:m>
                  <m:oMath xmlns:m="http://schemas.openxmlformats.org/officeDocument/2006/math">
                    <m:d>
                      <m:dPr>
                        <m:ctrlPr>
                          <a:rPr kumimoji="1" lang="en-US" altLang="ja-JP" sz="1400" i="1" smtClean="0">
                            <a:latin typeface="Cambria Math" panose="02040503050406030204" pitchFamily="18" charset="0"/>
                          </a:rPr>
                        </m:ctrlPr>
                      </m:dPr>
                      <m:e>
                        <m:r>
                          <a:rPr kumimoji="1" lang="en-US" altLang="ja-JP" sz="1400" b="0" i="0" smtClean="0">
                            <a:latin typeface="Cambria Math" panose="02040503050406030204" pitchFamily="18" charset="0"/>
                          </a:rPr>
                          <m:t>200 × </m:t>
                        </m:r>
                        <m:r>
                          <m:rPr>
                            <m:sty m:val="p"/>
                          </m:rPr>
                          <a:rPr kumimoji="1" lang="en-US" altLang="ja-JP" sz="1400" b="0" i="0" smtClean="0">
                            <a:latin typeface="Cambria Math" panose="02040503050406030204" pitchFamily="18" charset="0"/>
                          </a:rPr>
                          <m:t>n</m:t>
                        </m:r>
                      </m:e>
                    </m:d>
                    <m:r>
                      <a:rPr kumimoji="1" lang="en-US" altLang="ja-JP" sz="1400" b="0" i="0" smtClean="0">
                        <a:latin typeface="Cambria Math" panose="02040503050406030204" pitchFamily="18" charset="0"/>
                      </a:rPr>
                      <m:t> </m:t>
                    </m:r>
                    <m:r>
                      <m:rPr>
                        <m:sty m:val="p"/>
                      </m:rPr>
                      <a:rPr kumimoji="1" lang="en-US" altLang="ja-JP" sz="1400" b="0" i="0" smtClean="0">
                        <a:latin typeface="Cambria Math" panose="02040503050406030204" pitchFamily="18" charset="0"/>
                      </a:rPr>
                      <m:t>kHz</m:t>
                    </m:r>
                  </m:oMath>
                </a14:m>
                <a:r>
                  <a:rPr lang="en" altLang="ja-JP" sz="1400" dirty="0">
                    <a:latin typeface="Times New Roman" panose="02020603050405020304" pitchFamily="18" charset="0"/>
                    <a:ea typeface="+mj-ea"/>
                    <a:cs typeface="Times New Roman" panose="02020603050405020304" pitchFamily="18" charset="0"/>
                  </a:rPr>
                  <a:t>  (n=1,2,3,4,5)</a:t>
                </a:r>
              </a:p>
              <a:p>
                <a:r>
                  <a:rPr lang="en" altLang="ja-JP" sz="1400" dirty="0">
                    <a:latin typeface="Times New Roman" panose="02020603050405020304" pitchFamily="18" charset="0"/>
                    <a:ea typeface="+mj-ea"/>
                    <a:cs typeface="Times New Roman" panose="02020603050405020304" pitchFamily="18" charset="0"/>
                  </a:rPr>
                  <a:t>Transmission power</a:t>
                </a:r>
              </a:p>
              <a:p>
                <a:pPr lvl="1"/>
                <a:r>
                  <a:rPr lang="en" altLang="ja-JP" sz="1400" dirty="0">
                    <a:latin typeface="Times New Roman" panose="02020603050405020304" pitchFamily="18" charset="0"/>
                    <a:ea typeface="+mj-ea"/>
                    <a:cs typeface="Times New Roman" panose="02020603050405020304" pitchFamily="18" charset="0"/>
                  </a:rPr>
                  <a:t>250 </a:t>
                </a:r>
                <a:r>
                  <a:rPr lang="en" altLang="ja-JP" sz="1400" dirty="0" err="1">
                    <a:latin typeface="Times New Roman" panose="02020603050405020304" pitchFamily="18" charset="0"/>
                    <a:ea typeface="+mj-ea"/>
                    <a:cs typeface="Times New Roman" panose="02020603050405020304" pitchFamily="18" charset="0"/>
                  </a:rPr>
                  <a:t>mW</a:t>
                </a:r>
                <a:r>
                  <a:rPr lang="en" altLang="ja-JP" sz="1400" dirty="0">
                    <a:latin typeface="Times New Roman" panose="02020603050405020304" pitchFamily="18" charset="0"/>
                    <a:ea typeface="+mj-ea"/>
                    <a:cs typeface="Times New Roman" panose="02020603050405020304" pitchFamily="18" charset="0"/>
                  </a:rPr>
                  <a:t> or less</a:t>
                </a:r>
              </a:p>
              <a:p>
                <a:r>
                  <a:rPr lang="en" altLang="ja-JP" sz="1400" dirty="0">
                    <a:latin typeface="Times New Roman" panose="02020603050405020304" pitchFamily="18" charset="0"/>
                    <a:ea typeface="+mj-ea"/>
                    <a:cs typeface="Times New Roman" panose="02020603050405020304" pitchFamily="18" charset="0"/>
                  </a:rPr>
                  <a:t>Antenna gain</a:t>
                </a:r>
              </a:p>
              <a:p>
                <a:pPr lvl="1"/>
                <a:r>
                  <a:rPr lang="en" altLang="ja-JP" sz="1400" dirty="0">
                    <a:latin typeface="Times New Roman" panose="02020603050405020304" pitchFamily="18" charset="0"/>
                    <a:ea typeface="+mj-ea"/>
                    <a:cs typeface="Times New Roman" panose="02020603050405020304" pitchFamily="18" charset="0"/>
                  </a:rPr>
                  <a:t>3 </a:t>
                </a:r>
                <a:r>
                  <a:rPr lang="en" altLang="ja-JP" sz="1400" dirty="0" err="1">
                    <a:latin typeface="Times New Roman" panose="02020603050405020304" pitchFamily="18" charset="0"/>
                    <a:ea typeface="+mj-ea"/>
                    <a:cs typeface="Times New Roman" panose="02020603050405020304" pitchFamily="18" charset="0"/>
                  </a:rPr>
                  <a:t>dBi</a:t>
                </a:r>
                <a:r>
                  <a:rPr lang="en" altLang="ja-JP" sz="1400" dirty="0">
                    <a:latin typeface="Times New Roman" panose="02020603050405020304" pitchFamily="18" charset="0"/>
                    <a:ea typeface="+mj-ea"/>
                    <a:cs typeface="Times New Roman" panose="02020603050405020304" pitchFamily="18" charset="0"/>
                  </a:rPr>
                  <a:t> or less (absolute gain)</a:t>
                </a:r>
              </a:p>
              <a:p>
                <a:pPr lvl="1"/>
                <a:r>
                  <a:rPr lang="en" altLang="ja-JP" sz="1400" dirty="0">
                    <a:latin typeface="Times New Roman" panose="02020603050405020304" pitchFamily="18" charset="0"/>
                    <a:ea typeface="+mj-ea"/>
                    <a:cs typeface="Times New Roman" panose="02020603050405020304" pitchFamily="18" charset="0"/>
                  </a:rPr>
                  <a:t>However, in case EIRP is less than 27 dBm (the value of 3 </a:t>
                </a:r>
                <a:r>
                  <a:rPr lang="en" altLang="ja-JP" sz="1400" dirty="0" err="1">
                    <a:latin typeface="Times New Roman" panose="02020603050405020304" pitchFamily="18" charset="0"/>
                    <a:ea typeface="+mj-ea"/>
                    <a:cs typeface="Times New Roman" panose="02020603050405020304" pitchFamily="18" charset="0"/>
                  </a:rPr>
                  <a:t>dBi</a:t>
                </a:r>
                <a:r>
                  <a:rPr lang="en" altLang="ja-JP" sz="1400" dirty="0">
                    <a:latin typeface="Times New Roman" panose="02020603050405020304" pitchFamily="18" charset="0"/>
                    <a:ea typeface="+mj-ea"/>
                    <a:cs typeface="Times New Roman" panose="02020603050405020304" pitchFamily="18" charset="0"/>
                  </a:rPr>
                  <a:t> plus 250 </a:t>
                </a:r>
                <a:r>
                  <a:rPr lang="en" altLang="ja-JP" sz="1400" dirty="0" err="1">
                    <a:latin typeface="Times New Roman" panose="02020603050405020304" pitchFamily="18" charset="0"/>
                    <a:ea typeface="+mj-ea"/>
                    <a:cs typeface="Times New Roman" panose="02020603050405020304" pitchFamily="18" charset="0"/>
                  </a:rPr>
                  <a:t>mW</a:t>
                </a:r>
                <a:r>
                  <a:rPr lang="en" altLang="ja-JP" sz="1400" dirty="0">
                    <a:latin typeface="Times New Roman" panose="02020603050405020304" pitchFamily="18" charset="0"/>
                    <a:ea typeface="+mj-ea"/>
                    <a:cs typeface="Times New Roman" panose="02020603050405020304" pitchFamily="18" charset="0"/>
                  </a:rPr>
                  <a:t> of antenna power), it is allowed to fill in the gap by the antenna gain.</a:t>
                </a:r>
              </a:p>
              <a:p>
                <a:pPr lvl="1"/>
                <a:endParaRPr lang="en" altLang="ja-JP" sz="1400" dirty="0">
                  <a:latin typeface="Times New Roman" panose="02020603050405020304" pitchFamily="18" charset="0"/>
                  <a:ea typeface="+mj-ea"/>
                  <a:cs typeface="Times New Roman" panose="02020603050405020304" pitchFamily="18" charset="0"/>
                </a:endParaRPr>
              </a:p>
            </p:txBody>
          </p:sp>
        </mc:Choice>
        <mc:Fallback>
          <p:sp>
            <p:nvSpPr>
              <p:cNvPr id="3" name="Rectangle 3">
                <a:extLst>
                  <a:ext uri="{FF2B5EF4-FFF2-40B4-BE49-F238E27FC236}">
                    <a16:creationId xmlns:a16="http://schemas.microsoft.com/office/drawing/2014/main" id="{D51857D1-B1AB-CC0B-0356-6875324D438E}"/>
                  </a:ext>
                </a:extLst>
              </p:cNvPr>
              <p:cNvSpPr txBox="1">
                <a:spLocks noRot="1" noChangeAspect="1" noMove="1" noResize="1" noEditPoints="1" noAdjustHandles="1" noChangeArrowheads="1" noChangeShapeType="1" noTextEdit="1"/>
              </p:cNvSpPr>
              <p:nvPr/>
            </p:nvSpPr>
            <p:spPr bwMode="auto">
              <a:xfrm>
                <a:off x="5249810" y="1752583"/>
                <a:ext cx="3763120" cy="3109276"/>
              </a:xfrm>
              <a:prstGeom prst="rect">
                <a:avLst/>
              </a:prstGeom>
              <a:blipFill>
                <a:blip r:embed="rId3"/>
                <a:stretch>
                  <a:fillRect l="-33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p:sp>
        <p:nvSpPr>
          <p:cNvPr id="4101" name="テキスト ボックス 4100">
            <a:extLst>
              <a:ext uri="{FF2B5EF4-FFF2-40B4-BE49-F238E27FC236}">
                <a16:creationId xmlns:a16="http://schemas.microsoft.com/office/drawing/2014/main" id="{ACA0AC71-9142-6D08-1B27-193B2B9A9081}"/>
              </a:ext>
            </a:extLst>
          </p:cNvPr>
          <p:cNvSpPr txBox="1"/>
          <p:nvPr/>
        </p:nvSpPr>
        <p:spPr>
          <a:xfrm>
            <a:off x="6084168" y="6076745"/>
            <a:ext cx="2757799" cy="276999"/>
          </a:xfrm>
          <a:prstGeom prst="rect">
            <a:avLst/>
          </a:prstGeom>
          <a:noFill/>
        </p:spPr>
        <p:txBody>
          <a:bodyPr wrap="square">
            <a:spAutoFit/>
          </a:bodyPr>
          <a:lstStyle/>
          <a:p>
            <a:r>
              <a:rPr lang="en" altLang="ja-JP" dirty="0"/>
              <a:t>Reference: ARIB STD T-108 Version 1.5</a:t>
            </a:r>
          </a:p>
        </p:txBody>
      </p:sp>
      <p:pic>
        <p:nvPicPr>
          <p:cNvPr id="4103" name="図 4102">
            <a:extLst>
              <a:ext uri="{FF2B5EF4-FFF2-40B4-BE49-F238E27FC236}">
                <a16:creationId xmlns:a16="http://schemas.microsoft.com/office/drawing/2014/main" id="{17F6A7E8-827B-50A8-EBB3-5EA3AB6EB980}"/>
              </a:ext>
            </a:extLst>
          </p:cNvPr>
          <p:cNvPicPr>
            <a:picLocks noChangeAspect="1"/>
          </p:cNvPicPr>
          <p:nvPr/>
        </p:nvPicPr>
        <p:blipFill>
          <a:blip r:embed="rId4"/>
          <a:stretch>
            <a:fillRect/>
          </a:stretch>
        </p:blipFill>
        <p:spPr>
          <a:xfrm>
            <a:off x="302033" y="1169479"/>
            <a:ext cx="6502400" cy="5245100"/>
          </a:xfrm>
          <a:prstGeom prst="rect">
            <a:avLst/>
          </a:prstGeom>
        </p:spPr>
      </p:pic>
      <p:sp>
        <p:nvSpPr>
          <p:cNvPr id="4104" name="テキスト ボックス 4103">
            <a:extLst>
              <a:ext uri="{FF2B5EF4-FFF2-40B4-BE49-F238E27FC236}">
                <a16:creationId xmlns:a16="http://schemas.microsoft.com/office/drawing/2014/main" id="{76E2CEEC-2722-B4EF-586D-90D273F61EFE}"/>
              </a:ext>
            </a:extLst>
          </p:cNvPr>
          <p:cNvSpPr txBox="1"/>
          <p:nvPr/>
        </p:nvSpPr>
        <p:spPr>
          <a:xfrm>
            <a:off x="3018830" y="6247614"/>
            <a:ext cx="1454244" cy="276999"/>
          </a:xfrm>
          <a:prstGeom prst="rect">
            <a:avLst/>
          </a:prstGeom>
          <a:noFill/>
        </p:spPr>
        <p:txBody>
          <a:bodyPr wrap="none" rtlCol="0">
            <a:spAutoFit/>
          </a:bodyPr>
          <a:lstStyle/>
          <a:p>
            <a:r>
              <a:rPr kumimoji="1" lang="en-US" altLang="ja-JP" dirty="0"/>
              <a:t>fc: Center frequency</a:t>
            </a:r>
            <a:endParaRPr kumimoji="1" lang="ja-JP" altLang="en-US"/>
          </a:p>
        </p:txBody>
      </p:sp>
    </p:spTree>
    <p:extLst>
      <p:ext uri="{BB962C8B-B14F-4D97-AF65-F5344CB8AC3E}">
        <p14:creationId xmlns:p14="http://schemas.microsoft.com/office/powerpoint/2010/main" val="581040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48F668D-4297-3044-99B7-6FBD4434696C}"/>
              </a:ext>
            </a:extLst>
          </p:cNvPr>
          <p:cNvSpPr>
            <a:spLocks noGrp="1"/>
          </p:cNvSpPr>
          <p:nvPr>
            <p:ph type="dt" sz="half" idx="10"/>
          </p:nvPr>
        </p:nvSpPr>
        <p:spPr/>
        <p:txBody>
          <a:bodyPr/>
          <a:lstStyle/>
          <a:p>
            <a:r>
              <a:rPr lang="en-US" altLang="ja-JP" dirty="0"/>
              <a:t>March 2024</a:t>
            </a:r>
          </a:p>
        </p:txBody>
      </p:sp>
      <p:sp>
        <p:nvSpPr>
          <p:cNvPr id="3" name="スライド番号プレースホルダー 2">
            <a:extLst>
              <a:ext uri="{FF2B5EF4-FFF2-40B4-BE49-F238E27FC236}">
                <a16:creationId xmlns:a16="http://schemas.microsoft.com/office/drawing/2014/main" id="{60DD4BF8-AD4A-2C9E-4534-ABD4ECA1C581}"/>
              </a:ext>
            </a:extLst>
          </p:cNvPr>
          <p:cNvSpPr>
            <a:spLocks noGrp="1"/>
          </p:cNvSpPr>
          <p:nvPr>
            <p:ph type="sldNum" sz="quarter" idx="12"/>
          </p:nvPr>
        </p:nvSpPr>
        <p:spPr/>
        <p:txBody>
          <a:bodyPr/>
          <a:lstStyle/>
          <a:p>
            <a:r>
              <a:rPr lang="en-US" altLang="ja-JP"/>
              <a:t>Slide </a:t>
            </a:r>
            <a:fld id="{C2764211-2564-534C-81C1-DD39658BDD1F}" type="slidenum">
              <a:rPr lang="en-US" altLang="ja-JP" smtClean="0"/>
              <a:pPr/>
              <a:t>5</a:t>
            </a:fld>
            <a:endParaRPr lang="en-US" altLang="ja-JP"/>
          </a:p>
        </p:txBody>
      </p:sp>
      <p:sp>
        <p:nvSpPr>
          <p:cNvPr id="4" name="フッター プレースホルダー 3">
            <a:extLst>
              <a:ext uri="{FF2B5EF4-FFF2-40B4-BE49-F238E27FC236}">
                <a16:creationId xmlns:a16="http://schemas.microsoft.com/office/drawing/2014/main" id="{75CCE598-CB8C-971A-D1C8-27D67FF70DD8}"/>
              </a:ext>
            </a:extLst>
          </p:cNvPr>
          <p:cNvSpPr>
            <a:spLocks noGrp="1"/>
          </p:cNvSpPr>
          <p:nvPr>
            <p:ph type="ftr" sz="quarter" idx="11"/>
          </p:nvPr>
        </p:nvSpPr>
        <p:spPr/>
        <p:txBody>
          <a:bodyPr/>
          <a:lstStyle/>
          <a:p>
            <a:r>
              <a:rPr lang="en-US" altLang="ja-JP"/>
              <a:t>H. Harada (Kyoto University)</a:t>
            </a:r>
            <a:endParaRPr lang="en-US" altLang="ja-JP" dirty="0"/>
          </a:p>
        </p:txBody>
      </p:sp>
      <p:sp>
        <p:nvSpPr>
          <p:cNvPr id="119" name="Rectangle 2">
            <a:extLst>
              <a:ext uri="{FF2B5EF4-FFF2-40B4-BE49-F238E27FC236}">
                <a16:creationId xmlns:a16="http://schemas.microsoft.com/office/drawing/2014/main" id="{DE910CC4-79F9-B02B-6A1C-75B298AD468B}"/>
              </a:ext>
            </a:extLst>
          </p:cNvPr>
          <p:cNvSpPr txBox="1">
            <a:spLocks noChangeArrowheads="1"/>
          </p:cNvSpPr>
          <p:nvPr/>
        </p:nvSpPr>
        <p:spPr>
          <a:xfrm>
            <a:off x="672144" y="850086"/>
            <a:ext cx="7772400" cy="726976"/>
          </a:xfrm>
          <a:prstGeom prst="rect">
            <a:avLst/>
          </a:prstGeom>
          <a:ln/>
        </p:spPr>
        <p:txBody>
          <a:bodyPr/>
          <a:lst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a:lstStyle>
          <a:p>
            <a:r>
              <a:rPr lang="en-US" altLang="ja-JP" sz="3200" dirty="0"/>
              <a:t>Land Mobile Stations</a:t>
            </a:r>
            <a:endParaRPr lang="ja-JP" altLang="ja-JP" sz="3200"/>
          </a:p>
        </p:txBody>
      </p:sp>
      <mc:AlternateContent xmlns:mc="http://schemas.openxmlformats.org/markup-compatibility/2006">
        <mc:Choice xmlns:a14="http://schemas.microsoft.com/office/drawing/2010/main" Requires="a14">
          <p:sp>
            <p:nvSpPr>
              <p:cNvPr id="134" name="Rectangle 3">
                <a:extLst>
                  <a:ext uri="{FF2B5EF4-FFF2-40B4-BE49-F238E27FC236}">
                    <a16:creationId xmlns:a16="http://schemas.microsoft.com/office/drawing/2014/main" id="{2D0B4263-A90C-297B-C799-E87A5B606514}"/>
                  </a:ext>
                </a:extLst>
              </p:cNvPr>
              <p:cNvSpPr txBox="1">
                <a:spLocks noChangeArrowheads="1"/>
              </p:cNvSpPr>
              <p:nvPr/>
            </p:nvSpPr>
            <p:spPr bwMode="auto">
              <a:xfrm>
                <a:off x="5249810" y="1752583"/>
                <a:ext cx="3763120" cy="310927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400" dirty="0">
                    <a:latin typeface="Times New Roman" panose="02020603050405020304" pitchFamily="18" charset="0"/>
                    <a:ea typeface="+mj-ea"/>
                    <a:cs typeface="Times New Roman" panose="02020603050405020304" pitchFamily="18" charset="0"/>
                  </a:rPr>
                  <a:t>Frequency band:</a:t>
                </a:r>
              </a:p>
              <a:p>
                <a:pPr lvl="1"/>
                <a:r>
                  <a:rPr lang="en-US" altLang="ja-JP" sz="1400" dirty="0">
                    <a:latin typeface="Times New Roman" panose="02020603050405020304" pitchFamily="18" charset="0"/>
                    <a:ea typeface="+mj-ea"/>
                    <a:cs typeface="Times New Roman" panose="02020603050405020304" pitchFamily="18" charset="0"/>
                  </a:rPr>
                  <a:t>922.3-923.5 MHz</a:t>
                </a:r>
              </a:p>
              <a:p>
                <a:r>
                  <a:rPr lang="en" altLang="ja-JP" sz="1400" dirty="0">
                    <a:latin typeface="Times New Roman" panose="02020603050405020304" pitchFamily="18" charset="0"/>
                    <a:ea typeface="+mj-ea"/>
                    <a:cs typeface="Times New Roman" panose="02020603050405020304" pitchFamily="18" charset="0"/>
                  </a:rPr>
                  <a:t>Bandwidth</a:t>
                </a:r>
              </a:p>
              <a:p>
                <a:pPr lvl="1"/>
                <a14:m>
                  <m:oMath xmlns:m="http://schemas.openxmlformats.org/officeDocument/2006/math">
                    <m:d>
                      <m:dPr>
                        <m:ctrlPr>
                          <a:rPr kumimoji="1" lang="en-US" altLang="ja-JP" sz="1400" i="1" smtClean="0">
                            <a:latin typeface="Cambria Math" panose="02040503050406030204" pitchFamily="18" charset="0"/>
                          </a:rPr>
                        </m:ctrlPr>
                      </m:dPr>
                      <m:e>
                        <m:r>
                          <a:rPr kumimoji="1" lang="en-US" altLang="ja-JP" sz="1400" b="0" i="0" smtClean="0">
                            <a:latin typeface="Cambria Math" panose="02040503050406030204" pitchFamily="18" charset="0"/>
                          </a:rPr>
                          <m:t>200 × </m:t>
                        </m:r>
                        <m:r>
                          <m:rPr>
                            <m:sty m:val="p"/>
                          </m:rPr>
                          <a:rPr kumimoji="1" lang="en-US" altLang="ja-JP" sz="1400" b="0" i="0" smtClean="0">
                            <a:latin typeface="Cambria Math" panose="02040503050406030204" pitchFamily="18" charset="0"/>
                          </a:rPr>
                          <m:t>n</m:t>
                        </m:r>
                      </m:e>
                    </m:d>
                    <m:r>
                      <a:rPr kumimoji="1" lang="en-US" altLang="ja-JP" sz="1400" b="0" i="0" smtClean="0">
                        <a:latin typeface="Cambria Math" panose="02040503050406030204" pitchFamily="18" charset="0"/>
                      </a:rPr>
                      <m:t> </m:t>
                    </m:r>
                    <m:r>
                      <m:rPr>
                        <m:sty m:val="p"/>
                      </m:rPr>
                      <a:rPr kumimoji="1" lang="en-US" altLang="ja-JP" sz="1400" b="0" i="0" smtClean="0">
                        <a:latin typeface="Cambria Math" panose="02040503050406030204" pitchFamily="18" charset="0"/>
                      </a:rPr>
                      <m:t>kHz</m:t>
                    </m:r>
                  </m:oMath>
                </a14:m>
                <a:r>
                  <a:rPr lang="en" altLang="ja-JP" sz="1400" dirty="0">
                    <a:latin typeface="Times New Roman" panose="02020603050405020304" pitchFamily="18" charset="0"/>
                    <a:ea typeface="+mj-ea"/>
                    <a:cs typeface="Times New Roman" panose="02020603050405020304" pitchFamily="18" charset="0"/>
                  </a:rPr>
                  <a:t>  (n=1,2,3,4,5)</a:t>
                </a:r>
              </a:p>
              <a:p>
                <a:r>
                  <a:rPr lang="en" altLang="ja-JP" sz="1400" dirty="0">
                    <a:latin typeface="Times New Roman" panose="02020603050405020304" pitchFamily="18" charset="0"/>
                    <a:ea typeface="+mj-ea"/>
                    <a:cs typeface="Times New Roman" panose="02020603050405020304" pitchFamily="18" charset="0"/>
                  </a:rPr>
                  <a:t>Transmission power</a:t>
                </a:r>
              </a:p>
              <a:p>
                <a:pPr lvl="1"/>
                <a:r>
                  <a:rPr lang="en" altLang="ja-JP" sz="1400" dirty="0">
                    <a:latin typeface="Times New Roman" panose="02020603050405020304" pitchFamily="18" charset="0"/>
                    <a:ea typeface="+mj-ea"/>
                    <a:cs typeface="Times New Roman" panose="02020603050405020304" pitchFamily="18" charset="0"/>
                  </a:rPr>
                  <a:t>250 </a:t>
                </a:r>
                <a:r>
                  <a:rPr lang="en" altLang="ja-JP" sz="1400" dirty="0" err="1">
                    <a:latin typeface="Times New Roman" panose="02020603050405020304" pitchFamily="18" charset="0"/>
                    <a:ea typeface="+mj-ea"/>
                    <a:cs typeface="Times New Roman" panose="02020603050405020304" pitchFamily="18" charset="0"/>
                  </a:rPr>
                  <a:t>mW</a:t>
                </a:r>
                <a:r>
                  <a:rPr lang="en" altLang="ja-JP" sz="1400" dirty="0">
                    <a:latin typeface="Times New Roman" panose="02020603050405020304" pitchFamily="18" charset="0"/>
                    <a:ea typeface="+mj-ea"/>
                    <a:cs typeface="Times New Roman" panose="02020603050405020304" pitchFamily="18" charset="0"/>
                  </a:rPr>
                  <a:t> or less</a:t>
                </a:r>
              </a:p>
              <a:p>
                <a:r>
                  <a:rPr lang="en" altLang="ja-JP" sz="1400" dirty="0">
                    <a:latin typeface="Times New Roman" panose="02020603050405020304" pitchFamily="18" charset="0"/>
                    <a:ea typeface="+mj-ea"/>
                    <a:cs typeface="Times New Roman" panose="02020603050405020304" pitchFamily="18" charset="0"/>
                  </a:rPr>
                  <a:t>Antenna gain</a:t>
                </a:r>
              </a:p>
              <a:p>
                <a:pPr lvl="1"/>
                <a:r>
                  <a:rPr lang="en" altLang="ja-JP" sz="1400" dirty="0">
                    <a:latin typeface="Times New Roman" panose="02020603050405020304" pitchFamily="18" charset="0"/>
                    <a:ea typeface="+mj-ea"/>
                    <a:cs typeface="Times New Roman" panose="02020603050405020304" pitchFamily="18" charset="0"/>
                  </a:rPr>
                  <a:t>3 </a:t>
                </a:r>
                <a:r>
                  <a:rPr lang="en" altLang="ja-JP" sz="1400" dirty="0" err="1">
                    <a:latin typeface="Times New Roman" panose="02020603050405020304" pitchFamily="18" charset="0"/>
                    <a:ea typeface="+mj-ea"/>
                    <a:cs typeface="Times New Roman" panose="02020603050405020304" pitchFamily="18" charset="0"/>
                  </a:rPr>
                  <a:t>dBi</a:t>
                </a:r>
                <a:r>
                  <a:rPr lang="en" altLang="ja-JP" sz="1400" dirty="0">
                    <a:latin typeface="Times New Roman" panose="02020603050405020304" pitchFamily="18" charset="0"/>
                    <a:ea typeface="+mj-ea"/>
                    <a:cs typeface="Times New Roman" panose="02020603050405020304" pitchFamily="18" charset="0"/>
                  </a:rPr>
                  <a:t> or less (absolute gain)</a:t>
                </a:r>
              </a:p>
              <a:p>
                <a:pPr lvl="1"/>
                <a:r>
                  <a:rPr lang="en" altLang="ja-JP" sz="1400" dirty="0">
                    <a:latin typeface="Times New Roman" panose="02020603050405020304" pitchFamily="18" charset="0"/>
                    <a:ea typeface="+mj-ea"/>
                    <a:cs typeface="Times New Roman" panose="02020603050405020304" pitchFamily="18" charset="0"/>
                  </a:rPr>
                  <a:t>However, in case EIRP is less than 27 dBm (the value of 3 </a:t>
                </a:r>
                <a:r>
                  <a:rPr lang="en" altLang="ja-JP" sz="1400" dirty="0" err="1">
                    <a:latin typeface="Times New Roman" panose="02020603050405020304" pitchFamily="18" charset="0"/>
                    <a:ea typeface="+mj-ea"/>
                    <a:cs typeface="Times New Roman" panose="02020603050405020304" pitchFamily="18" charset="0"/>
                  </a:rPr>
                  <a:t>dBi</a:t>
                </a:r>
                <a:r>
                  <a:rPr lang="en" altLang="ja-JP" sz="1400" dirty="0">
                    <a:latin typeface="Times New Roman" panose="02020603050405020304" pitchFamily="18" charset="0"/>
                    <a:ea typeface="+mj-ea"/>
                    <a:cs typeface="Times New Roman" panose="02020603050405020304" pitchFamily="18" charset="0"/>
                  </a:rPr>
                  <a:t> plus 250 </a:t>
                </a:r>
                <a:r>
                  <a:rPr lang="en" altLang="ja-JP" sz="1400" dirty="0" err="1">
                    <a:latin typeface="Times New Roman" panose="02020603050405020304" pitchFamily="18" charset="0"/>
                    <a:ea typeface="+mj-ea"/>
                    <a:cs typeface="Times New Roman" panose="02020603050405020304" pitchFamily="18" charset="0"/>
                  </a:rPr>
                  <a:t>mW</a:t>
                </a:r>
                <a:r>
                  <a:rPr lang="en" altLang="ja-JP" sz="1400" dirty="0">
                    <a:latin typeface="Times New Roman" panose="02020603050405020304" pitchFamily="18" charset="0"/>
                    <a:ea typeface="+mj-ea"/>
                    <a:cs typeface="Times New Roman" panose="02020603050405020304" pitchFamily="18" charset="0"/>
                  </a:rPr>
                  <a:t> of antenna power), it is allowed to fill in the gap by the antenna gain.</a:t>
                </a:r>
              </a:p>
              <a:p>
                <a:pPr lvl="1"/>
                <a:endParaRPr lang="en" altLang="ja-JP" sz="1400" dirty="0">
                  <a:latin typeface="Times New Roman" panose="02020603050405020304" pitchFamily="18" charset="0"/>
                  <a:ea typeface="+mj-ea"/>
                  <a:cs typeface="Times New Roman" panose="02020603050405020304" pitchFamily="18" charset="0"/>
                </a:endParaRPr>
              </a:p>
            </p:txBody>
          </p:sp>
        </mc:Choice>
        <mc:Fallback>
          <p:sp>
            <p:nvSpPr>
              <p:cNvPr id="134" name="Rectangle 3">
                <a:extLst>
                  <a:ext uri="{FF2B5EF4-FFF2-40B4-BE49-F238E27FC236}">
                    <a16:creationId xmlns:a16="http://schemas.microsoft.com/office/drawing/2014/main" id="{2D0B4263-A90C-297B-C799-E87A5B606514}"/>
                  </a:ext>
                </a:extLst>
              </p:cNvPr>
              <p:cNvSpPr txBox="1">
                <a:spLocks noRot="1" noChangeAspect="1" noMove="1" noResize="1" noEditPoints="1" noAdjustHandles="1" noChangeArrowheads="1" noChangeShapeType="1" noTextEdit="1"/>
              </p:cNvSpPr>
              <p:nvPr/>
            </p:nvSpPr>
            <p:spPr bwMode="auto">
              <a:xfrm>
                <a:off x="5249810" y="1752583"/>
                <a:ext cx="3763120" cy="3109276"/>
              </a:xfrm>
              <a:prstGeom prst="rect">
                <a:avLst/>
              </a:prstGeom>
              <a:blipFill>
                <a:blip r:embed="rId2"/>
                <a:stretch>
                  <a:fillRect l="-33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p:sp>
        <p:nvSpPr>
          <p:cNvPr id="135" name="テキスト ボックス 134">
            <a:extLst>
              <a:ext uri="{FF2B5EF4-FFF2-40B4-BE49-F238E27FC236}">
                <a16:creationId xmlns:a16="http://schemas.microsoft.com/office/drawing/2014/main" id="{3C7D0510-62E1-73FD-4350-C1B48D1FD867}"/>
              </a:ext>
            </a:extLst>
          </p:cNvPr>
          <p:cNvSpPr txBox="1"/>
          <p:nvPr/>
        </p:nvSpPr>
        <p:spPr>
          <a:xfrm>
            <a:off x="6160725" y="6065805"/>
            <a:ext cx="2757799" cy="276999"/>
          </a:xfrm>
          <a:prstGeom prst="rect">
            <a:avLst/>
          </a:prstGeom>
          <a:noFill/>
        </p:spPr>
        <p:txBody>
          <a:bodyPr wrap="square">
            <a:spAutoFit/>
          </a:bodyPr>
          <a:lstStyle/>
          <a:p>
            <a:r>
              <a:rPr lang="en" altLang="ja-JP" dirty="0"/>
              <a:t>Reference: ARIB STD T-108 Version 1.5</a:t>
            </a:r>
          </a:p>
        </p:txBody>
      </p:sp>
      <p:pic>
        <p:nvPicPr>
          <p:cNvPr id="141" name="図 140">
            <a:extLst>
              <a:ext uri="{FF2B5EF4-FFF2-40B4-BE49-F238E27FC236}">
                <a16:creationId xmlns:a16="http://schemas.microsoft.com/office/drawing/2014/main" id="{5A04E470-F79F-80CF-7416-8E4A0BC74E23}"/>
              </a:ext>
            </a:extLst>
          </p:cNvPr>
          <p:cNvPicPr>
            <a:picLocks noChangeAspect="1"/>
          </p:cNvPicPr>
          <p:nvPr/>
        </p:nvPicPr>
        <p:blipFill>
          <a:blip r:embed="rId3"/>
          <a:stretch>
            <a:fillRect/>
          </a:stretch>
        </p:blipFill>
        <p:spPr>
          <a:xfrm>
            <a:off x="102903" y="1495057"/>
            <a:ext cx="6502400" cy="4813300"/>
          </a:xfrm>
          <a:prstGeom prst="rect">
            <a:avLst/>
          </a:prstGeom>
        </p:spPr>
      </p:pic>
      <p:sp>
        <p:nvSpPr>
          <p:cNvPr id="142" name="テキスト ボックス 141">
            <a:extLst>
              <a:ext uri="{FF2B5EF4-FFF2-40B4-BE49-F238E27FC236}">
                <a16:creationId xmlns:a16="http://schemas.microsoft.com/office/drawing/2014/main" id="{296E3A8B-B617-9C46-0CE7-9C01B505E70C}"/>
              </a:ext>
            </a:extLst>
          </p:cNvPr>
          <p:cNvSpPr txBox="1"/>
          <p:nvPr/>
        </p:nvSpPr>
        <p:spPr>
          <a:xfrm>
            <a:off x="2555776" y="6198414"/>
            <a:ext cx="1454244" cy="276999"/>
          </a:xfrm>
          <a:prstGeom prst="rect">
            <a:avLst/>
          </a:prstGeom>
          <a:noFill/>
        </p:spPr>
        <p:txBody>
          <a:bodyPr wrap="none" rtlCol="0">
            <a:spAutoFit/>
          </a:bodyPr>
          <a:lstStyle/>
          <a:p>
            <a:r>
              <a:rPr kumimoji="1" lang="en-US" altLang="ja-JP" dirty="0"/>
              <a:t>fc: Center frequency</a:t>
            </a:r>
            <a:endParaRPr kumimoji="1" lang="ja-JP" altLang="en-US"/>
          </a:p>
        </p:txBody>
      </p:sp>
    </p:spTree>
    <p:extLst>
      <p:ext uri="{BB962C8B-B14F-4D97-AF65-F5344CB8AC3E}">
        <p14:creationId xmlns:p14="http://schemas.microsoft.com/office/powerpoint/2010/main" val="2811313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A50A2B7A-11E7-3397-8475-8907C696D2FD}"/>
              </a:ext>
            </a:extLst>
          </p:cNvPr>
          <p:cNvSpPr>
            <a:spLocks noGrp="1"/>
          </p:cNvSpPr>
          <p:nvPr>
            <p:ph type="sldNum" sz="quarter" idx="12"/>
          </p:nvPr>
        </p:nvSpPr>
        <p:spPr/>
        <p:txBody>
          <a:bodyPr/>
          <a:lstStyle/>
          <a:p>
            <a:r>
              <a:rPr lang="en-US" altLang="ja-JP"/>
              <a:t>Slide </a:t>
            </a:r>
            <a:fld id="{79393609-1E35-594E-81C6-2FF184A0CB90}" type="slidenum">
              <a:rPr lang="en-US" altLang="ja-JP"/>
              <a:pPr/>
              <a:t>6</a:t>
            </a:fld>
            <a:endParaRPr lang="en-US" altLang="ja-JP"/>
          </a:p>
        </p:txBody>
      </p:sp>
      <p:sp>
        <p:nvSpPr>
          <p:cNvPr id="4098" name="Rectangle 2">
            <a:extLst>
              <a:ext uri="{FF2B5EF4-FFF2-40B4-BE49-F238E27FC236}">
                <a16:creationId xmlns:a16="http://schemas.microsoft.com/office/drawing/2014/main" id="{DEC88A55-00E5-B55C-E80B-CB30C83EAFBD}"/>
              </a:ext>
            </a:extLst>
          </p:cNvPr>
          <p:cNvSpPr>
            <a:spLocks noGrp="1" noChangeArrowheads="1"/>
          </p:cNvSpPr>
          <p:nvPr>
            <p:ph type="title"/>
          </p:nvPr>
        </p:nvSpPr>
        <p:spPr>
          <a:xfrm>
            <a:off x="685800" y="685800"/>
            <a:ext cx="7772400" cy="726976"/>
          </a:xfrm>
          <a:ln/>
        </p:spPr>
        <p:txBody>
          <a:bodyPr/>
          <a:lstStyle/>
          <a:p>
            <a:r>
              <a:rPr lang="en-US" altLang="ja-JP" sz="3200" dirty="0"/>
              <a:t>Specified low-power radio stations</a:t>
            </a:r>
            <a:endParaRPr lang="ja-JP" altLang="ja-JP" sz="3200"/>
          </a:p>
        </p:txBody>
      </p:sp>
      <mc:AlternateContent xmlns:mc="http://schemas.openxmlformats.org/markup-compatibility/2006">
        <mc:Choice xmlns:a14="http://schemas.microsoft.com/office/drawing/2010/main" Requires="a14">
          <p:sp>
            <p:nvSpPr>
              <p:cNvPr id="4099" name="Rectangle 3">
                <a:extLst>
                  <a:ext uri="{FF2B5EF4-FFF2-40B4-BE49-F238E27FC236}">
                    <a16:creationId xmlns:a16="http://schemas.microsoft.com/office/drawing/2014/main" id="{A982E641-2466-EEA2-52BA-933FBC137967}"/>
                  </a:ext>
                </a:extLst>
              </p:cNvPr>
              <p:cNvSpPr>
                <a:spLocks noGrp="1" noChangeArrowheads="1"/>
              </p:cNvSpPr>
              <p:nvPr>
                <p:ph type="body" idx="1"/>
              </p:nvPr>
            </p:nvSpPr>
            <p:spPr>
              <a:xfrm>
                <a:off x="685800" y="1556792"/>
                <a:ext cx="7772400" cy="4464496"/>
              </a:xfrm>
              <a:ln/>
            </p:spPr>
            <p:txBody>
              <a:bodyPr/>
              <a:lstStyle/>
              <a:p>
                <a:r>
                  <a:rPr lang="en-US" altLang="ja-JP" sz="1400" dirty="0">
                    <a:latin typeface="Times New Roman" panose="02020603050405020304" pitchFamily="18" charset="0"/>
                    <a:ea typeface="+mj-ea"/>
                    <a:cs typeface="Times New Roman" panose="02020603050405020304" pitchFamily="18" charset="0"/>
                  </a:rPr>
                  <a:t>Frequency band:</a:t>
                </a:r>
              </a:p>
              <a:p>
                <a:pPr lvl="1"/>
                <a:r>
                  <a:rPr lang="en-US" altLang="ja-JP" sz="1400" dirty="0">
                    <a:latin typeface="Times New Roman" panose="02020603050405020304" pitchFamily="18" charset="0"/>
                    <a:ea typeface="+mj-ea"/>
                    <a:cs typeface="Times New Roman" panose="02020603050405020304" pitchFamily="18" charset="0"/>
                  </a:rPr>
                  <a:t>915.9-916.9 MHz, 920.5-929.7 MHz</a:t>
                </a:r>
              </a:p>
              <a:p>
                <a:r>
                  <a:rPr lang="en" altLang="ja-JP" sz="1400" dirty="0">
                    <a:latin typeface="Times New Roman" panose="02020603050405020304" pitchFamily="18" charset="0"/>
                    <a:ea typeface="+mj-ea"/>
                    <a:cs typeface="Times New Roman" panose="02020603050405020304" pitchFamily="18" charset="0"/>
                  </a:rPr>
                  <a:t>Bandwidth</a:t>
                </a:r>
              </a:p>
              <a:p>
                <a:pPr lvl="1"/>
                <a14:m>
                  <m:oMath xmlns:m="http://schemas.openxmlformats.org/officeDocument/2006/math">
                    <m:d>
                      <m:dPr>
                        <m:ctrlPr>
                          <a:rPr kumimoji="1" lang="en-US" altLang="ja-JP" sz="1400" i="1" smtClean="0">
                            <a:latin typeface="Cambria Math" panose="02040503050406030204" pitchFamily="18" charset="0"/>
                          </a:rPr>
                        </m:ctrlPr>
                      </m:dPr>
                      <m:e>
                        <m:r>
                          <a:rPr kumimoji="1" lang="en-US" altLang="ja-JP" sz="1400" b="0" i="0" smtClean="0">
                            <a:latin typeface="Cambria Math" panose="02040503050406030204" pitchFamily="18" charset="0"/>
                          </a:rPr>
                          <m:t>200 × </m:t>
                        </m:r>
                        <m:r>
                          <m:rPr>
                            <m:sty m:val="p"/>
                          </m:rPr>
                          <a:rPr kumimoji="1" lang="en-US" altLang="ja-JP" sz="1400" b="0" i="0" smtClean="0">
                            <a:latin typeface="Cambria Math" panose="02040503050406030204" pitchFamily="18" charset="0"/>
                          </a:rPr>
                          <m:t>n</m:t>
                        </m:r>
                      </m:e>
                    </m:d>
                    <m:r>
                      <a:rPr kumimoji="1" lang="en-US" altLang="ja-JP" sz="1400" b="0" i="0" smtClean="0">
                        <a:latin typeface="Cambria Math" panose="02040503050406030204" pitchFamily="18" charset="0"/>
                      </a:rPr>
                      <m:t> </m:t>
                    </m:r>
                    <m:r>
                      <m:rPr>
                        <m:sty m:val="p"/>
                      </m:rPr>
                      <a:rPr kumimoji="1" lang="en-US" altLang="ja-JP" sz="1400" b="0" i="0" smtClean="0">
                        <a:latin typeface="Cambria Math" panose="02040503050406030204" pitchFamily="18" charset="0"/>
                      </a:rPr>
                      <m:t>kHz</m:t>
                    </m:r>
                  </m:oMath>
                </a14:m>
                <a:r>
                  <a:rPr lang="en" altLang="ja-JP" sz="1400" dirty="0">
                    <a:latin typeface="Times New Roman" panose="02020603050405020304" pitchFamily="18" charset="0"/>
                    <a:ea typeface="+mj-ea"/>
                    <a:cs typeface="Times New Roman" panose="02020603050405020304" pitchFamily="18" charset="0"/>
                  </a:rPr>
                  <a:t>  (n=1-5)</a:t>
                </a:r>
                <a:r>
                  <a:rPr lang="en-US" altLang="ja-JP" sz="1400" dirty="0">
                    <a:latin typeface="Times New Roman" panose="02020603050405020304" pitchFamily="18" charset="0"/>
                    <a:ea typeface="+mj-ea"/>
                    <a:cs typeface="Times New Roman" panose="02020603050405020304" pitchFamily="18" charset="0"/>
                  </a:rPr>
                  <a:t>: Center frequency: 916.0 - 916.8 MHz, 922.4 - 928.0 MHz: 1mW </a:t>
                </a:r>
              </a:p>
              <a:p>
                <a:pPr lvl="1"/>
                <a14:m>
                  <m:oMath xmlns:m="http://schemas.openxmlformats.org/officeDocument/2006/math">
                    <m:d>
                      <m:dPr>
                        <m:ctrlPr>
                          <a:rPr kumimoji="1" lang="en-US" altLang="ja-JP" sz="1400" i="1" smtClean="0">
                            <a:latin typeface="Cambria Math" panose="02040503050406030204" pitchFamily="18" charset="0"/>
                          </a:rPr>
                        </m:ctrlPr>
                      </m:dPr>
                      <m:e>
                        <m:r>
                          <a:rPr kumimoji="1" lang="en-US" altLang="ja-JP" sz="1400" b="0" i="0" smtClean="0">
                            <a:latin typeface="Cambria Math" panose="02040503050406030204" pitchFamily="18" charset="0"/>
                          </a:rPr>
                          <m:t>1</m:t>
                        </m:r>
                        <m:r>
                          <a:rPr kumimoji="1" lang="en-US" altLang="ja-JP" sz="1400" b="0" i="0" smtClean="0">
                            <a:latin typeface="Cambria Math" panose="02040503050406030204" pitchFamily="18" charset="0"/>
                          </a:rPr>
                          <m:t>00 × </m:t>
                        </m:r>
                        <m:r>
                          <m:rPr>
                            <m:sty m:val="p"/>
                          </m:rPr>
                          <a:rPr kumimoji="1" lang="en-US" altLang="ja-JP" sz="1400" b="0" i="0" smtClean="0">
                            <a:latin typeface="Cambria Math" panose="02040503050406030204" pitchFamily="18" charset="0"/>
                          </a:rPr>
                          <m:t>n</m:t>
                        </m:r>
                      </m:e>
                    </m:d>
                    <m:r>
                      <a:rPr kumimoji="1" lang="en-US" altLang="ja-JP" sz="1400" b="0" i="0" smtClean="0">
                        <a:latin typeface="Cambria Math" panose="02040503050406030204" pitchFamily="18" charset="0"/>
                      </a:rPr>
                      <m:t> </m:t>
                    </m:r>
                    <m:r>
                      <m:rPr>
                        <m:sty m:val="p"/>
                      </m:rPr>
                      <a:rPr kumimoji="1" lang="en-US" altLang="ja-JP" sz="1400" b="0" i="0" smtClean="0">
                        <a:latin typeface="Cambria Math" panose="02040503050406030204" pitchFamily="18" charset="0"/>
                      </a:rPr>
                      <m:t>kHz</m:t>
                    </m:r>
                  </m:oMath>
                </a14:m>
                <a:r>
                  <a:rPr lang="en" altLang="ja-JP" sz="1400" dirty="0">
                    <a:latin typeface="Times New Roman" panose="02020603050405020304" pitchFamily="18" charset="0"/>
                    <a:ea typeface="+mj-ea"/>
                    <a:cs typeface="Times New Roman" panose="02020603050405020304" pitchFamily="18" charset="0"/>
                  </a:rPr>
                  <a:t>  (n=1-5)</a:t>
                </a:r>
                <a:r>
                  <a:rPr lang="en-US" altLang="ja-JP" sz="1400" dirty="0">
                    <a:latin typeface="Times New Roman" panose="02020603050405020304" pitchFamily="18" charset="0"/>
                    <a:ea typeface="+mj-ea"/>
                    <a:cs typeface="Times New Roman" panose="02020603050405020304" pitchFamily="18" charset="0"/>
                  </a:rPr>
                  <a:t>: </a:t>
                </a:r>
                <a:r>
                  <a:rPr lang="en-US" altLang="ja-JP" sz="1400" dirty="0">
                    <a:latin typeface="Times New Roman" panose="02020603050405020304" pitchFamily="18" charset="0"/>
                    <a:cs typeface="Times New Roman" panose="02020603050405020304" pitchFamily="18" charset="0"/>
                  </a:rPr>
                  <a:t>Center frequency: </a:t>
                </a:r>
                <a:r>
                  <a:rPr lang="en-US" altLang="ja-JP" sz="1400" dirty="0">
                    <a:latin typeface="Times New Roman" panose="02020603050405020304" pitchFamily="18" charset="0"/>
                    <a:ea typeface="+mj-ea"/>
                    <a:cs typeface="Times New Roman" panose="02020603050405020304" pitchFamily="18" charset="0"/>
                  </a:rPr>
                  <a:t>928.15 - 929.65 MHz: 1mW</a:t>
                </a:r>
              </a:p>
              <a:p>
                <a:pPr lvl="1"/>
                <a14:m>
                  <m:oMath xmlns:m="http://schemas.openxmlformats.org/officeDocument/2006/math">
                    <m:d>
                      <m:dPr>
                        <m:ctrlPr>
                          <a:rPr kumimoji="1" lang="en-US" altLang="ja-JP" sz="1400" i="1" smtClean="0">
                            <a:latin typeface="Cambria Math" panose="02040503050406030204" pitchFamily="18" charset="0"/>
                          </a:rPr>
                        </m:ctrlPr>
                      </m:dPr>
                      <m:e>
                        <m:r>
                          <a:rPr kumimoji="1" lang="en-US" altLang="ja-JP" sz="1400" b="0" i="0" smtClean="0">
                            <a:latin typeface="Cambria Math" panose="02040503050406030204" pitchFamily="18" charset="0"/>
                          </a:rPr>
                          <m:t>200 × </m:t>
                        </m:r>
                        <m:r>
                          <m:rPr>
                            <m:sty m:val="p"/>
                          </m:rPr>
                          <a:rPr kumimoji="1" lang="en-US" altLang="ja-JP" sz="1400" b="0" i="0" smtClean="0">
                            <a:latin typeface="Cambria Math" panose="02040503050406030204" pitchFamily="18" charset="0"/>
                          </a:rPr>
                          <m:t>n</m:t>
                        </m:r>
                      </m:e>
                    </m:d>
                    <m:r>
                      <a:rPr kumimoji="1" lang="en-US" altLang="ja-JP" sz="1400" b="0" i="0" smtClean="0">
                        <a:latin typeface="Cambria Math" panose="02040503050406030204" pitchFamily="18" charset="0"/>
                      </a:rPr>
                      <m:t> </m:t>
                    </m:r>
                    <m:r>
                      <m:rPr>
                        <m:sty m:val="p"/>
                      </m:rPr>
                      <a:rPr kumimoji="1" lang="en-US" altLang="ja-JP" sz="1400" b="0" i="0" smtClean="0">
                        <a:latin typeface="Cambria Math" panose="02040503050406030204" pitchFamily="18" charset="0"/>
                      </a:rPr>
                      <m:t>kHz</m:t>
                    </m:r>
                  </m:oMath>
                </a14:m>
                <a:r>
                  <a:rPr lang="en" altLang="ja-JP" sz="1400" dirty="0">
                    <a:latin typeface="Times New Roman" panose="02020603050405020304" pitchFamily="18" charset="0"/>
                    <a:ea typeface="+mj-ea"/>
                    <a:cs typeface="Times New Roman" panose="02020603050405020304" pitchFamily="18" charset="0"/>
                  </a:rPr>
                  <a:t>  (n=1-10)</a:t>
                </a:r>
                <a:r>
                  <a:rPr lang="en-US" altLang="ja-JP" sz="1400" dirty="0">
                    <a:latin typeface="Times New Roman" panose="02020603050405020304" pitchFamily="18" charset="0"/>
                    <a:ea typeface="+mj-ea"/>
                    <a:cs typeface="Times New Roman" panose="02020603050405020304" pitchFamily="18" charset="0"/>
                  </a:rPr>
                  <a:t>: </a:t>
                </a:r>
                <a:r>
                  <a:rPr lang="en-US" altLang="ja-JP" sz="1400" dirty="0">
                    <a:latin typeface="Times New Roman" panose="02020603050405020304" pitchFamily="18" charset="0"/>
                    <a:cs typeface="Times New Roman" panose="02020603050405020304" pitchFamily="18" charset="0"/>
                  </a:rPr>
                  <a:t>Center frequency: </a:t>
                </a:r>
                <a:r>
                  <a:rPr lang="en-US" altLang="ja-JP" sz="1400" dirty="0">
                    <a:latin typeface="Times New Roman" panose="02020603050405020304" pitchFamily="18" charset="0"/>
                    <a:ea typeface="+mj-ea"/>
                    <a:cs typeface="Times New Roman" panose="02020603050405020304" pitchFamily="18" charset="0"/>
                  </a:rPr>
                  <a:t>920.6 - 928.0 MHz: 20 </a:t>
                </a:r>
                <a:r>
                  <a:rPr lang="en-US" altLang="ja-JP" sz="1400" dirty="0" err="1">
                    <a:latin typeface="Times New Roman" panose="02020603050405020304" pitchFamily="18" charset="0"/>
                    <a:ea typeface="+mj-ea"/>
                    <a:cs typeface="Times New Roman" panose="02020603050405020304" pitchFamily="18" charset="0"/>
                  </a:rPr>
                  <a:t>mW</a:t>
                </a:r>
                <a:endParaRPr lang="en-US" altLang="ja-JP" sz="1400" dirty="0">
                  <a:latin typeface="Times New Roman" panose="02020603050405020304" pitchFamily="18" charset="0"/>
                  <a:ea typeface="+mj-ea"/>
                  <a:cs typeface="Times New Roman" panose="02020603050405020304" pitchFamily="18" charset="0"/>
                </a:endParaRPr>
              </a:p>
              <a:p>
                <a:pPr marL="857250" lvl="2" indent="0">
                  <a:buNone/>
                </a:pPr>
                <a:r>
                  <a:rPr lang="en-US" altLang="ja-JP" sz="1000" dirty="0">
                    <a:latin typeface="Times New Roman" panose="02020603050405020304" pitchFamily="18" charset="0"/>
                    <a:ea typeface="+mj-ea"/>
                    <a:cs typeface="Times New Roman" panose="02020603050405020304" pitchFamily="18" charset="0"/>
                  </a:rPr>
                  <a:t>it is prohibited to simultaneously use both the unit channels giving priority to prioritized passive tag system whose center frequencies are located from 920.6 MHz to 922.2 MHz and the unit channels whose center frequencies are located 922.4 MHz or more.</a:t>
                </a:r>
                <a:endParaRPr lang="en-US" altLang="ja-JP" sz="1400" dirty="0">
                  <a:latin typeface="Times New Roman" panose="02020603050405020304" pitchFamily="18" charset="0"/>
                  <a:ea typeface="+mj-ea"/>
                  <a:cs typeface="Times New Roman" panose="02020603050405020304" pitchFamily="18" charset="0"/>
                </a:endParaRPr>
              </a:p>
              <a:p>
                <a:r>
                  <a:rPr lang="en" altLang="ja-JP" sz="1400" dirty="0">
                    <a:latin typeface="Times New Roman" panose="02020603050405020304" pitchFamily="18" charset="0"/>
                    <a:ea typeface="+mj-ea"/>
                    <a:cs typeface="Times New Roman" panose="02020603050405020304" pitchFamily="18" charset="0"/>
                  </a:rPr>
                  <a:t>Transmission power</a:t>
                </a:r>
              </a:p>
              <a:p>
                <a:pPr lvl="1"/>
                <a:r>
                  <a:rPr lang="en" altLang="ja-JP" sz="1400" dirty="0">
                    <a:latin typeface="Times New Roman" panose="02020603050405020304" pitchFamily="18" charset="0"/>
                    <a:ea typeface="+mj-ea"/>
                    <a:cs typeface="Times New Roman" panose="02020603050405020304" pitchFamily="18" charset="0"/>
                  </a:rPr>
                  <a:t>20 </a:t>
                </a:r>
                <a:r>
                  <a:rPr lang="en" altLang="ja-JP" sz="1400" dirty="0" err="1">
                    <a:latin typeface="Times New Roman" panose="02020603050405020304" pitchFamily="18" charset="0"/>
                    <a:ea typeface="+mj-ea"/>
                    <a:cs typeface="Times New Roman" panose="02020603050405020304" pitchFamily="18" charset="0"/>
                  </a:rPr>
                  <a:t>mW</a:t>
                </a:r>
                <a:r>
                  <a:rPr lang="en" altLang="ja-JP" sz="1400" dirty="0">
                    <a:latin typeface="Times New Roman" panose="02020603050405020304" pitchFamily="18" charset="0"/>
                    <a:ea typeface="+mj-ea"/>
                    <a:cs typeface="Times New Roman" panose="02020603050405020304" pitchFamily="18" charset="0"/>
                  </a:rPr>
                  <a:t> or less.</a:t>
                </a:r>
              </a:p>
              <a:p>
                <a:pPr lvl="1"/>
                <a:r>
                  <a:rPr lang="en" altLang="ja-JP" sz="1400" dirty="0">
                    <a:latin typeface="Times New Roman" panose="02020603050405020304" pitchFamily="18" charset="0"/>
                    <a:ea typeface="+mj-ea"/>
                    <a:cs typeface="Times New Roman" panose="02020603050405020304" pitchFamily="18" charset="0"/>
                  </a:rPr>
                  <a:t>1mW or less if radio channel in use includes 916.0 MHz -916.8 MHz or 928.15 MHz - 929.65 MHz</a:t>
                </a:r>
              </a:p>
              <a:p>
                <a:pPr lvl="1"/>
                <a:r>
                  <a:rPr lang="en" altLang="ja-JP" sz="1400" dirty="0">
                    <a:latin typeface="Times New Roman" panose="02020603050405020304" pitchFamily="18" charset="0"/>
                    <a:ea typeface="+mj-ea"/>
                    <a:cs typeface="Times New Roman" panose="02020603050405020304" pitchFamily="18" charset="0"/>
                  </a:rPr>
                  <a:t>Moreover, given the radio equipment is housed in a single cabinet and shall not be opened easily, and its EIRP is 16 dBm or 3 dBm or less (value when applying 20 </a:t>
                </a:r>
                <a:r>
                  <a:rPr lang="en" altLang="ja-JP" sz="1400" dirty="0" err="1">
                    <a:latin typeface="Times New Roman" panose="02020603050405020304" pitchFamily="18" charset="0"/>
                    <a:ea typeface="+mj-ea"/>
                    <a:cs typeface="Times New Roman" panose="02020603050405020304" pitchFamily="18" charset="0"/>
                  </a:rPr>
                  <a:t>mW</a:t>
                </a:r>
                <a:r>
                  <a:rPr lang="en" altLang="ja-JP" sz="1400" dirty="0">
                    <a:latin typeface="Times New Roman" panose="02020603050405020304" pitchFamily="18" charset="0"/>
                    <a:ea typeface="+mj-ea"/>
                    <a:cs typeface="Times New Roman" panose="02020603050405020304" pitchFamily="18" charset="0"/>
                  </a:rPr>
                  <a:t> or 1mW of antenna power to the transmitting antenna having absolute gain of 3 </a:t>
                </a:r>
                <a:r>
                  <a:rPr lang="en" altLang="ja-JP" sz="1400" dirty="0" err="1">
                    <a:latin typeface="Times New Roman" panose="02020603050405020304" pitchFamily="18" charset="0"/>
                    <a:ea typeface="+mj-ea"/>
                    <a:cs typeface="Times New Roman" panose="02020603050405020304" pitchFamily="18" charset="0"/>
                  </a:rPr>
                  <a:t>dBi</a:t>
                </a:r>
                <a:r>
                  <a:rPr lang="en" altLang="ja-JP" sz="1400" dirty="0">
                    <a:latin typeface="Times New Roman" panose="02020603050405020304" pitchFamily="18" charset="0"/>
                    <a:ea typeface="+mj-ea"/>
                    <a:cs typeface="Times New Roman" panose="02020603050405020304" pitchFamily="18" charset="0"/>
                  </a:rPr>
                  <a:t>), transmission power of 250 </a:t>
                </a:r>
                <a:r>
                  <a:rPr lang="en" altLang="ja-JP" sz="1400" dirty="0" err="1">
                    <a:latin typeface="Times New Roman" panose="02020603050405020304" pitchFamily="18" charset="0"/>
                    <a:ea typeface="+mj-ea"/>
                    <a:cs typeface="Times New Roman" panose="02020603050405020304" pitchFamily="18" charset="0"/>
                  </a:rPr>
                  <a:t>mW</a:t>
                </a:r>
                <a:r>
                  <a:rPr lang="en" altLang="ja-JP" sz="1400" dirty="0">
                    <a:latin typeface="Times New Roman" panose="02020603050405020304" pitchFamily="18" charset="0"/>
                    <a:ea typeface="+mj-ea"/>
                    <a:cs typeface="Times New Roman" panose="02020603050405020304" pitchFamily="18" charset="0"/>
                  </a:rPr>
                  <a:t> or less is allowed.</a:t>
                </a:r>
              </a:p>
              <a:p>
                <a:pPr marL="457200" lvl="1" indent="0">
                  <a:buNone/>
                </a:pPr>
                <a:endParaRPr lang="en" altLang="ja-JP" sz="1400" dirty="0">
                  <a:latin typeface="Times New Roman" panose="02020603050405020304" pitchFamily="18" charset="0"/>
                  <a:ea typeface="+mj-ea"/>
                  <a:cs typeface="Times New Roman" panose="02020603050405020304" pitchFamily="18" charset="0"/>
                </a:endParaRPr>
              </a:p>
            </p:txBody>
          </p:sp>
        </mc:Choice>
        <mc:Fallback>
          <p:sp>
            <p:nvSpPr>
              <p:cNvPr id="4099" name="Rectangle 3">
                <a:extLst>
                  <a:ext uri="{FF2B5EF4-FFF2-40B4-BE49-F238E27FC236}">
                    <a16:creationId xmlns:a16="http://schemas.microsoft.com/office/drawing/2014/main" id="{A982E641-2466-EEA2-52BA-933FBC137967}"/>
                  </a:ext>
                </a:extLst>
              </p:cNvPr>
              <p:cNvSpPr>
                <a:spLocks noGrp="1" noRot="1" noChangeAspect="1" noMove="1" noResize="1" noEditPoints="1" noAdjustHandles="1" noChangeArrowheads="1" noChangeShapeType="1" noTextEdit="1"/>
              </p:cNvSpPr>
              <p:nvPr>
                <p:ph type="body" idx="1"/>
              </p:nvPr>
            </p:nvSpPr>
            <p:spPr>
              <a:xfrm>
                <a:off x="685800" y="1556792"/>
                <a:ext cx="7772400" cy="4464496"/>
              </a:xfrm>
              <a:blipFill>
                <a:blip r:embed="rId3"/>
                <a:stretch>
                  <a:fillRect l="-326" t="-283"/>
                </a:stretch>
              </a:blipFill>
              <a:ln/>
            </p:spPr>
            <p:txBody>
              <a:bodyPr/>
              <a:lstStyle/>
              <a:p>
                <a:r>
                  <a:rPr lang="ja-JP" altLang="en-US">
                    <a:noFill/>
                  </a:rPr>
                  <a:t> </a:t>
                </a:r>
              </a:p>
            </p:txBody>
          </p:sp>
        </mc:Fallback>
      </mc:AlternateContent>
      <p:sp>
        <p:nvSpPr>
          <p:cNvPr id="5" name="フッター プレースホルダー 4">
            <a:extLst>
              <a:ext uri="{FF2B5EF4-FFF2-40B4-BE49-F238E27FC236}">
                <a16:creationId xmlns:a16="http://schemas.microsoft.com/office/drawing/2014/main" id="{48C73D69-ADD9-6B81-B85A-0C84BBD36340}"/>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2" name="日付プレースホルダー 3">
            <a:extLst>
              <a:ext uri="{FF2B5EF4-FFF2-40B4-BE49-F238E27FC236}">
                <a16:creationId xmlns:a16="http://schemas.microsoft.com/office/drawing/2014/main" id="{20D0F0E2-2848-FCA9-DFE4-9EBEDE28A79F}"/>
              </a:ext>
            </a:extLst>
          </p:cNvPr>
          <p:cNvSpPr>
            <a:spLocks noGrp="1"/>
          </p:cNvSpPr>
          <p:nvPr>
            <p:ph type="dt" sz="half" idx="10"/>
          </p:nvPr>
        </p:nvSpPr>
        <p:spPr>
          <a:xfrm>
            <a:off x="685800" y="378281"/>
            <a:ext cx="1600200" cy="215444"/>
          </a:xfrm>
        </p:spPr>
        <p:txBody>
          <a:bodyPr/>
          <a:lstStyle/>
          <a:p>
            <a:r>
              <a:rPr lang="en-US" altLang="ja-JP" dirty="0"/>
              <a:t>March 2024</a:t>
            </a:r>
          </a:p>
        </p:txBody>
      </p:sp>
      <p:sp>
        <p:nvSpPr>
          <p:cNvPr id="3" name="テキスト ボックス 2">
            <a:extLst>
              <a:ext uri="{FF2B5EF4-FFF2-40B4-BE49-F238E27FC236}">
                <a16:creationId xmlns:a16="http://schemas.microsoft.com/office/drawing/2014/main" id="{49C81C20-1D0E-0DF4-B571-37D485C86458}"/>
              </a:ext>
            </a:extLst>
          </p:cNvPr>
          <p:cNvSpPr txBox="1"/>
          <p:nvPr/>
        </p:nvSpPr>
        <p:spPr>
          <a:xfrm>
            <a:off x="5824168" y="6021288"/>
            <a:ext cx="2757799" cy="276999"/>
          </a:xfrm>
          <a:prstGeom prst="rect">
            <a:avLst/>
          </a:prstGeom>
          <a:noFill/>
        </p:spPr>
        <p:txBody>
          <a:bodyPr wrap="square">
            <a:spAutoFit/>
          </a:bodyPr>
          <a:lstStyle/>
          <a:p>
            <a:r>
              <a:rPr lang="en" altLang="ja-JP" dirty="0"/>
              <a:t>Reference: ARIB STD T-108 Version 1.5</a:t>
            </a:r>
          </a:p>
        </p:txBody>
      </p:sp>
    </p:spTree>
    <p:extLst>
      <p:ext uri="{BB962C8B-B14F-4D97-AF65-F5344CB8AC3E}">
        <p14:creationId xmlns:p14="http://schemas.microsoft.com/office/powerpoint/2010/main" val="2083838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A50A2B7A-11E7-3397-8475-8907C696D2FD}"/>
              </a:ext>
            </a:extLst>
          </p:cNvPr>
          <p:cNvSpPr>
            <a:spLocks noGrp="1"/>
          </p:cNvSpPr>
          <p:nvPr>
            <p:ph type="sldNum" sz="quarter" idx="12"/>
          </p:nvPr>
        </p:nvSpPr>
        <p:spPr/>
        <p:txBody>
          <a:bodyPr/>
          <a:lstStyle/>
          <a:p>
            <a:r>
              <a:rPr lang="en-US" altLang="ja-JP"/>
              <a:t>Slide </a:t>
            </a:r>
            <a:fld id="{79393609-1E35-594E-81C6-2FF184A0CB90}" type="slidenum">
              <a:rPr lang="en-US" altLang="ja-JP"/>
              <a:pPr/>
              <a:t>7</a:t>
            </a:fld>
            <a:endParaRPr lang="en-US" altLang="ja-JP"/>
          </a:p>
        </p:txBody>
      </p:sp>
      <p:sp>
        <p:nvSpPr>
          <p:cNvPr id="4098" name="Rectangle 2">
            <a:extLst>
              <a:ext uri="{FF2B5EF4-FFF2-40B4-BE49-F238E27FC236}">
                <a16:creationId xmlns:a16="http://schemas.microsoft.com/office/drawing/2014/main" id="{DEC88A55-00E5-B55C-E80B-CB30C83EAFBD}"/>
              </a:ext>
            </a:extLst>
          </p:cNvPr>
          <p:cNvSpPr>
            <a:spLocks noGrp="1" noChangeArrowheads="1"/>
          </p:cNvSpPr>
          <p:nvPr>
            <p:ph type="title"/>
          </p:nvPr>
        </p:nvSpPr>
        <p:spPr>
          <a:xfrm>
            <a:off x="685800" y="685800"/>
            <a:ext cx="7772400" cy="726976"/>
          </a:xfrm>
          <a:ln/>
        </p:spPr>
        <p:txBody>
          <a:bodyPr/>
          <a:lstStyle/>
          <a:p>
            <a:r>
              <a:rPr lang="en-US" altLang="ja-JP" sz="3200" dirty="0"/>
              <a:t>Specified low-power radio stations</a:t>
            </a:r>
            <a:endParaRPr lang="ja-JP" altLang="ja-JP" sz="3200"/>
          </a:p>
        </p:txBody>
      </p:sp>
      <p:sp>
        <p:nvSpPr>
          <p:cNvPr id="4099" name="Rectangle 3">
            <a:extLst>
              <a:ext uri="{FF2B5EF4-FFF2-40B4-BE49-F238E27FC236}">
                <a16:creationId xmlns:a16="http://schemas.microsoft.com/office/drawing/2014/main" id="{A982E641-2466-EEA2-52BA-933FBC137967}"/>
              </a:ext>
            </a:extLst>
          </p:cNvPr>
          <p:cNvSpPr>
            <a:spLocks noGrp="1" noChangeArrowheads="1"/>
          </p:cNvSpPr>
          <p:nvPr>
            <p:ph type="body" idx="1"/>
          </p:nvPr>
        </p:nvSpPr>
        <p:spPr>
          <a:xfrm>
            <a:off x="685800" y="1556792"/>
            <a:ext cx="7772400" cy="4752528"/>
          </a:xfrm>
          <a:ln/>
        </p:spPr>
        <p:txBody>
          <a:bodyPr/>
          <a:lstStyle/>
          <a:p>
            <a:pPr>
              <a:buFont typeface="Arial" panose="020B0604020202020204" pitchFamily="34" charset="0"/>
              <a:buChar char="•"/>
            </a:pPr>
            <a:r>
              <a:rPr lang="en" altLang="ja-JP" sz="1400" dirty="0">
                <a:latin typeface="Times New Roman" panose="02020603050405020304" pitchFamily="18" charset="0"/>
                <a:ea typeface="+mj-ea"/>
                <a:cs typeface="Times New Roman" panose="02020603050405020304" pitchFamily="18" charset="0"/>
              </a:rPr>
              <a:t>Antenna gain</a:t>
            </a:r>
          </a:p>
          <a:p>
            <a:pPr lvl="1"/>
            <a:r>
              <a:rPr lang="en" altLang="ja-JP" sz="1400" dirty="0">
                <a:latin typeface="Times New Roman" panose="02020603050405020304" pitchFamily="18" charset="0"/>
                <a:ea typeface="+mj-ea"/>
                <a:cs typeface="Times New Roman" panose="02020603050405020304" pitchFamily="18" charset="0"/>
              </a:rPr>
              <a:t>3 </a:t>
            </a:r>
            <a:r>
              <a:rPr lang="en" altLang="ja-JP" sz="1400" dirty="0" err="1">
                <a:latin typeface="Times New Roman" panose="02020603050405020304" pitchFamily="18" charset="0"/>
                <a:ea typeface="+mj-ea"/>
                <a:cs typeface="Times New Roman" panose="02020603050405020304" pitchFamily="18" charset="0"/>
              </a:rPr>
              <a:t>dBi</a:t>
            </a:r>
            <a:r>
              <a:rPr lang="en" altLang="ja-JP" sz="1400" dirty="0">
                <a:latin typeface="Times New Roman" panose="02020603050405020304" pitchFamily="18" charset="0"/>
                <a:ea typeface="+mj-ea"/>
                <a:cs typeface="Times New Roman" panose="02020603050405020304" pitchFamily="18" charset="0"/>
              </a:rPr>
              <a:t> or less (absolute gain)</a:t>
            </a:r>
          </a:p>
          <a:p>
            <a:pPr lvl="1"/>
            <a:r>
              <a:rPr lang="en" altLang="ja-JP" sz="1400" dirty="0">
                <a:latin typeface="Times New Roman" panose="02020603050405020304" pitchFamily="18" charset="0"/>
                <a:ea typeface="+mj-ea"/>
                <a:cs typeface="Times New Roman" panose="02020603050405020304" pitchFamily="18" charset="0"/>
              </a:rPr>
              <a:t>However, in case EIRP (Note) is more than 16 dBm or 3 dBm (value when applying 20 </a:t>
            </a:r>
            <a:r>
              <a:rPr lang="en" altLang="ja-JP" sz="1400" dirty="0" err="1">
                <a:latin typeface="Times New Roman" panose="02020603050405020304" pitchFamily="18" charset="0"/>
                <a:ea typeface="+mj-ea"/>
                <a:cs typeface="Times New Roman" panose="02020603050405020304" pitchFamily="18" charset="0"/>
              </a:rPr>
              <a:t>mW</a:t>
            </a:r>
            <a:r>
              <a:rPr lang="en" altLang="ja-JP" sz="1400" dirty="0">
                <a:latin typeface="Times New Roman" panose="02020603050405020304" pitchFamily="18" charset="0"/>
                <a:ea typeface="+mj-ea"/>
                <a:cs typeface="Times New Roman" panose="02020603050405020304" pitchFamily="18" charset="0"/>
              </a:rPr>
              <a:t> or 1 </a:t>
            </a:r>
            <a:r>
              <a:rPr lang="en" altLang="ja-JP" sz="1400" dirty="0" err="1">
                <a:latin typeface="Times New Roman" panose="02020603050405020304" pitchFamily="18" charset="0"/>
                <a:ea typeface="+mj-ea"/>
                <a:cs typeface="Times New Roman" panose="02020603050405020304" pitchFamily="18" charset="0"/>
              </a:rPr>
              <a:t>mW</a:t>
            </a:r>
            <a:r>
              <a:rPr lang="en" altLang="ja-JP" sz="1400" dirty="0">
                <a:latin typeface="Times New Roman" panose="02020603050405020304" pitchFamily="18" charset="0"/>
                <a:ea typeface="+mj-ea"/>
                <a:cs typeface="Times New Roman" panose="02020603050405020304" pitchFamily="18" charset="0"/>
              </a:rPr>
              <a:t> of antenna power to the transmitting antenna having absolute gain of 3 </a:t>
            </a:r>
            <a:r>
              <a:rPr lang="en" altLang="ja-JP" sz="1400" dirty="0" err="1">
                <a:latin typeface="Times New Roman" panose="02020603050405020304" pitchFamily="18" charset="0"/>
                <a:ea typeface="+mj-ea"/>
                <a:cs typeface="Times New Roman" panose="02020603050405020304" pitchFamily="18" charset="0"/>
              </a:rPr>
              <a:t>dBi</a:t>
            </a:r>
            <a:r>
              <a:rPr lang="en" altLang="ja-JP" sz="1400" dirty="0">
                <a:latin typeface="Times New Roman" panose="02020603050405020304" pitchFamily="18" charset="0"/>
                <a:ea typeface="+mj-ea"/>
                <a:cs typeface="Times New Roman" panose="02020603050405020304" pitchFamily="18" charset="0"/>
              </a:rPr>
              <a:t>), the excess amount should be reduced by the antenna gain and if it is 16 dBm or 3 dBm, and if it is 16 dBm or 3 dBm or less, it is allowed to fill in the gap by the antenna gain</a:t>
            </a:r>
          </a:p>
        </p:txBody>
      </p:sp>
      <p:sp>
        <p:nvSpPr>
          <p:cNvPr id="5" name="フッター プレースホルダー 4">
            <a:extLst>
              <a:ext uri="{FF2B5EF4-FFF2-40B4-BE49-F238E27FC236}">
                <a16:creationId xmlns:a16="http://schemas.microsoft.com/office/drawing/2014/main" id="{48C73D69-ADD9-6B81-B85A-0C84BBD36340}"/>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2" name="日付プレースホルダー 3">
            <a:extLst>
              <a:ext uri="{FF2B5EF4-FFF2-40B4-BE49-F238E27FC236}">
                <a16:creationId xmlns:a16="http://schemas.microsoft.com/office/drawing/2014/main" id="{20D0F0E2-2848-FCA9-DFE4-9EBEDE28A79F}"/>
              </a:ext>
            </a:extLst>
          </p:cNvPr>
          <p:cNvSpPr>
            <a:spLocks noGrp="1"/>
          </p:cNvSpPr>
          <p:nvPr>
            <p:ph type="dt" sz="half" idx="10"/>
          </p:nvPr>
        </p:nvSpPr>
        <p:spPr>
          <a:xfrm>
            <a:off x="685800" y="378281"/>
            <a:ext cx="1600200" cy="215444"/>
          </a:xfrm>
        </p:spPr>
        <p:txBody>
          <a:bodyPr/>
          <a:lstStyle/>
          <a:p>
            <a:r>
              <a:rPr lang="en-US" altLang="ja-JP" dirty="0"/>
              <a:t>March 2024</a:t>
            </a:r>
          </a:p>
        </p:txBody>
      </p:sp>
      <p:sp>
        <p:nvSpPr>
          <p:cNvPr id="3" name="テキスト ボックス 2">
            <a:extLst>
              <a:ext uri="{FF2B5EF4-FFF2-40B4-BE49-F238E27FC236}">
                <a16:creationId xmlns:a16="http://schemas.microsoft.com/office/drawing/2014/main" id="{49C81C20-1D0E-0DF4-B571-37D485C86458}"/>
              </a:ext>
            </a:extLst>
          </p:cNvPr>
          <p:cNvSpPr txBox="1"/>
          <p:nvPr/>
        </p:nvSpPr>
        <p:spPr>
          <a:xfrm>
            <a:off x="5868144" y="6172200"/>
            <a:ext cx="2757799" cy="276999"/>
          </a:xfrm>
          <a:prstGeom prst="rect">
            <a:avLst/>
          </a:prstGeom>
          <a:noFill/>
        </p:spPr>
        <p:txBody>
          <a:bodyPr wrap="square">
            <a:spAutoFit/>
          </a:bodyPr>
          <a:lstStyle/>
          <a:p>
            <a:r>
              <a:rPr lang="en" altLang="ja-JP" dirty="0"/>
              <a:t>Reference: ARIB STD T-108 Version 1.5</a:t>
            </a:r>
          </a:p>
        </p:txBody>
      </p:sp>
    </p:spTree>
    <p:extLst>
      <p:ext uri="{BB962C8B-B14F-4D97-AF65-F5344CB8AC3E}">
        <p14:creationId xmlns:p14="http://schemas.microsoft.com/office/powerpoint/2010/main" val="3739235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A50A2B7A-11E7-3397-8475-8907C696D2FD}"/>
              </a:ext>
            </a:extLst>
          </p:cNvPr>
          <p:cNvSpPr>
            <a:spLocks noGrp="1"/>
          </p:cNvSpPr>
          <p:nvPr>
            <p:ph type="sldNum" sz="quarter" idx="12"/>
          </p:nvPr>
        </p:nvSpPr>
        <p:spPr/>
        <p:txBody>
          <a:bodyPr/>
          <a:lstStyle/>
          <a:p>
            <a:r>
              <a:rPr lang="en-US" altLang="ja-JP"/>
              <a:t>Slide </a:t>
            </a:r>
            <a:fld id="{79393609-1E35-594E-81C6-2FF184A0CB90}" type="slidenum">
              <a:rPr lang="en-US" altLang="ja-JP"/>
              <a:pPr/>
              <a:t>8</a:t>
            </a:fld>
            <a:endParaRPr lang="en-US" altLang="ja-JP"/>
          </a:p>
        </p:txBody>
      </p:sp>
      <p:sp>
        <p:nvSpPr>
          <p:cNvPr id="4098" name="Rectangle 2">
            <a:extLst>
              <a:ext uri="{FF2B5EF4-FFF2-40B4-BE49-F238E27FC236}">
                <a16:creationId xmlns:a16="http://schemas.microsoft.com/office/drawing/2014/main" id="{DEC88A55-00E5-B55C-E80B-CB30C83EAFBD}"/>
              </a:ext>
            </a:extLst>
          </p:cNvPr>
          <p:cNvSpPr>
            <a:spLocks noGrp="1" noChangeArrowheads="1"/>
          </p:cNvSpPr>
          <p:nvPr>
            <p:ph type="title"/>
          </p:nvPr>
        </p:nvSpPr>
        <p:spPr>
          <a:xfrm>
            <a:off x="648681" y="1036244"/>
            <a:ext cx="7772400" cy="726976"/>
          </a:xfrm>
          <a:ln/>
        </p:spPr>
        <p:txBody>
          <a:bodyPr/>
          <a:lstStyle/>
          <a:p>
            <a:r>
              <a:rPr lang="en-US" altLang="ja-JP" sz="3200" dirty="0"/>
              <a:t>Specified low-power radio stations</a:t>
            </a:r>
            <a:br>
              <a:rPr lang="en-US" altLang="ja-JP" sz="3200" dirty="0"/>
            </a:br>
            <a:r>
              <a:rPr lang="en-US" altLang="ja-JP" sz="2400" dirty="0"/>
              <a:t>(915.9 MHz to 916.9 MHz, 1mW or less)</a:t>
            </a:r>
            <a:br>
              <a:rPr lang="en-US" altLang="ja-JP" sz="3200" dirty="0"/>
            </a:br>
            <a:endParaRPr lang="ja-JP" altLang="ja-JP" sz="3200"/>
          </a:p>
        </p:txBody>
      </p:sp>
      <p:sp>
        <p:nvSpPr>
          <p:cNvPr id="5" name="フッター プレースホルダー 4">
            <a:extLst>
              <a:ext uri="{FF2B5EF4-FFF2-40B4-BE49-F238E27FC236}">
                <a16:creationId xmlns:a16="http://schemas.microsoft.com/office/drawing/2014/main" id="{48C73D69-ADD9-6B81-B85A-0C84BBD36340}"/>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2" name="日付プレースホルダー 3">
            <a:extLst>
              <a:ext uri="{FF2B5EF4-FFF2-40B4-BE49-F238E27FC236}">
                <a16:creationId xmlns:a16="http://schemas.microsoft.com/office/drawing/2014/main" id="{20D0F0E2-2848-FCA9-DFE4-9EBEDE28A79F}"/>
              </a:ext>
            </a:extLst>
          </p:cNvPr>
          <p:cNvSpPr>
            <a:spLocks noGrp="1"/>
          </p:cNvSpPr>
          <p:nvPr>
            <p:ph type="dt" sz="half" idx="10"/>
          </p:nvPr>
        </p:nvSpPr>
        <p:spPr>
          <a:xfrm>
            <a:off x="685800" y="378281"/>
            <a:ext cx="1600200" cy="215444"/>
          </a:xfrm>
        </p:spPr>
        <p:txBody>
          <a:bodyPr/>
          <a:lstStyle/>
          <a:p>
            <a:r>
              <a:rPr lang="en-US" altLang="ja-JP" dirty="0"/>
              <a:t>March 2024</a:t>
            </a:r>
          </a:p>
        </p:txBody>
      </p:sp>
      <p:sp>
        <p:nvSpPr>
          <p:cNvPr id="4123" name="テキスト ボックス 4122">
            <a:extLst>
              <a:ext uri="{FF2B5EF4-FFF2-40B4-BE49-F238E27FC236}">
                <a16:creationId xmlns:a16="http://schemas.microsoft.com/office/drawing/2014/main" id="{5699705B-BD89-F5BA-8D0F-39B9C5E1D9C0}"/>
              </a:ext>
            </a:extLst>
          </p:cNvPr>
          <p:cNvSpPr txBox="1"/>
          <p:nvPr/>
        </p:nvSpPr>
        <p:spPr>
          <a:xfrm>
            <a:off x="1575364" y="6507564"/>
            <a:ext cx="2757799" cy="276999"/>
          </a:xfrm>
          <a:prstGeom prst="rect">
            <a:avLst/>
          </a:prstGeom>
          <a:noFill/>
        </p:spPr>
        <p:txBody>
          <a:bodyPr wrap="square">
            <a:spAutoFit/>
          </a:bodyPr>
          <a:lstStyle/>
          <a:p>
            <a:r>
              <a:rPr lang="en" altLang="ja-JP" dirty="0"/>
              <a:t>Reference: ARIB STD T-108 Version 1.5</a:t>
            </a:r>
          </a:p>
        </p:txBody>
      </p:sp>
      <p:pic>
        <p:nvPicPr>
          <p:cNvPr id="4131" name="図 4130">
            <a:extLst>
              <a:ext uri="{FF2B5EF4-FFF2-40B4-BE49-F238E27FC236}">
                <a16:creationId xmlns:a16="http://schemas.microsoft.com/office/drawing/2014/main" id="{8528809F-52DC-42F9-FE16-DBBB0BCAB4F5}"/>
              </a:ext>
            </a:extLst>
          </p:cNvPr>
          <p:cNvPicPr>
            <a:picLocks noChangeAspect="1"/>
          </p:cNvPicPr>
          <p:nvPr/>
        </p:nvPicPr>
        <p:blipFill>
          <a:blip r:embed="rId3"/>
          <a:stretch>
            <a:fillRect/>
          </a:stretch>
        </p:blipFill>
        <p:spPr>
          <a:xfrm>
            <a:off x="892763" y="1700808"/>
            <a:ext cx="7531100" cy="4762500"/>
          </a:xfrm>
          <a:prstGeom prst="rect">
            <a:avLst/>
          </a:prstGeom>
        </p:spPr>
      </p:pic>
    </p:spTree>
    <p:extLst>
      <p:ext uri="{BB962C8B-B14F-4D97-AF65-F5344CB8AC3E}">
        <p14:creationId xmlns:p14="http://schemas.microsoft.com/office/powerpoint/2010/main" val="1866748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A50A2B7A-11E7-3397-8475-8907C696D2FD}"/>
              </a:ext>
            </a:extLst>
          </p:cNvPr>
          <p:cNvSpPr>
            <a:spLocks noGrp="1"/>
          </p:cNvSpPr>
          <p:nvPr>
            <p:ph type="sldNum" sz="quarter" idx="12"/>
          </p:nvPr>
        </p:nvSpPr>
        <p:spPr/>
        <p:txBody>
          <a:bodyPr/>
          <a:lstStyle/>
          <a:p>
            <a:r>
              <a:rPr lang="en-US" altLang="ja-JP"/>
              <a:t>Slide </a:t>
            </a:r>
            <a:fld id="{79393609-1E35-594E-81C6-2FF184A0CB90}" type="slidenum">
              <a:rPr lang="en-US" altLang="ja-JP"/>
              <a:pPr/>
              <a:t>9</a:t>
            </a:fld>
            <a:endParaRPr lang="en-US" altLang="ja-JP"/>
          </a:p>
        </p:txBody>
      </p:sp>
      <p:sp>
        <p:nvSpPr>
          <p:cNvPr id="4098" name="Rectangle 2">
            <a:extLst>
              <a:ext uri="{FF2B5EF4-FFF2-40B4-BE49-F238E27FC236}">
                <a16:creationId xmlns:a16="http://schemas.microsoft.com/office/drawing/2014/main" id="{DEC88A55-00E5-B55C-E80B-CB30C83EAFBD}"/>
              </a:ext>
            </a:extLst>
          </p:cNvPr>
          <p:cNvSpPr>
            <a:spLocks noGrp="1" noChangeArrowheads="1"/>
          </p:cNvSpPr>
          <p:nvPr>
            <p:ph type="title"/>
          </p:nvPr>
        </p:nvSpPr>
        <p:spPr>
          <a:xfrm>
            <a:off x="648681" y="1036244"/>
            <a:ext cx="7772400" cy="726976"/>
          </a:xfrm>
          <a:ln/>
        </p:spPr>
        <p:txBody>
          <a:bodyPr/>
          <a:lstStyle/>
          <a:p>
            <a:r>
              <a:rPr lang="en-US" altLang="ja-JP" sz="3200" dirty="0"/>
              <a:t>Specified low-power radio stations</a:t>
            </a:r>
            <a:br>
              <a:rPr lang="en-US" altLang="ja-JP" sz="3200" dirty="0"/>
            </a:br>
            <a:r>
              <a:rPr lang="en-US" altLang="ja-JP" sz="2400" dirty="0"/>
              <a:t>(920.5 MHz to 922.3 MHz, 20 </a:t>
            </a:r>
            <a:r>
              <a:rPr lang="en-US" altLang="ja-JP" sz="2400" dirty="0" err="1"/>
              <a:t>mW</a:t>
            </a:r>
            <a:r>
              <a:rPr lang="en-US" altLang="ja-JP" sz="2400" dirty="0"/>
              <a:t> or less)</a:t>
            </a:r>
            <a:br>
              <a:rPr lang="en-US" altLang="ja-JP" sz="3200" dirty="0"/>
            </a:br>
            <a:endParaRPr lang="ja-JP" altLang="ja-JP" sz="3200"/>
          </a:p>
        </p:txBody>
      </p:sp>
      <p:sp>
        <p:nvSpPr>
          <p:cNvPr id="5" name="フッター プレースホルダー 4">
            <a:extLst>
              <a:ext uri="{FF2B5EF4-FFF2-40B4-BE49-F238E27FC236}">
                <a16:creationId xmlns:a16="http://schemas.microsoft.com/office/drawing/2014/main" id="{48C73D69-ADD9-6B81-B85A-0C84BBD36340}"/>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2" name="日付プレースホルダー 3">
            <a:extLst>
              <a:ext uri="{FF2B5EF4-FFF2-40B4-BE49-F238E27FC236}">
                <a16:creationId xmlns:a16="http://schemas.microsoft.com/office/drawing/2014/main" id="{20D0F0E2-2848-FCA9-DFE4-9EBEDE28A79F}"/>
              </a:ext>
            </a:extLst>
          </p:cNvPr>
          <p:cNvSpPr>
            <a:spLocks noGrp="1"/>
          </p:cNvSpPr>
          <p:nvPr>
            <p:ph type="dt" sz="half" idx="10"/>
          </p:nvPr>
        </p:nvSpPr>
        <p:spPr>
          <a:xfrm>
            <a:off x="685800" y="378281"/>
            <a:ext cx="1600200" cy="215444"/>
          </a:xfrm>
        </p:spPr>
        <p:txBody>
          <a:bodyPr/>
          <a:lstStyle/>
          <a:p>
            <a:r>
              <a:rPr lang="en-US" altLang="ja-JP" dirty="0"/>
              <a:t>March 2024</a:t>
            </a:r>
          </a:p>
        </p:txBody>
      </p:sp>
      <p:sp>
        <p:nvSpPr>
          <p:cNvPr id="4123" name="テキスト ボックス 4122">
            <a:extLst>
              <a:ext uri="{FF2B5EF4-FFF2-40B4-BE49-F238E27FC236}">
                <a16:creationId xmlns:a16="http://schemas.microsoft.com/office/drawing/2014/main" id="{5699705B-BD89-F5BA-8D0F-39B9C5E1D9C0}"/>
              </a:ext>
            </a:extLst>
          </p:cNvPr>
          <p:cNvSpPr txBox="1"/>
          <p:nvPr/>
        </p:nvSpPr>
        <p:spPr>
          <a:xfrm>
            <a:off x="1575364" y="6507564"/>
            <a:ext cx="2757799" cy="276999"/>
          </a:xfrm>
          <a:prstGeom prst="rect">
            <a:avLst/>
          </a:prstGeom>
          <a:noFill/>
        </p:spPr>
        <p:txBody>
          <a:bodyPr wrap="square">
            <a:spAutoFit/>
          </a:bodyPr>
          <a:lstStyle/>
          <a:p>
            <a:r>
              <a:rPr lang="en" altLang="ja-JP" dirty="0"/>
              <a:t>Reference: ARIB STD T-108 Version 1.5</a:t>
            </a:r>
          </a:p>
        </p:txBody>
      </p:sp>
      <p:pic>
        <p:nvPicPr>
          <p:cNvPr id="56" name="図 55">
            <a:extLst>
              <a:ext uri="{FF2B5EF4-FFF2-40B4-BE49-F238E27FC236}">
                <a16:creationId xmlns:a16="http://schemas.microsoft.com/office/drawing/2014/main" id="{B55497A9-8060-C198-E861-B2F77C909C06}"/>
              </a:ext>
            </a:extLst>
          </p:cNvPr>
          <p:cNvPicPr>
            <a:picLocks noChangeAspect="1"/>
          </p:cNvPicPr>
          <p:nvPr/>
        </p:nvPicPr>
        <p:blipFill>
          <a:blip r:embed="rId3"/>
          <a:stretch>
            <a:fillRect/>
          </a:stretch>
        </p:blipFill>
        <p:spPr>
          <a:xfrm>
            <a:off x="899592" y="1791603"/>
            <a:ext cx="7772400" cy="4430994"/>
          </a:xfrm>
          <a:prstGeom prst="rect">
            <a:avLst/>
          </a:prstGeom>
        </p:spPr>
      </p:pic>
    </p:spTree>
    <p:extLst>
      <p:ext uri="{BB962C8B-B14F-4D97-AF65-F5344CB8AC3E}">
        <p14:creationId xmlns:p14="http://schemas.microsoft.com/office/powerpoint/2010/main" val="3834615981"/>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759</TotalTime>
  <Words>1257</Words>
  <Application>Microsoft Macintosh PowerPoint</Application>
  <PresentationFormat>画面に合わせる (4:3)</PresentationFormat>
  <Paragraphs>143</Paragraphs>
  <Slides>12</Slides>
  <Notes>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12</vt:i4>
      </vt:variant>
    </vt:vector>
  </HeadingPairs>
  <TitlesOfParts>
    <vt:vector size="17" baseType="lpstr">
      <vt:lpstr>ＭＳ Ｐゴシック</vt:lpstr>
      <vt:lpstr>Arial</vt:lpstr>
      <vt:lpstr>Cambria Math</vt:lpstr>
      <vt:lpstr>Times New Roman</vt:lpstr>
      <vt:lpstr>Office テーマ</vt:lpstr>
      <vt:lpstr>PowerPoint プレゼンテーション</vt:lpstr>
      <vt:lpstr>Channel mask of a radio channel in Japan</vt:lpstr>
      <vt:lpstr>Background</vt:lpstr>
      <vt:lpstr>Land Mobile Stations</vt:lpstr>
      <vt:lpstr>PowerPoint プレゼンテーション</vt:lpstr>
      <vt:lpstr>Specified low-power radio stations</vt:lpstr>
      <vt:lpstr>Specified low-power radio stations</vt:lpstr>
      <vt:lpstr>Specified low-power radio stations (915.9 MHz to 916.9 MHz, 1mW or less) </vt:lpstr>
      <vt:lpstr>Specified low-power radio stations (920.5 MHz to 922.3 MHz, 20 mW or less) </vt:lpstr>
      <vt:lpstr>Specified low-power radio stations (922.3 MHz to 928.1 MHz, 1 mW or less) </vt:lpstr>
      <vt:lpstr>Specified low-power radio stations (922.3 MHz to 928.1 MHz, 20 mW or less) </vt:lpstr>
      <vt:lpstr>Specified low-power radio stations (922.3 MHz to 928.1 MHz, 1 mW or less)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Hiroshi Harada</dc:creator>
  <cp:keywords/>
  <dc:description>&lt;doc#&gt;</dc:description>
  <cp:lastModifiedBy>原田 博司</cp:lastModifiedBy>
  <cp:revision>47</cp:revision>
  <cp:lastPrinted>1998-02-10T13:28:06Z</cp:lastPrinted>
  <dcterms:created xsi:type="dcterms:W3CDTF">2023-07-11T09:26:43Z</dcterms:created>
  <dcterms:modified xsi:type="dcterms:W3CDTF">2024-03-12T22:22:39Z</dcterms:modified>
</cp:coreProperties>
</file>