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changesInfos/changesInfo1.xml" ContentType="application/vnd.ms-powerpoint.changesinfo+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8"/>
  </p:notesMasterIdLst>
  <p:handoutMasterIdLst>
    <p:handoutMasterId r:id="rId9"/>
  </p:handoutMasterIdLst>
  <p:sldIdLst>
    <p:sldId id="259" r:id="rId2"/>
    <p:sldId id="287" r:id="rId3"/>
    <p:sldId id="294" r:id="rId4"/>
    <p:sldId id="295" r:id="rId5"/>
    <p:sldId id="297" r:id="rId6"/>
    <p:sldId id="296" r:id="rId7"/>
  </p:sldIdLst>
  <p:sldSz cx="12192000" cy="6858000"/>
  <p:notesSz cx="6934200" cy="9280525"/>
  <p:defaultTextStyle>
    <a:defPPr>
      <a:defRPr lang="en-US"/>
    </a:defPPr>
    <a:lvl1pPr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1pPr>
    <a:lvl2pPr marL="4572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2pPr>
    <a:lvl3pPr marL="9144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3pPr>
    <a:lvl4pPr marL="13716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4pPr>
    <a:lvl5pPr marL="1828800" algn="l" rtl="0" fontAlgn="base">
      <a:spcBef>
        <a:spcPct val="0"/>
      </a:spcBef>
      <a:spcAft>
        <a:spcPct val="0"/>
      </a:spcAft>
      <a:defRPr sz="1200" kern="1200">
        <a:solidFill>
          <a:schemeClr val="tx1"/>
        </a:solidFill>
        <a:latin typeface="Times New Roman" charset="0"/>
        <a:ea typeface="ＭＳ Ｐゴシック" charset="0"/>
        <a:cs typeface="ＭＳ Ｐゴシック" charset="0"/>
      </a:defRPr>
    </a:lvl5pPr>
    <a:lvl6pPr marL="2286000" algn="l" defTabSz="457200" rtl="0" eaLnBrk="1" latinLnBrk="0" hangingPunct="1">
      <a:defRPr sz="1200" kern="1200">
        <a:solidFill>
          <a:schemeClr val="tx1"/>
        </a:solidFill>
        <a:latin typeface="Times New Roman" charset="0"/>
        <a:ea typeface="ＭＳ Ｐゴシック" charset="0"/>
        <a:cs typeface="ＭＳ Ｐゴシック" charset="0"/>
      </a:defRPr>
    </a:lvl6pPr>
    <a:lvl7pPr marL="2743200" algn="l" defTabSz="457200" rtl="0" eaLnBrk="1" latinLnBrk="0" hangingPunct="1">
      <a:defRPr sz="1200" kern="1200">
        <a:solidFill>
          <a:schemeClr val="tx1"/>
        </a:solidFill>
        <a:latin typeface="Times New Roman" charset="0"/>
        <a:ea typeface="ＭＳ Ｐゴシック" charset="0"/>
        <a:cs typeface="ＭＳ Ｐゴシック" charset="0"/>
      </a:defRPr>
    </a:lvl7pPr>
    <a:lvl8pPr marL="3200400" algn="l" defTabSz="457200" rtl="0" eaLnBrk="1" latinLnBrk="0" hangingPunct="1">
      <a:defRPr sz="1200" kern="1200">
        <a:solidFill>
          <a:schemeClr val="tx1"/>
        </a:solidFill>
        <a:latin typeface="Times New Roman" charset="0"/>
        <a:ea typeface="ＭＳ Ｐゴシック" charset="0"/>
        <a:cs typeface="ＭＳ Ｐゴシック" charset="0"/>
      </a:defRPr>
    </a:lvl8pPr>
    <a:lvl9pPr marL="3657600" algn="l" defTabSz="457200" rtl="0" eaLnBrk="1" latinLnBrk="0" hangingPunct="1">
      <a:defRPr sz="1200" kern="1200">
        <a:solidFill>
          <a:schemeClr val="tx1"/>
        </a:solidFill>
        <a:latin typeface="Times New Roman" charset="0"/>
        <a:ea typeface="ＭＳ Ｐゴシック" charset="0"/>
        <a:cs typeface="ＭＳ Ｐゴシック" charset="0"/>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a:srgbClr val="009900"/>
    <a:srgbClr val="990000"/>
    <a:srgbClr val="00CC00"/>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E6077F92-AED9-4066-BA1D-7C63F9877223}" v="3" dt="2024-03-12T00:31:40.818"/>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725" autoAdjust="0"/>
    <p:restoredTop sz="95742" autoAdjust="0"/>
  </p:normalViewPr>
  <p:slideViewPr>
    <p:cSldViewPr>
      <p:cViewPr varScale="1">
        <p:scale>
          <a:sx n="61" d="100"/>
          <a:sy n="61" d="100"/>
        </p:scale>
        <p:origin x="160" y="64"/>
      </p:cViewPr>
      <p:guideLst>
        <p:guide orient="horz" pos="2160"/>
        <p:guide pos="3840"/>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5" Type="http://schemas.microsoft.com/office/2015/10/relationships/revisionInfo" Target="revisionInfo.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 Id="rId14"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hil Beecher" userId="8e59e9d451c39ba5" providerId="LiveId" clId="{E6077F92-AED9-4066-BA1D-7C63F9877223}"/>
    <pc:docChg chg="undo custSel addSld delSld modSld modMainMaster">
      <pc:chgData name="Phil Beecher" userId="8e59e9d451c39ba5" providerId="LiveId" clId="{E6077F92-AED9-4066-BA1D-7C63F9877223}" dt="2024-03-12T00:48:09.122" v="1374" actId="20577"/>
      <pc:docMkLst>
        <pc:docMk/>
      </pc:docMkLst>
      <pc:sldChg chg="modSp mod">
        <pc:chgData name="Phil Beecher" userId="8e59e9d451c39ba5" providerId="LiveId" clId="{E6077F92-AED9-4066-BA1D-7C63F9877223}" dt="2024-03-12T00:08:36.231" v="33" actId="20577"/>
        <pc:sldMkLst>
          <pc:docMk/>
          <pc:sldMk cId="0" sldId="259"/>
        </pc:sldMkLst>
        <pc:spChg chg="mod">
          <ac:chgData name="Phil Beecher" userId="8e59e9d451c39ba5" providerId="LiveId" clId="{E6077F92-AED9-4066-BA1D-7C63F9877223}" dt="2024-03-12T00:08:36.231" v="33" actId="20577"/>
          <ac:spMkLst>
            <pc:docMk/>
            <pc:sldMk cId="0" sldId="259"/>
            <ac:spMk id="27651" creationId="{00000000-0000-0000-0000-000000000000}"/>
          </ac:spMkLst>
        </pc:spChg>
      </pc:sldChg>
      <pc:sldChg chg="modSp mod">
        <pc:chgData name="Phil Beecher" userId="8e59e9d451c39ba5" providerId="LiveId" clId="{E6077F92-AED9-4066-BA1D-7C63F9877223}" dt="2024-03-12T00:11:59.903" v="51" actId="6549"/>
        <pc:sldMkLst>
          <pc:docMk/>
          <pc:sldMk cId="822775208" sldId="287"/>
        </pc:sldMkLst>
        <pc:spChg chg="mod">
          <ac:chgData name="Phil Beecher" userId="8e59e9d451c39ba5" providerId="LiveId" clId="{E6077F92-AED9-4066-BA1D-7C63F9877223}" dt="2024-03-12T00:11:59.903" v="51" actId="6549"/>
          <ac:spMkLst>
            <pc:docMk/>
            <pc:sldMk cId="822775208" sldId="287"/>
            <ac:spMk id="3" creationId="{8A337E3F-2C54-47D6-B9F4-C7408CA692FF}"/>
          </ac:spMkLst>
        </pc:spChg>
      </pc:sldChg>
      <pc:sldChg chg="del">
        <pc:chgData name="Phil Beecher" userId="8e59e9d451c39ba5" providerId="LiveId" clId="{E6077F92-AED9-4066-BA1D-7C63F9877223}" dt="2024-03-12T00:35:53.039" v="1198" actId="47"/>
        <pc:sldMkLst>
          <pc:docMk/>
          <pc:sldMk cId="4269229038" sldId="291"/>
        </pc:sldMkLst>
      </pc:sldChg>
      <pc:sldChg chg="del">
        <pc:chgData name="Phil Beecher" userId="8e59e9d451c39ba5" providerId="LiveId" clId="{E6077F92-AED9-4066-BA1D-7C63F9877223}" dt="2024-03-12T00:35:55.409" v="1199" actId="47"/>
        <pc:sldMkLst>
          <pc:docMk/>
          <pc:sldMk cId="3019860061" sldId="292"/>
        </pc:sldMkLst>
      </pc:sldChg>
      <pc:sldChg chg="del">
        <pc:chgData name="Phil Beecher" userId="8e59e9d451c39ba5" providerId="LiveId" clId="{E6077F92-AED9-4066-BA1D-7C63F9877223}" dt="2024-03-12T00:35:56.712" v="1200" actId="47"/>
        <pc:sldMkLst>
          <pc:docMk/>
          <pc:sldMk cId="960053814" sldId="293"/>
        </pc:sldMkLst>
      </pc:sldChg>
      <pc:sldChg chg="modSp add mod">
        <pc:chgData name="Phil Beecher" userId="8e59e9d451c39ba5" providerId="LiveId" clId="{E6077F92-AED9-4066-BA1D-7C63F9877223}" dt="2024-03-12T00:20:48.896" v="496" actId="6549"/>
        <pc:sldMkLst>
          <pc:docMk/>
          <pc:sldMk cId="3469060475" sldId="294"/>
        </pc:sldMkLst>
        <pc:spChg chg="mod">
          <ac:chgData name="Phil Beecher" userId="8e59e9d451c39ba5" providerId="LiveId" clId="{E6077F92-AED9-4066-BA1D-7C63F9877223}" dt="2024-03-12T00:20:48.896" v="496" actId="6549"/>
          <ac:spMkLst>
            <pc:docMk/>
            <pc:sldMk cId="3469060475" sldId="294"/>
            <ac:spMk id="3" creationId="{8A337E3F-2C54-47D6-B9F4-C7408CA692FF}"/>
          </ac:spMkLst>
        </pc:spChg>
      </pc:sldChg>
      <pc:sldChg chg="modSp add mod">
        <pc:chgData name="Phil Beecher" userId="8e59e9d451c39ba5" providerId="LiveId" clId="{E6077F92-AED9-4066-BA1D-7C63F9877223}" dt="2024-03-12T00:44:08.429" v="1363" actId="20577"/>
        <pc:sldMkLst>
          <pc:docMk/>
          <pc:sldMk cId="541073203" sldId="295"/>
        </pc:sldMkLst>
        <pc:spChg chg="mod">
          <ac:chgData name="Phil Beecher" userId="8e59e9d451c39ba5" providerId="LiveId" clId="{E6077F92-AED9-4066-BA1D-7C63F9877223}" dt="2024-03-12T00:44:08.429" v="1363" actId="20577"/>
          <ac:spMkLst>
            <pc:docMk/>
            <pc:sldMk cId="541073203" sldId="295"/>
            <ac:spMk id="3" creationId="{8A337E3F-2C54-47D6-B9F4-C7408CA692FF}"/>
          </ac:spMkLst>
        </pc:spChg>
      </pc:sldChg>
      <pc:sldChg chg="modSp add mod">
        <pc:chgData name="Phil Beecher" userId="8e59e9d451c39ba5" providerId="LiveId" clId="{E6077F92-AED9-4066-BA1D-7C63F9877223}" dt="2024-03-12T00:48:09.122" v="1374" actId="20577"/>
        <pc:sldMkLst>
          <pc:docMk/>
          <pc:sldMk cId="2738236621" sldId="296"/>
        </pc:sldMkLst>
        <pc:spChg chg="mod">
          <ac:chgData name="Phil Beecher" userId="8e59e9d451c39ba5" providerId="LiveId" clId="{E6077F92-AED9-4066-BA1D-7C63F9877223}" dt="2024-03-12T00:44:35.925" v="1366" actId="1076"/>
          <ac:spMkLst>
            <pc:docMk/>
            <pc:sldMk cId="2738236621" sldId="296"/>
            <ac:spMk id="2" creationId="{85F0DE7C-91F5-45A8-9A96-57DA2CC38B3B}"/>
          </ac:spMkLst>
        </pc:spChg>
        <pc:spChg chg="mod">
          <ac:chgData name="Phil Beecher" userId="8e59e9d451c39ba5" providerId="LiveId" clId="{E6077F92-AED9-4066-BA1D-7C63F9877223}" dt="2024-03-12T00:48:09.122" v="1374" actId="20577"/>
          <ac:spMkLst>
            <pc:docMk/>
            <pc:sldMk cId="2738236621" sldId="296"/>
            <ac:spMk id="3" creationId="{8A337E3F-2C54-47D6-B9F4-C7408CA692FF}"/>
          </ac:spMkLst>
        </pc:spChg>
      </pc:sldChg>
      <pc:sldMasterChg chg="modSp mod">
        <pc:chgData name="Phil Beecher" userId="8e59e9d451c39ba5" providerId="LiveId" clId="{E6077F92-AED9-4066-BA1D-7C63F9877223}" dt="2024-03-12T00:42:15.296" v="1359" actId="20577"/>
        <pc:sldMasterMkLst>
          <pc:docMk/>
          <pc:sldMasterMk cId="0" sldId="2147483648"/>
        </pc:sldMasterMkLst>
        <pc:spChg chg="mod">
          <ac:chgData name="Phil Beecher" userId="8e59e9d451c39ba5" providerId="LiveId" clId="{E6077F92-AED9-4066-BA1D-7C63F9877223}" dt="2024-03-12T00:42:06.028" v="1354" actId="20577"/>
          <ac:spMkLst>
            <pc:docMk/>
            <pc:sldMasterMk cId="0" sldId="2147483648"/>
            <ac:spMk id="13" creationId="{3CB784B2-5860-4B3C-BF6D-C8234231458E}"/>
          </ac:spMkLst>
        </pc:spChg>
        <pc:spChg chg="mod">
          <ac:chgData name="Phil Beecher" userId="8e59e9d451c39ba5" providerId="LiveId" clId="{E6077F92-AED9-4066-BA1D-7C63F9877223}" dt="2024-03-12T00:42:15.296" v="1359" actId="20577"/>
          <ac:spMkLst>
            <pc:docMk/>
            <pc:sldMasterMk cId="0" sldId="2147483648"/>
            <ac:spMk id="1031"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3544888" y="177800"/>
            <a:ext cx="2693987"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algn="r" defTabSz="933450" eaLnBrk="0" hangingPunct="0">
              <a:defRPr sz="1400" b="1">
                <a:latin typeface="Times New Roman" pitchFamily="18" charset="0"/>
                <a:ea typeface="ＭＳ Ｐゴシック" pitchFamily="-65" charset="-128"/>
                <a:cs typeface="+mn-cs"/>
              </a:defRPr>
            </a:lvl1pPr>
          </a:lstStyle>
          <a:p>
            <a:pPr>
              <a:defRPr/>
            </a:pPr>
            <a:r>
              <a:rPr lang="en-US"/>
              <a:t>doc.: IEEE 802.15-&lt;15-09-0758-00-004e&gt;</a:t>
            </a:r>
          </a:p>
        </p:txBody>
      </p:sp>
      <p:sp>
        <p:nvSpPr>
          <p:cNvPr id="3075" name="Rectangle 3"/>
          <p:cNvSpPr>
            <a:spLocks noGrp="1" noChangeArrowheads="1"/>
          </p:cNvSpPr>
          <p:nvPr>
            <p:ph type="dt" sz="quarter" idx="1"/>
          </p:nvPr>
        </p:nvSpPr>
        <p:spPr bwMode="auto">
          <a:xfrm>
            <a:off x="695325" y="177800"/>
            <a:ext cx="2309813"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defTabSz="933450" eaLnBrk="0" hangingPunct="0">
              <a:defRPr sz="1400" b="1">
                <a:latin typeface="Times New Roman" pitchFamily="18" charset="0"/>
                <a:ea typeface="ＭＳ Ｐゴシック" pitchFamily="-65" charset="-128"/>
                <a:cs typeface="+mn-cs"/>
              </a:defRPr>
            </a:lvl1pPr>
          </a:lstStyle>
          <a:p>
            <a:pPr>
              <a:defRPr/>
            </a:pPr>
            <a:r>
              <a:rPr lang="en-US"/>
              <a:t>&lt;month year&gt;</a:t>
            </a:r>
          </a:p>
        </p:txBody>
      </p:sp>
      <p:sp>
        <p:nvSpPr>
          <p:cNvPr id="3076" name="Rectangle 4"/>
          <p:cNvSpPr>
            <a:spLocks noGrp="1" noChangeArrowheads="1"/>
          </p:cNvSpPr>
          <p:nvPr>
            <p:ph type="ftr" sz="quarter" idx="2"/>
          </p:nvPr>
        </p:nvSpPr>
        <p:spPr bwMode="auto">
          <a:xfrm>
            <a:off x="4160838" y="8982075"/>
            <a:ext cx="2157412" cy="15240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defTabSz="933450" eaLnBrk="0" hangingPunct="0">
              <a:defRPr sz="1000">
                <a:latin typeface="Times New Roman" pitchFamily="18" charset="0"/>
                <a:ea typeface="ＭＳ Ｐゴシック" pitchFamily="-65" charset="-128"/>
                <a:cs typeface="+mn-cs"/>
              </a:defRPr>
            </a:lvl1pPr>
          </a:lstStyle>
          <a:p>
            <a:pPr>
              <a:defRPr/>
            </a:pPr>
            <a:r>
              <a:rPr lang="en-US"/>
              <a:t>&lt;Pat Kinney&gt;, &lt;Kinney Consulting LLC&gt;</a:t>
            </a:r>
          </a:p>
        </p:txBody>
      </p:sp>
      <p:sp>
        <p:nvSpPr>
          <p:cNvPr id="3077" name="Rectangle 5"/>
          <p:cNvSpPr>
            <a:spLocks noGrp="1" noChangeArrowheads="1"/>
          </p:cNvSpPr>
          <p:nvPr>
            <p:ph type="sldNum" sz="quarter" idx="3"/>
          </p:nvPr>
        </p:nvSpPr>
        <p:spPr bwMode="auto">
          <a:xfrm>
            <a:off x="2697163" y="8982075"/>
            <a:ext cx="1385887" cy="15240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ctr" defTabSz="933450" eaLnBrk="0" hangingPunct="0">
              <a:defRPr sz="1000">
                <a:latin typeface="Times New Roman" pitchFamily="18" charset="0"/>
                <a:ea typeface="ＭＳ Ｐゴシック" pitchFamily="-65" charset="-128"/>
                <a:cs typeface="+mn-cs"/>
              </a:defRPr>
            </a:lvl1pPr>
          </a:lstStyle>
          <a:p>
            <a:pPr>
              <a:defRPr/>
            </a:pPr>
            <a:r>
              <a:rPr lang="en-US"/>
              <a:t>Page </a:t>
            </a:r>
            <a:fld id="{A02D7F57-CF25-5744-BB38-A746692E5220}" type="slidenum">
              <a:rPr lang="en-US"/>
              <a:pPr>
                <a:defRPr/>
              </a:pPr>
              <a:t>‹#›</a:t>
            </a:fld>
            <a:endParaRPr lang="en-US"/>
          </a:p>
        </p:txBody>
      </p:sp>
      <p:sp>
        <p:nvSpPr>
          <p:cNvPr id="13318"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
        <p:nvSpPr>
          <p:cNvPr id="13319"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lIns="0" tIns="0" rIns="0" bIns="0">
            <a:spAutoFit/>
          </a:bodyPr>
          <a:lstStyle/>
          <a:p>
            <a:pPr defTabSz="933450" eaLnBrk="0" hangingPunct="0"/>
            <a:r>
              <a:rPr lang="en-US"/>
              <a:t>Submission</a:t>
            </a:r>
          </a:p>
        </p:txBody>
      </p:sp>
      <p:sp>
        <p:nvSpPr>
          <p:cNvPr id="13320"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Tree>
    <p:extLst>
      <p:ext uri="{BB962C8B-B14F-4D97-AF65-F5344CB8AC3E}">
        <p14:creationId xmlns:p14="http://schemas.microsoft.com/office/powerpoint/2010/main" val="83032640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3467100" y="98425"/>
            <a:ext cx="2814638"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algn="r" defTabSz="933450" eaLnBrk="0" hangingPunct="0">
              <a:defRPr sz="1400" b="1">
                <a:latin typeface="Times New Roman" pitchFamily="18" charset="0"/>
                <a:ea typeface="ＭＳ Ｐゴシック" pitchFamily="-65" charset="-128"/>
                <a:cs typeface="+mn-cs"/>
              </a:defRPr>
            </a:lvl1pPr>
          </a:lstStyle>
          <a:p>
            <a:pPr>
              <a:defRPr/>
            </a:pPr>
            <a:r>
              <a:rPr lang="en-US"/>
              <a:t>doc.: IEEE 802.15-&lt;15-09-0758-00-004e&gt;</a:t>
            </a:r>
          </a:p>
        </p:txBody>
      </p:sp>
      <p:sp>
        <p:nvSpPr>
          <p:cNvPr id="2051" name="Rectangle 3"/>
          <p:cNvSpPr>
            <a:spLocks noGrp="1" noChangeArrowheads="1"/>
          </p:cNvSpPr>
          <p:nvPr>
            <p:ph type="dt" idx="1"/>
          </p:nvPr>
        </p:nvSpPr>
        <p:spPr bwMode="auto">
          <a:xfrm>
            <a:off x="654050" y="98425"/>
            <a:ext cx="2736850" cy="212725"/>
          </a:xfrm>
          <a:prstGeom prst="rect">
            <a:avLst/>
          </a:prstGeom>
          <a:noFill/>
          <a:ln w="9525">
            <a:noFill/>
            <a:miter lim="800000"/>
            <a:headEnd/>
            <a:tailEnd/>
          </a:ln>
          <a:effectLst/>
        </p:spPr>
        <p:txBody>
          <a:bodyPr vert="horz" wrap="square" lIns="0" tIns="0" rIns="0" bIns="0" numCol="1" anchor="b" anchorCtr="0" compatLnSpc="1">
            <a:prstTxWarp prst="textNoShape">
              <a:avLst/>
            </a:prstTxWarp>
            <a:spAutoFit/>
          </a:bodyPr>
          <a:lstStyle>
            <a:lvl1pPr defTabSz="933450" eaLnBrk="0" hangingPunct="0">
              <a:defRPr sz="1400" b="1">
                <a:latin typeface="Times New Roman" pitchFamily="18" charset="0"/>
                <a:ea typeface="ＭＳ Ｐゴシック" pitchFamily="-65" charset="-128"/>
                <a:cs typeface="+mn-cs"/>
              </a:defRPr>
            </a:lvl1pPr>
          </a:lstStyle>
          <a:p>
            <a:pPr>
              <a:defRPr/>
            </a:pPr>
            <a:r>
              <a:rPr lang="en-US"/>
              <a:t>&lt;month year&gt;</a:t>
            </a:r>
          </a:p>
        </p:txBody>
      </p:sp>
      <p:sp>
        <p:nvSpPr>
          <p:cNvPr id="14340" name="Rectangle 4"/>
          <p:cNvSpPr>
            <a:spLocks noGrp="1" noRot="1" noChangeAspect="1" noChangeArrowheads="1" noTextEdit="1"/>
          </p:cNvSpPr>
          <p:nvPr>
            <p:ph type="sldImg" idx="2"/>
          </p:nvPr>
        </p:nvSpPr>
        <p:spPr bwMode="auto">
          <a:xfrm>
            <a:off x="384175" y="701675"/>
            <a:ext cx="6165850" cy="3468688"/>
          </a:xfrm>
          <a:prstGeom prst="rect">
            <a:avLst/>
          </a:prstGeom>
          <a:noFill/>
          <a:ln w="12700">
            <a:solidFill>
              <a:schemeClr val="tx1"/>
            </a:solidFill>
            <a:miter lim="800000"/>
            <a:headEnd/>
            <a:tailEnd/>
          </a:ln>
          <a:extLst>
            <a:ext uri="{909E8E84-426E-40dd-AFC4-6F175D3DCCD1}">
              <a14:hiddenFill xmlns="" xmlns:a14="http://schemas.microsoft.com/office/drawing/2010/main">
                <a:solidFill>
                  <a:srgbClr val="FFFFFF"/>
                </a:solidFill>
              </a14:hiddenFill>
            </a:ext>
            <a:ext uri="{FAA26D3D-D897-4be2-8F04-BA451C77F1D7}">
              <ma14:placeholderFlag xmlns="" xmlns:ma14="http://schemas.microsoft.com/office/mac/drawingml/2011/main" val="1"/>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3771900" y="8985250"/>
            <a:ext cx="2509838" cy="182563"/>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5pPr marL="457200" lvl="4" algn="r" defTabSz="933450" eaLnBrk="0" hangingPunct="0">
              <a:defRPr>
                <a:latin typeface="Times New Roman" pitchFamily="18" charset="0"/>
                <a:ea typeface="ＭＳ Ｐゴシック" pitchFamily="-65" charset="-128"/>
                <a:cs typeface="+mn-cs"/>
              </a:defRPr>
            </a:lvl5pPr>
          </a:lstStyle>
          <a:p>
            <a:pPr lvl="4">
              <a:defRPr/>
            </a:pPr>
            <a:r>
              <a:rPr lang="en-US"/>
              <a:t>&lt;Pat Kinney&gt;, &lt;Kinney Consulting LLC&gt;</a:t>
            </a:r>
          </a:p>
        </p:txBody>
      </p:sp>
      <p:sp>
        <p:nvSpPr>
          <p:cNvPr id="2055" name="Rectangle 7"/>
          <p:cNvSpPr>
            <a:spLocks noGrp="1" noChangeArrowheads="1"/>
          </p:cNvSpPr>
          <p:nvPr>
            <p:ph type="sldNum" sz="quarter" idx="5"/>
          </p:nvPr>
        </p:nvSpPr>
        <p:spPr bwMode="auto">
          <a:xfrm>
            <a:off x="2933700" y="8985250"/>
            <a:ext cx="801688" cy="182563"/>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defTabSz="933450" eaLnBrk="0" hangingPunct="0">
              <a:defRPr>
                <a:latin typeface="Times New Roman" pitchFamily="18" charset="0"/>
                <a:ea typeface="ＭＳ Ｐゴシック" pitchFamily="-65" charset="-128"/>
                <a:cs typeface="+mn-cs"/>
              </a:defRPr>
            </a:lvl1pPr>
          </a:lstStyle>
          <a:p>
            <a:pPr>
              <a:defRPr/>
            </a:pPr>
            <a:r>
              <a:rPr lang="en-US"/>
              <a:t>Page </a:t>
            </a:r>
            <a:fld id="{44150747-EEFC-F243-90C1-8A0124CC47EF}" type="slidenum">
              <a:rPr lang="en-US"/>
              <a:pPr>
                <a:defRPr/>
              </a:pPr>
              <a:t>‹#›</a:t>
            </a:fld>
            <a:endParaRPr lang="en-US"/>
          </a:p>
        </p:txBody>
      </p:sp>
      <p:sp>
        <p:nvSpPr>
          <p:cNvPr id="14344"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lIns="0" tIns="0" rIns="0" bIns="0">
            <a:spAutoFit/>
          </a:bodyPr>
          <a:lstStyle/>
          <a:p>
            <a:pPr eaLnBrk="0" hangingPunct="0"/>
            <a:r>
              <a:rPr lang="en-US"/>
              <a:t>Submission</a:t>
            </a:r>
          </a:p>
        </p:txBody>
      </p:sp>
      <p:sp>
        <p:nvSpPr>
          <p:cNvPr id="14345"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
        <p:nvSpPr>
          <p:cNvPr id="14346"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a:p>
        </p:txBody>
      </p:sp>
    </p:spTree>
    <p:extLst>
      <p:ext uri="{BB962C8B-B14F-4D97-AF65-F5344CB8AC3E}">
        <p14:creationId xmlns:p14="http://schemas.microsoft.com/office/powerpoint/2010/main" val="1955507818"/>
      </p:ext>
    </p:extLst>
  </p:cSld>
  <p:clrMap bg1="lt1" tx1="dk1" bg2="lt2" tx2="dk2" accent1="accent1" accent2="accent2" accent3="accent3" accent4="accent4" accent5="accent5" accent6="accent6" hlink="hlink" folHlink="folHlink"/>
  <p:hf ftr="0"/>
  <p:notesStyle>
    <a:lvl1pPr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65" charset="-128"/>
        <a:cs typeface="ＭＳ Ｐゴシック" pitchFamily="-65" charset="-128"/>
      </a:defRPr>
    </a:lvl1pPr>
    <a:lvl2pPr marL="1143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09" charset="0"/>
        <a:ea typeface="ＭＳ Ｐゴシック" pitchFamily="-109"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2"/>
          <p:cNvSpPr>
            <a:spLocks noGrp="1" noChangeArrowheads="1"/>
          </p:cNvSpPr>
          <p:nvPr>
            <p:ph type="hdr" sz="quarter"/>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sz="1400"/>
              <a:t>doc.: IEEE 802.15-&lt;15-09-0758-00-004e&gt;</a:t>
            </a:r>
          </a:p>
        </p:txBody>
      </p:sp>
      <p:sp>
        <p:nvSpPr>
          <p:cNvPr id="16386" name="Rectangle 3"/>
          <p:cNvSpPr>
            <a:spLocks noGrp="1" noChangeArrowheads="1"/>
          </p:cNvSpPr>
          <p:nvPr>
            <p:ph type="dt" sz="quarter" idx="1"/>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sz="1400"/>
              <a:t>&lt;month year&gt;</a:t>
            </a:r>
          </a:p>
        </p:txBody>
      </p:sp>
      <p:sp>
        <p:nvSpPr>
          <p:cNvPr id="16387" name="Rectangle 7"/>
          <p:cNvSpPr>
            <a:spLocks noGrp="1" noChangeArrowheads="1"/>
          </p:cNvSpPr>
          <p:nvPr>
            <p:ph type="sldNum" sz="quarter" idx="5"/>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charset="0"/>
                <a:ea typeface="ＭＳ Ｐゴシック" charset="0"/>
                <a:cs typeface="ＭＳ Ｐゴシック" charset="0"/>
              </a:defRPr>
            </a:lvl1pPr>
            <a:lvl2pPr marL="742950" indent="-285750" defTabSz="933450" eaLnBrk="0" hangingPunct="0">
              <a:defRPr sz="1200">
                <a:solidFill>
                  <a:schemeClr val="tx1"/>
                </a:solidFill>
                <a:latin typeface="Times New Roman" charset="0"/>
                <a:ea typeface="ＭＳ Ｐゴシック" charset="0"/>
              </a:defRPr>
            </a:lvl2pPr>
            <a:lvl3pPr marL="1143000" indent="-228600" defTabSz="933450" eaLnBrk="0" hangingPunct="0">
              <a:defRPr sz="1200">
                <a:solidFill>
                  <a:schemeClr val="tx1"/>
                </a:solidFill>
                <a:latin typeface="Times New Roman" charset="0"/>
                <a:ea typeface="ＭＳ Ｐゴシック" charset="0"/>
              </a:defRPr>
            </a:lvl3pPr>
            <a:lvl4pPr marL="1600200" indent="-228600" defTabSz="933450" eaLnBrk="0" hangingPunct="0">
              <a:defRPr sz="1200">
                <a:solidFill>
                  <a:schemeClr val="tx1"/>
                </a:solidFill>
                <a:latin typeface="Times New Roman" charset="0"/>
                <a:ea typeface="ＭＳ Ｐゴシック" charset="0"/>
              </a:defRPr>
            </a:lvl4pPr>
            <a:lvl5pPr marL="2057400" indent="-228600" defTabSz="933450" eaLnBrk="0" hangingPunct="0">
              <a:defRPr sz="1200">
                <a:solidFill>
                  <a:schemeClr val="tx1"/>
                </a:solidFill>
                <a:latin typeface="Times New Roman" charset="0"/>
                <a:ea typeface="ＭＳ Ｐゴシック" charset="0"/>
              </a:defRPr>
            </a:lvl5pPr>
            <a:lvl6pPr marL="2514600" indent="-228600" defTabSz="93345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defTabSz="93345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defTabSz="93345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defTabSz="93345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a:t>Page </a:t>
            </a:r>
            <a:fld id="{866C5DAD-7524-994C-A6BA-A3A5EEF4EA53}" type="slidenum">
              <a:rPr lang="en-US"/>
              <a:pPr/>
              <a:t>1</a:t>
            </a:fld>
            <a:endParaRPr lang="en-US"/>
          </a:p>
        </p:txBody>
      </p:sp>
      <p:sp>
        <p:nvSpPr>
          <p:cNvPr id="16388" name="Rectangle 2"/>
          <p:cNvSpPr>
            <a:spLocks noGrp="1" noRot="1" noChangeAspect="1" noChangeArrowheads="1" noTextEdit="1"/>
          </p:cNvSpPr>
          <p:nvPr>
            <p:ph type="sldImg"/>
          </p:nvPr>
        </p:nvSpPr>
        <p:spPr>
          <a:xfrm>
            <a:off x="384175" y="701675"/>
            <a:ext cx="6165850" cy="3468688"/>
          </a:xfrm>
          <a:ln/>
        </p:spPr>
      </p:sp>
      <p:sp>
        <p:nvSpPr>
          <p:cNvPr id="16389" name="Rectangle 3"/>
          <p:cNvSpPr>
            <a:spLocks noGrp="1" noChangeArrowheads="1"/>
          </p:cNvSpPr>
          <p:nvPr>
            <p:ph type="body" idx="1"/>
          </p:nvPr>
        </p:nvSpPr>
        <p:spPr>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a:lstStyle/>
          <a:p>
            <a:endParaRPr lang="en-US">
              <a:latin typeface="Times New Roman" charset="0"/>
              <a:ea typeface="ＭＳ Ｐゴシック" charset="0"/>
              <a:cs typeface="ＭＳ Ｐゴシック" charset="0"/>
            </a:endParaRPr>
          </a:p>
        </p:txBody>
      </p:sp>
    </p:spTree>
    <p:extLst>
      <p:ext uri="{BB962C8B-B14F-4D97-AF65-F5344CB8AC3E}">
        <p14:creationId xmlns:p14="http://schemas.microsoft.com/office/powerpoint/2010/main" val="199570832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610FB486-AAD8-7A45-91E4-F1992B1AD250}" type="slidenum">
              <a:rPr lang="en-US"/>
              <a:pPr>
                <a:defRPr/>
              </a:pPr>
              <a:t>‹#›</a:t>
            </a:fld>
            <a:endParaRPr lang="en-US"/>
          </a:p>
        </p:txBody>
      </p:sp>
      <p:sp>
        <p:nvSpPr>
          <p:cNvPr id="7" name="Rectangle 5">
            <a:extLst>
              <a:ext uri="{FF2B5EF4-FFF2-40B4-BE49-F238E27FC236}">
                <a16:creationId xmlns:a16="http://schemas.microsoft.com/office/drawing/2014/main" xmlns="" id="{5B07D9AD-AE5C-4EB4-87E8-7441F9EDAC4D}"/>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19083538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7415733E-E371-8944-98C6-8B637C4A033A}" type="slidenum">
              <a:rPr lang="en-US"/>
              <a:pPr>
                <a:defRPr/>
              </a:pPr>
              <a:t>‹#›</a:t>
            </a:fld>
            <a:endParaRPr lang="en-US"/>
          </a:p>
        </p:txBody>
      </p:sp>
    </p:spTree>
    <p:extLst>
      <p:ext uri="{BB962C8B-B14F-4D97-AF65-F5344CB8AC3E}">
        <p14:creationId xmlns:p14="http://schemas.microsoft.com/office/powerpoint/2010/main" val="147736494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5"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BFB76361-5C65-0D4B-B622-28E73D1018C7}" type="slidenum">
              <a:rPr lang="en-US"/>
              <a:pPr>
                <a:defRPr/>
              </a:pPr>
              <a:t>‹#›</a:t>
            </a:fld>
            <a:endParaRPr lang="en-US"/>
          </a:p>
        </p:txBody>
      </p:sp>
    </p:spTree>
    <p:extLst>
      <p:ext uri="{BB962C8B-B14F-4D97-AF65-F5344CB8AC3E}">
        <p14:creationId xmlns:p14="http://schemas.microsoft.com/office/powerpoint/2010/main" val="123847258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7" name="Rectangle 6"/>
          <p:cNvSpPr>
            <a:spLocks noGrp="1" noChangeArrowheads="1"/>
          </p:cNvSpPr>
          <p:nvPr>
            <p:ph type="sldNum" sz="quarter" idx="12"/>
          </p:nvPr>
        </p:nvSpPr>
        <p:spPr>
          <a:ln/>
        </p:spPr>
        <p:txBody>
          <a:bodyPr/>
          <a:lstStyle>
            <a:lvl1pPr>
              <a:defRPr/>
            </a:lvl1pPr>
          </a:lstStyle>
          <a:p>
            <a:pPr>
              <a:defRPr/>
            </a:pPr>
            <a:r>
              <a:rPr lang="en-US"/>
              <a:t>Slide </a:t>
            </a:r>
            <a:fld id="{F813D194-DC58-0D48-B1D8-DF06EA9AC35A}" type="slidenum">
              <a:rPr lang="en-US"/>
              <a:pPr>
                <a:defRPr/>
              </a:pPr>
              <a:t>‹#›</a:t>
            </a:fld>
            <a:endParaRPr lang="en-US"/>
          </a:p>
        </p:txBody>
      </p:sp>
    </p:spTree>
    <p:extLst>
      <p:ext uri="{BB962C8B-B14F-4D97-AF65-F5344CB8AC3E}">
        <p14:creationId xmlns:p14="http://schemas.microsoft.com/office/powerpoint/2010/main" val="164740652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dirty="0"/>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Rectangle 5"/>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
        <p:nvSpPr>
          <p:cNvPr id="9" name="Rectangle 6"/>
          <p:cNvSpPr>
            <a:spLocks noGrp="1" noChangeArrowheads="1"/>
          </p:cNvSpPr>
          <p:nvPr>
            <p:ph type="sldNum" sz="quarter" idx="12"/>
          </p:nvPr>
        </p:nvSpPr>
        <p:spPr>
          <a:ln/>
        </p:spPr>
        <p:txBody>
          <a:bodyPr/>
          <a:lstStyle>
            <a:lvl1pPr>
              <a:defRPr/>
            </a:lvl1pPr>
          </a:lstStyle>
          <a:p>
            <a:pPr>
              <a:defRPr/>
            </a:pPr>
            <a:r>
              <a:rPr lang="en-US"/>
              <a:t>Slide </a:t>
            </a:r>
            <a:fld id="{B9D54812-C8A6-0B4F-8842-5277823143D2}" type="slidenum">
              <a:rPr lang="en-US"/>
              <a:pPr>
                <a:defRPr/>
              </a:pPr>
              <a:t>‹#›</a:t>
            </a:fld>
            <a:endParaRPr lang="en-US"/>
          </a:p>
        </p:txBody>
      </p:sp>
    </p:spTree>
    <p:extLst>
      <p:ext uri="{BB962C8B-B14F-4D97-AF65-F5344CB8AC3E}">
        <p14:creationId xmlns:p14="http://schemas.microsoft.com/office/powerpoint/2010/main" val="21313788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5" name="Rectangle 6"/>
          <p:cNvSpPr>
            <a:spLocks noGrp="1" noChangeArrowheads="1"/>
          </p:cNvSpPr>
          <p:nvPr>
            <p:ph type="sldNum" sz="quarter" idx="12"/>
          </p:nvPr>
        </p:nvSpPr>
        <p:spPr>
          <a:ln/>
        </p:spPr>
        <p:txBody>
          <a:bodyPr/>
          <a:lstStyle>
            <a:lvl1pPr>
              <a:defRPr/>
            </a:lvl1pPr>
          </a:lstStyle>
          <a:p>
            <a:pPr>
              <a:defRPr/>
            </a:pPr>
            <a:r>
              <a:rPr lang="en-US"/>
              <a:t>Slide </a:t>
            </a:r>
            <a:fld id="{44D6F7E7-F846-9C47-8234-F22A6D728C69}" type="slidenum">
              <a:rPr lang="en-US"/>
              <a:pPr>
                <a:defRPr/>
              </a:pPr>
              <a:t>‹#›</a:t>
            </a:fld>
            <a:endParaRPr lang="en-US"/>
          </a:p>
        </p:txBody>
      </p:sp>
      <p:sp>
        <p:nvSpPr>
          <p:cNvPr id="3" name="Rectangle 5">
            <a:extLst>
              <a:ext uri="{FF2B5EF4-FFF2-40B4-BE49-F238E27FC236}">
                <a16:creationId xmlns:a16="http://schemas.microsoft.com/office/drawing/2014/main" xmlns="" id="{5C13CC33-2033-9EF6-9D68-DA26E20C07D3}"/>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18058207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4" name="Rectangle 6"/>
          <p:cNvSpPr>
            <a:spLocks noGrp="1" noChangeArrowheads="1"/>
          </p:cNvSpPr>
          <p:nvPr>
            <p:ph type="sldNum" sz="quarter" idx="12"/>
          </p:nvPr>
        </p:nvSpPr>
        <p:spPr>
          <a:ln/>
        </p:spPr>
        <p:txBody>
          <a:bodyPr/>
          <a:lstStyle>
            <a:lvl1pPr>
              <a:defRPr/>
            </a:lvl1pPr>
          </a:lstStyle>
          <a:p>
            <a:pPr>
              <a:defRPr/>
            </a:pPr>
            <a:r>
              <a:rPr lang="en-US"/>
              <a:t>Slide </a:t>
            </a:r>
            <a:fld id="{03628903-88D7-C74D-8D58-8597ECE2BB7F}" type="slidenum">
              <a:rPr lang="en-US"/>
              <a:pPr>
                <a:defRPr/>
              </a:pPr>
              <a:t>‹#›</a:t>
            </a:fld>
            <a:endParaRPr lang="en-US"/>
          </a:p>
        </p:txBody>
      </p:sp>
      <p:sp>
        <p:nvSpPr>
          <p:cNvPr id="2" name="Rectangle 5">
            <a:extLst>
              <a:ext uri="{FF2B5EF4-FFF2-40B4-BE49-F238E27FC236}">
                <a16:creationId xmlns:a16="http://schemas.microsoft.com/office/drawing/2014/main" xmlns="" id="{C58AAC64-B14F-3DEE-BCB4-E7E23D517354}"/>
              </a:ext>
            </a:extLst>
          </p:cNvPr>
          <p:cNvSpPr>
            <a:spLocks noGrp="1" noChangeArrowheads="1"/>
          </p:cNvSpPr>
          <p:nvPr>
            <p:ph type="ftr" sz="quarter" idx="11"/>
          </p:nvPr>
        </p:nvSpPr>
        <p:spPr>
          <a:xfrm>
            <a:off x="7315200" y="6475413"/>
            <a:ext cx="4165600" cy="182562"/>
          </a:xfrm>
          <a:prstGeom prst="rect">
            <a:avLst/>
          </a:prstGeom>
          <a:ln/>
        </p:spPr>
        <p:txBody>
          <a:bodyPr/>
          <a:lstStyle>
            <a:lvl1pPr>
              <a:defRPr/>
            </a:lvl1pPr>
          </a:lstStyle>
          <a:p>
            <a:pPr algn="r">
              <a:defRPr/>
            </a:pPr>
            <a:r>
              <a:rPr lang="en-US" dirty="0"/>
              <a:t>Phil Beecher (Wi-SUN Alliance)</a:t>
            </a:r>
          </a:p>
        </p:txBody>
      </p:sp>
    </p:spTree>
    <p:extLst>
      <p:ext uri="{BB962C8B-B14F-4D97-AF65-F5344CB8AC3E}">
        <p14:creationId xmlns:p14="http://schemas.microsoft.com/office/powerpoint/2010/main" val="5647187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85800"/>
            <a:ext cx="10363200" cy="10668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2075" tIns="46038" rIns="92075" bIns="46038"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030" name="Rectangle 6"/>
          <p:cNvSpPr>
            <a:spLocks noGrp="1" noChangeArrowheads="1"/>
          </p:cNvSpPr>
          <p:nvPr>
            <p:ph type="sldNum" sz="quarter" idx="4"/>
          </p:nvPr>
        </p:nvSpPr>
        <p:spPr bwMode="auto">
          <a:xfrm>
            <a:off x="5879100" y="6475413"/>
            <a:ext cx="535403"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j-lt"/>
                <a:ea typeface="ＭＳ Ｐゴシック" pitchFamily="-65" charset="-128"/>
                <a:cs typeface="Calibri" panose="020F0502020204030204" pitchFamily="34" charset="0"/>
              </a:defRPr>
            </a:lvl1pPr>
          </a:lstStyle>
          <a:p>
            <a:pPr>
              <a:defRPr/>
            </a:pPr>
            <a:r>
              <a:rPr lang="en-US" dirty="0"/>
              <a:t>Slide </a:t>
            </a:r>
            <a:fld id="{AD8365B0-1DCB-374B-8D2E-32E02956BE58}" type="slidenum">
              <a:rPr lang="en-US" smtClean="0"/>
              <a:pPr>
                <a:defRPr/>
              </a:pPr>
              <a:t>‹#›</a:t>
            </a:fld>
            <a:endParaRPr lang="en-US" dirty="0"/>
          </a:p>
        </p:txBody>
      </p:sp>
      <p:sp>
        <p:nvSpPr>
          <p:cNvPr id="1031" name="Rectangle 7"/>
          <p:cNvSpPr>
            <a:spLocks noChangeArrowheads="1"/>
          </p:cNvSpPr>
          <p:nvPr/>
        </p:nvSpPr>
        <p:spPr bwMode="auto">
          <a:xfrm>
            <a:off x="5994400" y="229056"/>
            <a:ext cx="5283200" cy="2154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0" tIns="0" rIns="0" bIns="0" anchor="b">
            <a:spAutoFit/>
          </a:bodyPr>
          <a:lstStyle/>
          <a:p>
            <a:pPr marL="0" lvl="4" algn="r" eaLnBrk="0" hangingPunct="0"/>
            <a:r>
              <a:rPr lang="en-US" sz="1400" b="0" dirty="0">
                <a:latin typeface="+mj-lt"/>
                <a:cs typeface="Calibri" panose="020F0502020204030204" pitchFamily="34" charset="0"/>
              </a:rPr>
              <a:t>doc #: IEEE 802.15-43-0161-00-0mag</a:t>
            </a:r>
          </a:p>
        </p:txBody>
      </p:sp>
      <p:sp>
        <p:nvSpPr>
          <p:cNvPr id="1033" name="Rectangle 9"/>
          <p:cNvSpPr>
            <a:spLocks noChangeArrowheads="1"/>
          </p:cNvSpPr>
          <p:nvPr/>
        </p:nvSpPr>
        <p:spPr bwMode="auto">
          <a:xfrm>
            <a:off x="914400" y="6475413"/>
            <a:ext cx="948267" cy="184666"/>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lIns="0" tIns="0" rIns="0" bIns="0">
            <a:spAutoFit/>
          </a:bodyPr>
          <a:lstStyle/>
          <a:p>
            <a:pPr eaLnBrk="0" hangingPunct="0"/>
            <a:r>
              <a:rPr lang="en-US" sz="1200" dirty="0">
                <a:latin typeface="+mj-lt"/>
                <a:cs typeface="Calibri" panose="020F0502020204030204" pitchFamily="34" charset="0"/>
              </a:rPr>
              <a:t>Submission</a:t>
            </a:r>
          </a:p>
        </p:txBody>
      </p:sp>
      <p:sp>
        <p:nvSpPr>
          <p:cNvPr id="1034" name="Line 10"/>
          <p:cNvSpPr>
            <a:spLocks noChangeShapeType="1"/>
          </p:cNvSpPr>
          <p:nvPr/>
        </p:nvSpPr>
        <p:spPr bwMode="auto">
          <a:xfrm>
            <a:off x="914400" y="6477000"/>
            <a:ext cx="10464800" cy="0"/>
          </a:xfrm>
          <a:prstGeom prst="line">
            <a:avLst/>
          </a:prstGeom>
          <a:noFill/>
          <a:ln w="12700">
            <a:solidFill>
              <a:schemeClr val="tx1"/>
            </a:solidFill>
            <a:round/>
            <a:headEnd type="none" w="sm" len="sm"/>
            <a:tailEnd type="none" w="sm" len="sm"/>
          </a:ln>
          <a:extLst>
            <a:ext uri="{909E8E84-426E-40dd-AFC4-6F175D3DCCD1}">
              <a14:hiddenFill xmlns="" xmlns:a14="http://schemas.microsoft.com/office/drawing/2010/main">
                <a:noFill/>
              </a14:hiddenFill>
            </a:ext>
          </a:extLst>
        </p:spPr>
        <p:txBody>
          <a:bodyPr wrap="none" anchor="ctr"/>
          <a:lstStyle/>
          <a:p>
            <a:endParaRPr lang="en-US" sz="1200"/>
          </a:p>
        </p:txBody>
      </p:sp>
      <p:sp>
        <p:nvSpPr>
          <p:cNvPr id="11" name="Rectangle 5">
            <a:extLst>
              <a:ext uri="{FF2B5EF4-FFF2-40B4-BE49-F238E27FC236}">
                <a16:creationId xmlns:a16="http://schemas.microsoft.com/office/drawing/2014/main" xmlns="" id="{C6AE45B6-7BA4-4329-AA29-8E094456F97C}"/>
              </a:ext>
            </a:extLst>
          </p:cNvPr>
          <p:cNvSpPr>
            <a:spLocks noGrp="1" noChangeArrowheads="1"/>
          </p:cNvSpPr>
          <p:nvPr>
            <p:ph type="ftr" sz="quarter" idx="3"/>
          </p:nvPr>
        </p:nvSpPr>
        <p:spPr>
          <a:xfrm>
            <a:off x="7315200" y="6473309"/>
            <a:ext cx="3962400" cy="184666"/>
          </a:xfrm>
          <a:prstGeom prst="rect">
            <a:avLst/>
          </a:prstGeom>
          <a:ln/>
        </p:spPr>
        <p:txBody>
          <a:bodyPr tIns="0" bIns="0"/>
          <a:lstStyle>
            <a:lvl1pPr>
              <a:defRPr>
                <a:latin typeface="+mj-lt"/>
                <a:cs typeface="Calibri" panose="020F0502020204030204" pitchFamily="34" charset="0"/>
              </a:defRPr>
            </a:lvl1pPr>
          </a:lstStyle>
          <a:p>
            <a:pPr algn="r">
              <a:defRPr/>
            </a:pPr>
            <a:r>
              <a:rPr lang="en-US" dirty="0"/>
              <a:t>Phil Beecher (Wi-SUN Alliance)</a:t>
            </a:r>
          </a:p>
        </p:txBody>
      </p:sp>
      <p:sp>
        <p:nvSpPr>
          <p:cNvPr id="13" name="Rectangle 7">
            <a:extLst>
              <a:ext uri="{FF2B5EF4-FFF2-40B4-BE49-F238E27FC236}">
                <a16:creationId xmlns:a16="http://schemas.microsoft.com/office/drawing/2014/main" xmlns="" id="{3CB784B2-5860-4B3C-BF6D-C8234231458E}"/>
              </a:ext>
            </a:extLst>
          </p:cNvPr>
          <p:cNvSpPr>
            <a:spLocks noChangeArrowheads="1"/>
          </p:cNvSpPr>
          <p:nvPr userDrawn="1"/>
        </p:nvSpPr>
        <p:spPr bwMode="auto">
          <a:xfrm>
            <a:off x="914400" y="229056"/>
            <a:ext cx="2641600" cy="215444"/>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wrap="square" lIns="0" tIns="0" rIns="0" bIns="0" anchor="b">
            <a:spAutoFit/>
          </a:bodyPr>
          <a:lstStyle/>
          <a:p>
            <a:pPr marL="0" lvl="4" algn="l" eaLnBrk="0" hangingPunct="0"/>
            <a:r>
              <a:rPr lang="en-US" sz="1400" b="0" dirty="0">
                <a:latin typeface="+mj-lt"/>
                <a:cs typeface="Calibri" panose="020F0502020204030204" pitchFamily="34" charset="0"/>
              </a:rPr>
              <a:t>March 2024</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Lst>
  <p:hf hdr="0"/>
  <p:txStyles>
    <p:titleStyle>
      <a:lvl1pPr algn="ctr" rtl="0" eaLnBrk="0" fontAlgn="base" hangingPunct="0">
        <a:spcBef>
          <a:spcPct val="0"/>
        </a:spcBef>
        <a:spcAft>
          <a:spcPct val="0"/>
        </a:spcAft>
        <a:defRPr sz="3600">
          <a:solidFill>
            <a:schemeClr val="tx2"/>
          </a:solidFill>
          <a:latin typeface="+mj-lt"/>
          <a:ea typeface="ＭＳ Ｐゴシック" pitchFamily="-65" charset="-128"/>
          <a:cs typeface="ＭＳ Ｐゴシック" pitchFamily="-65" charset="-128"/>
        </a:defRPr>
      </a:lvl1pPr>
      <a:lvl2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2pPr>
      <a:lvl3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3pPr>
      <a:lvl4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4pPr>
      <a:lvl5pPr algn="ctr" rtl="0" eaLnBrk="0" fontAlgn="base" hangingPunct="0">
        <a:spcBef>
          <a:spcPct val="0"/>
        </a:spcBef>
        <a:spcAft>
          <a:spcPct val="0"/>
        </a:spcAft>
        <a:defRPr sz="3600">
          <a:solidFill>
            <a:schemeClr val="tx2"/>
          </a:solidFill>
          <a:latin typeface="Times New Roman" pitchFamily="-109" charset="0"/>
          <a:ea typeface="ＭＳ Ｐゴシック" pitchFamily="-65" charset="-128"/>
          <a:cs typeface="ＭＳ Ｐゴシック" pitchFamily="-65" charset="-128"/>
        </a:defRPr>
      </a:lvl5pPr>
      <a:lvl6pPr marL="457200" algn="ctr" rtl="0" eaLnBrk="0" fontAlgn="base" hangingPunct="0">
        <a:spcBef>
          <a:spcPct val="0"/>
        </a:spcBef>
        <a:spcAft>
          <a:spcPct val="0"/>
        </a:spcAft>
        <a:defRPr sz="3600">
          <a:solidFill>
            <a:schemeClr val="tx2"/>
          </a:solidFill>
          <a:latin typeface="Times New Roman" pitchFamily="-109" charset="0"/>
        </a:defRPr>
      </a:lvl6pPr>
      <a:lvl7pPr marL="914400" algn="ctr" rtl="0" eaLnBrk="0" fontAlgn="base" hangingPunct="0">
        <a:spcBef>
          <a:spcPct val="0"/>
        </a:spcBef>
        <a:spcAft>
          <a:spcPct val="0"/>
        </a:spcAft>
        <a:defRPr sz="3600">
          <a:solidFill>
            <a:schemeClr val="tx2"/>
          </a:solidFill>
          <a:latin typeface="Times New Roman" pitchFamily="-109" charset="0"/>
        </a:defRPr>
      </a:lvl7pPr>
      <a:lvl8pPr marL="1371600" algn="ctr" rtl="0" eaLnBrk="0" fontAlgn="base" hangingPunct="0">
        <a:spcBef>
          <a:spcPct val="0"/>
        </a:spcBef>
        <a:spcAft>
          <a:spcPct val="0"/>
        </a:spcAft>
        <a:defRPr sz="3600">
          <a:solidFill>
            <a:schemeClr val="tx2"/>
          </a:solidFill>
          <a:latin typeface="Times New Roman" pitchFamily="-109" charset="0"/>
        </a:defRPr>
      </a:lvl8pPr>
      <a:lvl9pPr marL="1828800" algn="ctr" rtl="0" eaLnBrk="0" fontAlgn="base" hangingPunct="0">
        <a:spcBef>
          <a:spcPct val="0"/>
        </a:spcBef>
        <a:spcAft>
          <a:spcPct val="0"/>
        </a:spcAft>
        <a:defRPr sz="3600">
          <a:solidFill>
            <a:schemeClr val="tx2"/>
          </a:solidFill>
          <a:latin typeface="Times New Roman" pitchFamily="-109"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ＭＳ Ｐゴシック" pitchFamily="-65" charset="-128"/>
          <a:cs typeface="ＭＳ Ｐゴシック" pitchFamily="-65" charset="-128"/>
        </a:defRPr>
      </a:lvl1pPr>
      <a:lvl2pPr marL="742950" indent="-285750" algn="l" rtl="0" eaLnBrk="0" fontAlgn="base" hangingPunct="0">
        <a:spcBef>
          <a:spcPct val="20000"/>
        </a:spcBef>
        <a:spcAft>
          <a:spcPct val="0"/>
        </a:spcAft>
        <a:buChar char="–"/>
        <a:defRPr sz="2800">
          <a:solidFill>
            <a:schemeClr val="tx1"/>
          </a:solidFill>
          <a:latin typeface="+mn-lt"/>
          <a:ea typeface="ＭＳ Ｐゴシック" pitchFamily="-109" charset="-128"/>
        </a:defRPr>
      </a:lvl2pPr>
      <a:lvl3pPr marL="1085850" indent="-228600" algn="l" rtl="0" eaLnBrk="0" fontAlgn="base" hangingPunct="0">
        <a:spcBef>
          <a:spcPct val="20000"/>
        </a:spcBef>
        <a:spcAft>
          <a:spcPct val="0"/>
        </a:spcAft>
        <a:buChar char="•"/>
        <a:defRPr sz="2400">
          <a:solidFill>
            <a:schemeClr val="tx1"/>
          </a:solidFill>
          <a:latin typeface="+mn-lt"/>
          <a:ea typeface="ＭＳ Ｐゴシック" pitchFamily="-109" charset="-128"/>
        </a:defRPr>
      </a:lvl3pPr>
      <a:lvl4pPr marL="14287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4pPr>
      <a:lvl5pPr marL="17716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5pPr>
      <a:lvl6pPr marL="22288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6pPr>
      <a:lvl7pPr marL="26860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7pPr>
      <a:lvl8pPr marL="31432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8pPr>
      <a:lvl9pPr marL="3600450" indent="-228600" algn="l" rtl="0" eaLnBrk="0" fontAlgn="base" hangingPunct="0">
        <a:spcBef>
          <a:spcPct val="20000"/>
        </a:spcBef>
        <a:spcAft>
          <a:spcPct val="0"/>
        </a:spcAft>
        <a:buChar char="•"/>
        <a:defRPr sz="2000">
          <a:solidFill>
            <a:schemeClr val="tx1"/>
          </a:solidFill>
          <a:latin typeface="+mn-lt"/>
          <a:ea typeface="ＭＳ Ｐゴシック" pitchFamily="-109"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3" Type="http://schemas.openxmlformats.org/officeDocument/2006/relationships/hyperlink" Target="https://www.ieee802.org/1/files/public/docs2024/eb-draft-CSD-0124-v01.pdf" TargetMode="External"/><Relationship Id="rId2" Type="http://schemas.openxmlformats.org/officeDocument/2006/relationships/hyperlink" Target="https://www.ieee802.org/1/files/public/docs2024/eb-draft-PAR-0124-v01.pdf" TargetMode="External"/><Relationship Id="rId1" Type="http://schemas.openxmlformats.org/officeDocument/2006/relationships/slideLayout" Target="../slideLayouts/slideLayout2.xml"/><Relationship Id="rId5" Type="http://schemas.openxmlformats.org/officeDocument/2006/relationships/hyperlink" Target="https://mentor.ieee.org/802-ec/dcn/24/ec-24-0015-01-00EC-draft-ieee-p802-3dm-csd.pdf" TargetMode="External"/><Relationship Id="rId4" Type="http://schemas.openxmlformats.org/officeDocument/2006/relationships/hyperlink" Target="https://mentor.ieee.org/802-ec/dcn/24/ec-24-0014-01-00EC-draft-ieee-p802-3dm-par.pdf" TargetMode="External"/></Relationships>
</file>

<file path=ppt/slides/_rels/slide3.xml.rels><?xml version="1.0" encoding="UTF-8" standalone="yes"?>
<Relationships xmlns="http://schemas.openxmlformats.org/package/2006/relationships"><Relationship Id="rId2" Type="http://schemas.openxmlformats.org/officeDocument/2006/relationships/hyperlink" Target="https://mentor.ieee.org/802.11/dcn/23/11-23-2095-01-00bf-enhancements-for-wlan-sensing-par.docx"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mentor.ieee.org/802.11/dcn/23/11-23-1212-03-0amp-ieee-802-11-amp-sg-proposed-csd.docx" TargetMode="External"/><Relationship Id="rId2" Type="http://schemas.openxmlformats.org/officeDocument/2006/relationships/hyperlink" Target="https://mentor.ieee.org/802.11/dcn/23/11-23-1006-05-0amp-ieee-802-11-amp-sg-proposed-par.docx"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Slide Number Placeholder 3"/>
          <p:cNvSpPr>
            <a:spLocks noGrp="1"/>
          </p:cNvSpPr>
          <p:nvPr>
            <p:ph type="sldNum" sz="quarter" idx="12"/>
          </p:nvPr>
        </p:nvSpPr>
        <p:spPr>
          <a:xfrm>
            <a:off x="5930396" y="6475413"/>
            <a:ext cx="432811" cy="184666"/>
          </a:xfrm>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r>
              <a:rPr lang="en-US" dirty="0"/>
              <a:t>Slide </a:t>
            </a:r>
            <a:fld id="{848D596F-C781-734B-BBB7-F4522741765A}" type="slidenum">
              <a:rPr lang="en-US"/>
              <a:pPr/>
              <a:t>1</a:t>
            </a:fld>
            <a:endParaRPr lang="en-US" dirty="0"/>
          </a:p>
        </p:txBody>
      </p:sp>
      <p:sp>
        <p:nvSpPr>
          <p:cNvPr id="27651" name="Rectangle 3"/>
          <p:cNvSpPr>
            <a:spLocks noChangeArrowheads="1"/>
          </p:cNvSpPr>
          <p:nvPr/>
        </p:nvSpPr>
        <p:spPr bwMode="auto">
          <a:xfrm>
            <a:off x="1676400" y="609601"/>
            <a:ext cx="8839200" cy="4524315"/>
          </a:xfrm>
          <a:prstGeom prst="rect">
            <a:avLst/>
          </a:prstGeom>
          <a:noFill/>
          <a:ln w="12700">
            <a:noFill/>
            <a:miter lim="800000"/>
            <a:headEnd type="none" w="sm" len="sm"/>
            <a:tailEnd type="none" w="sm" len="sm"/>
          </a:ln>
          <a:effectLst/>
        </p:spPr>
        <p:txBody>
          <a:bodyPr>
            <a:spAutoFit/>
          </a:bodyPr>
          <a:lstStyle/>
          <a:p>
            <a:pPr algn="ctr" eaLnBrk="0" hangingPunct="0">
              <a:defRPr/>
            </a:pPr>
            <a:r>
              <a:rPr lang="en-US" sz="1800" b="1" u="sng" dirty="0">
                <a:solidFill>
                  <a:schemeClr val="tx2"/>
                </a:solidFill>
                <a:effectLst>
                  <a:outerShdw blurRad="38100" dist="38100" dir="2700000" algn="tl">
                    <a:srgbClr val="C0C0C0"/>
                  </a:outerShdw>
                </a:effectLst>
                <a:latin typeface="Calibri" panose="020F0502020204030204" pitchFamily="34" charset="0"/>
                <a:ea typeface="ＭＳ Ｐゴシック" pitchFamily="-65" charset="-128"/>
                <a:cs typeface="Calibri" panose="020F0502020204030204" pitchFamily="34" charset="0"/>
              </a:rPr>
              <a:t>Project: IEEE P802.15 Working Group for Wireless Personal Area Networks (WPANs)</a:t>
            </a:r>
            <a:endParaRPr lang="en-US" sz="1600" b="1"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defRPr/>
            </a:pPr>
            <a:endParaRPr lang="en-US" sz="1600"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Submission Title: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802.15 PAR and CSD Comments-  March 2024 Plenary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Date Submitted: </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r>
              <a:rPr lang="en-US" sz="1600" dirty="0" smtClean="0">
                <a:solidFill>
                  <a:srgbClr val="FF0000"/>
                </a:solidFill>
                <a:latin typeface="Calibri" panose="020F0502020204030204" pitchFamily="34" charset="0"/>
                <a:ea typeface="ＭＳ Ｐゴシック" pitchFamily="-65" charset="-128"/>
                <a:cs typeface="Calibri" panose="020F0502020204030204" pitchFamily="34" charset="0"/>
              </a:rPr>
              <a:t>12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March 2024</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Source: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Phil Beecher</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Company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Wi-SUN Alliance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defRPr/>
            </a:pP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Address [</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Hove Actually, SE England</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defRPr/>
            </a:pP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Voice:[</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+44-1273-422275</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E-Mail:[</a:t>
            </a:r>
            <a:r>
              <a:rPr lang="en-US" sz="1600" dirty="0">
                <a:solidFill>
                  <a:srgbClr val="FF0000"/>
                </a:solidFill>
                <a:latin typeface="Calibri" panose="020F0502020204030204" pitchFamily="34" charset="0"/>
                <a:ea typeface="ＭＳ Ｐゴシック" pitchFamily="-65" charset="-128"/>
                <a:cs typeface="Calibri" panose="020F0502020204030204" pitchFamily="34" charset="0"/>
              </a:rPr>
              <a:t>pbeecher@wi-sun.org</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Re: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latin typeface="Calibri" panose="020F0502020204030204" pitchFamily="34" charset="0"/>
                <a:ea typeface="ＭＳ Ｐゴシック" pitchFamily="-65" charset="-128"/>
                <a:cs typeface="Calibri" panose="020F0502020204030204" pitchFamily="34" charset="0"/>
              </a:rPr>
              <a:t>802.15 comments for 802 PARs/CSDs for March 2024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r>
              <a:rPr lang="en-US" dirty="0">
                <a:solidFill>
                  <a:schemeClr val="accent2"/>
                </a:solidFill>
                <a:latin typeface="Calibri" panose="020F0502020204030204" pitchFamily="34" charset="0"/>
                <a:ea typeface="ＭＳ Ｐゴシック" pitchFamily="-65" charset="-128"/>
                <a:cs typeface="Calibri" panose="020F0502020204030204" pitchFamily="34" charset="0"/>
              </a:rPr>
              <a:t>	</a:t>
            </a:r>
            <a:endParaRPr lang="en-US" dirty="0">
              <a:solidFill>
                <a:schemeClr val="tx2"/>
              </a:solidFill>
              <a:latin typeface="Calibri" panose="020F0502020204030204" pitchFamily="34" charset="0"/>
              <a:ea typeface="ＭＳ Ｐゴシック" pitchFamily="-65" charset="-128"/>
              <a:cs typeface="Calibri" panose="020F0502020204030204" pitchFamily="34" charset="0"/>
            </a:endParaRP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Abstract:</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a:t>
            </a:r>
            <a:r>
              <a:rPr lang="en-US" sz="1600" dirty="0">
                <a:latin typeface="Calibri" panose="020F0502020204030204" pitchFamily="34" charset="0"/>
                <a:ea typeface="ＭＳ Ｐゴシック" pitchFamily="-65" charset="-128"/>
                <a:cs typeface="Calibri" panose="020F0502020204030204" pitchFamily="34" charset="0"/>
              </a:rPr>
              <a:t>Report for the March 2024 Session</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a:t>
            </a:r>
          </a:p>
          <a:p>
            <a:pPr eaLnBrk="0" hangingPunct="0">
              <a:spcBef>
                <a:spcPts val="600"/>
              </a:spcBef>
              <a:spcAft>
                <a:spcPts val="600"/>
              </a:spcAft>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Purpose: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[Contribution for SC Maintenance]</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Notice: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This document has been prepared to assist the IEEE P802.15.  It is offered as a basis for discussion and is not binding on the contributing individual(s) or organization(s). The material in this document is subject to change in form and content after further study. The contributor(s) reserve(s) the right to add, amend or withdraw material contained herein.</a:t>
            </a:r>
          </a:p>
          <a:p>
            <a:pPr eaLnBrk="0" hangingPunct="0">
              <a:defRPr/>
            </a:pPr>
            <a:r>
              <a:rPr lang="en-US" sz="1600" b="1" dirty="0">
                <a:solidFill>
                  <a:schemeClr val="tx2"/>
                </a:solidFill>
                <a:latin typeface="Calibri" panose="020F0502020204030204" pitchFamily="34" charset="0"/>
                <a:ea typeface="ＭＳ Ｐゴシック" pitchFamily="-65" charset="-128"/>
                <a:cs typeface="Calibri" panose="020F0502020204030204" pitchFamily="34" charset="0"/>
              </a:rPr>
              <a:t>Release:</a:t>
            </a:r>
            <a:r>
              <a:rPr lang="en-US" sz="1600" dirty="0">
                <a:solidFill>
                  <a:schemeClr val="tx2"/>
                </a:solidFill>
                <a:latin typeface="Calibri" panose="020F0502020204030204" pitchFamily="34" charset="0"/>
                <a:ea typeface="ＭＳ Ｐゴシック" pitchFamily="-65" charset="-128"/>
                <a:cs typeface="Calibri" panose="020F0502020204030204" pitchFamily="34" charset="0"/>
              </a:rPr>
              <a:t>	The contributor acknowledges and accepts that this contribution becomes the property of IEEE and may be made publicly available by P802.15.	</a:t>
            </a:r>
          </a:p>
        </p:txBody>
      </p:sp>
      <p:sp>
        <p:nvSpPr>
          <p:cNvPr id="6" name="Footer Placeholder 2">
            <a:extLst>
              <a:ext uri="{FF2B5EF4-FFF2-40B4-BE49-F238E27FC236}">
                <a16:creationId xmlns:a16="http://schemas.microsoft.com/office/drawing/2014/main" xmlns="" id="{F59EBCD5-D7B1-4150-8007-2DEC53B2A40A}"/>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85F0DE7C-91F5-45A8-9A96-57DA2CC38B3B}"/>
              </a:ext>
            </a:extLst>
          </p:cNvPr>
          <p:cNvSpPr>
            <a:spLocks noGrp="1"/>
          </p:cNvSpPr>
          <p:nvPr>
            <p:ph type="title"/>
          </p:nvPr>
        </p:nvSpPr>
        <p:spPr>
          <a:xfrm>
            <a:off x="1068916" y="669153"/>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xmlns="" id="{8A337E3F-2C54-47D6-B9F4-C7408CA692FF}"/>
              </a:ext>
            </a:extLst>
          </p:cNvPr>
          <p:cNvSpPr>
            <a:spLocks noGrp="1"/>
          </p:cNvSpPr>
          <p:nvPr>
            <p:ph idx="1"/>
          </p:nvPr>
        </p:nvSpPr>
        <p:spPr>
          <a:xfrm>
            <a:off x="659396" y="1295400"/>
            <a:ext cx="10873208" cy="5105400"/>
          </a:xfrm>
        </p:spPr>
        <p:txBody>
          <a:bodyPr/>
          <a:lstStyle/>
          <a:p>
            <a:pPr algn="l">
              <a:spcBef>
                <a:spcPts val="0"/>
              </a:spcBef>
              <a:spcAft>
                <a:spcPts val="0"/>
              </a:spcAft>
            </a:pPr>
            <a:r>
              <a:rPr lang="en-GB" sz="2800" b="1" i="0" dirty="0">
                <a:solidFill>
                  <a:srgbClr val="000000"/>
                </a:solidFill>
                <a:effectLst/>
                <a:latin typeface="Calibri" panose="020F0502020204030204" pitchFamily="34" charset="0"/>
                <a:cs typeface="Calibri" panose="020F0502020204030204" pitchFamily="34" charset="0"/>
              </a:rPr>
              <a:t>802.1 PARs and </a:t>
            </a:r>
            <a:r>
              <a:rPr lang="en-GB" sz="2800" b="1" i="0" dirty="0" smtClean="0">
                <a:solidFill>
                  <a:srgbClr val="000000"/>
                </a:solidFill>
                <a:effectLst/>
                <a:latin typeface="Calibri" panose="020F0502020204030204" pitchFamily="34" charset="0"/>
                <a:cs typeface="Calibri" panose="020F0502020204030204" pitchFamily="34" charset="0"/>
              </a:rPr>
              <a:t>CSDs</a:t>
            </a:r>
          </a:p>
          <a:p>
            <a:pPr lvl="1">
              <a:buFont typeface="Arial" panose="020B0604020202020204" pitchFamily="34" charset="0"/>
              <a:buChar char="•"/>
            </a:pPr>
            <a:r>
              <a:rPr lang="en-GB" sz="2400" b="0"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rPr>
              <a:t>802.1ASeb - Amendment:  Optional Use of Announce , </a:t>
            </a:r>
            <a:r>
              <a:rPr lang="en-GB" sz="2400" b="0"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2"/>
              </a:rPr>
              <a:t>PAR</a:t>
            </a:r>
            <a:r>
              <a:rPr lang="en-GB" sz="2400" b="0"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rPr>
              <a:t> and </a:t>
            </a:r>
            <a:r>
              <a:rPr lang="en-GB" sz="2400" b="0"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3"/>
              </a:rPr>
              <a:t>CSD</a:t>
            </a:r>
            <a:endPar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lvl="2">
              <a:buFont typeface="Arial" panose="020B0604020202020204" pitchFamily="34" charset="0"/>
              <a:buChar char="•"/>
            </a:pPr>
            <a:r>
              <a:rPr lang="en-GB" dirty="0" smtClean="0">
                <a:solidFill>
                  <a:srgbClr val="000000"/>
                </a:solidFill>
                <a:latin typeface="Calibri" panose="020F0502020204030204" pitchFamily="34" charset="0"/>
                <a:ea typeface="Calibri" panose="020F0502020204030204" pitchFamily="34" charset="0"/>
                <a:cs typeface="Calibri" panose="020F0502020204030204" pitchFamily="34" charset="0"/>
              </a:rPr>
              <a:t>No </a:t>
            </a:r>
            <a:r>
              <a:rPr lang="en-GB" dirty="0">
                <a:solidFill>
                  <a:srgbClr val="000000"/>
                </a:solidFill>
                <a:latin typeface="Calibri" panose="020F0502020204030204" pitchFamily="34" charset="0"/>
                <a:ea typeface="Calibri" panose="020F0502020204030204" pitchFamily="34" charset="0"/>
                <a:cs typeface="Calibri" panose="020F0502020204030204" pitchFamily="34" charset="0"/>
              </a:rPr>
              <a:t>comments</a:t>
            </a:r>
            <a:endParaRPr lang="en-GB"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r>
              <a:rPr lang="en-GB" sz="2800" b="1" dirty="0">
                <a:solidFill>
                  <a:srgbClr val="000000"/>
                </a:solidFill>
                <a:latin typeface="Calibri" panose="020F0502020204030204" pitchFamily="34" charset="0"/>
                <a:cs typeface="Calibri" panose="020F0502020204030204" pitchFamily="34" charset="0"/>
              </a:rPr>
              <a:t>802.3 PARs and CSDs</a:t>
            </a:r>
          </a:p>
          <a:p>
            <a:pPr lvl="1" indent="-342900">
              <a:spcBef>
                <a:spcPts val="0"/>
              </a:spcBef>
              <a:spcAft>
                <a:spcPts val="0"/>
              </a:spcAft>
              <a:buFont typeface="Arial" panose="020B0604020202020204" pitchFamily="34" charset="0"/>
              <a:buChar char="•"/>
            </a:pP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802.3dm - Amendment: Asymmetrical Electrical </a:t>
            </a:r>
            <a:r>
              <a:rPr lang="en-GB" sz="2400" b="0"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rPr>
              <a:t>Automotive Ethernet</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 </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4"/>
              </a:rPr>
              <a:t>PAR</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 and </a:t>
            </a:r>
            <a:r>
              <a:rPr lang="en-GB" sz="2400" b="0"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5"/>
              </a:rPr>
              <a:t>CSD</a:t>
            </a:r>
            <a:endPar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lvl="2" indent="-342900">
              <a:spcBef>
                <a:spcPts val="0"/>
              </a:spcBef>
              <a:spcAft>
                <a:spcPts val="0"/>
              </a:spcAft>
              <a:buFont typeface="Arial" panose="020B0604020202020204" pitchFamily="34" charset="0"/>
              <a:buChar char="•"/>
            </a:pPr>
            <a:r>
              <a:rPr lang="en-GB" dirty="0" smtClean="0">
                <a:solidFill>
                  <a:srgbClr val="000000"/>
                </a:solidFill>
                <a:latin typeface="Calibri" panose="020F0502020204030204" pitchFamily="34" charset="0"/>
                <a:ea typeface="Calibri" panose="020F0502020204030204" pitchFamily="34" charset="0"/>
                <a:cs typeface="Calibri" panose="020F0502020204030204" pitchFamily="34" charset="0"/>
              </a:rPr>
              <a:t>No </a:t>
            </a:r>
            <a:r>
              <a:rPr lang="en-GB" dirty="0">
                <a:solidFill>
                  <a:srgbClr val="000000"/>
                </a:solidFill>
                <a:latin typeface="Calibri" panose="020F0502020204030204" pitchFamily="34" charset="0"/>
                <a:ea typeface="Calibri" panose="020F0502020204030204" pitchFamily="34" charset="0"/>
                <a:cs typeface="Calibri" panose="020F0502020204030204" pitchFamily="34" charset="0"/>
              </a:rPr>
              <a:t>comments</a:t>
            </a:r>
            <a:endParaRPr lang="en-GB"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marL="0" indent="0">
              <a:spcBef>
                <a:spcPts val="0"/>
              </a:spcBef>
              <a:spcAft>
                <a:spcPts val="0"/>
              </a:spcAft>
              <a:buNone/>
            </a:pP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6" name="Slide Number Placeholder 5">
            <a:extLst>
              <a:ext uri="{FF2B5EF4-FFF2-40B4-BE49-F238E27FC236}">
                <a16:creationId xmlns:a16="http://schemas.microsoft.com/office/drawing/2014/main" xmlns=""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
        <p:nvSpPr>
          <p:cNvPr id="4" name="Footer Placeholder 2">
            <a:extLst>
              <a:ext uri="{FF2B5EF4-FFF2-40B4-BE49-F238E27FC236}">
                <a16:creationId xmlns:a16="http://schemas.microsoft.com/office/drawing/2014/main" xmlns=""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82277520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85F0DE7C-91F5-45A8-9A96-57DA2CC38B3B}"/>
              </a:ext>
            </a:extLst>
          </p:cNvPr>
          <p:cNvSpPr>
            <a:spLocks noGrp="1"/>
          </p:cNvSpPr>
          <p:nvPr>
            <p:ph type="title"/>
          </p:nvPr>
        </p:nvSpPr>
        <p:spPr>
          <a:xfrm>
            <a:off x="1068916" y="669153"/>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xmlns="" id="{8A337E3F-2C54-47D6-B9F4-C7408CA692FF}"/>
              </a:ext>
            </a:extLst>
          </p:cNvPr>
          <p:cNvSpPr>
            <a:spLocks noGrp="1"/>
          </p:cNvSpPr>
          <p:nvPr>
            <p:ph idx="1"/>
          </p:nvPr>
        </p:nvSpPr>
        <p:spPr>
          <a:xfrm>
            <a:off x="659396" y="1295400"/>
            <a:ext cx="10873208" cy="5105400"/>
          </a:xfrm>
        </p:spPr>
        <p:txBody>
          <a:bodyPr/>
          <a:lstStyle/>
          <a:p>
            <a:pPr algn="l">
              <a:spcBef>
                <a:spcPts val="0"/>
              </a:spcBef>
              <a:spcAft>
                <a:spcPts val="0"/>
              </a:spcAft>
            </a:pPr>
            <a:r>
              <a:rPr lang="en-GB" sz="2800" b="1" i="0" dirty="0">
                <a:solidFill>
                  <a:srgbClr val="000000"/>
                </a:solidFill>
                <a:effectLst/>
                <a:latin typeface="Calibri" panose="020F0502020204030204" pitchFamily="34" charset="0"/>
                <a:cs typeface="Calibri" panose="020F0502020204030204" pitchFamily="34" charset="0"/>
              </a:rPr>
              <a:t>802.11 PARs and CSDs</a:t>
            </a:r>
          </a:p>
          <a:p>
            <a:pPr lvl="1">
              <a:buFont typeface="Arial" panose="020B0604020202020204" pitchFamily="34" charset="0"/>
              <a:buChar char="•"/>
            </a:pP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802.11bf - Amendment: Enhancements for Wireless Local Area Network (WLAN) Sensing, </a:t>
            </a:r>
            <a:r>
              <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2"/>
              </a:rPr>
              <a:t>PAR </a:t>
            </a:r>
            <a:r>
              <a:rPr lang="en-GB" sz="2400" b="0"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hlinkClick r:id="rId2"/>
              </a:rPr>
              <a:t>modification</a:t>
            </a:r>
            <a:endPar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lvl="2">
              <a:buFont typeface="Arial" panose="020B0604020202020204" pitchFamily="34" charset="0"/>
              <a:buChar char="•"/>
            </a:pPr>
            <a:r>
              <a:rPr lang="en-GB" dirty="0" smtClean="0">
                <a:solidFill>
                  <a:srgbClr val="000000"/>
                </a:solidFill>
                <a:latin typeface="Calibri" panose="020F0502020204030204" pitchFamily="34" charset="0"/>
                <a:ea typeface="Calibri" panose="020F0502020204030204" pitchFamily="34" charset="0"/>
                <a:cs typeface="Calibri" panose="020F0502020204030204" pitchFamily="34" charset="0"/>
              </a:rPr>
              <a:t>No </a:t>
            </a:r>
            <a:r>
              <a:rPr lang="en-GB" dirty="0">
                <a:solidFill>
                  <a:srgbClr val="000000"/>
                </a:solidFill>
                <a:latin typeface="Calibri" panose="020F0502020204030204" pitchFamily="34" charset="0"/>
                <a:ea typeface="Calibri" panose="020F0502020204030204" pitchFamily="34" charset="0"/>
                <a:cs typeface="Calibri" panose="020F0502020204030204" pitchFamily="34" charset="0"/>
              </a:rPr>
              <a:t>comments</a:t>
            </a:r>
            <a:endParaRPr lang="en-GB"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marL="0" indent="0">
              <a:spcBef>
                <a:spcPts val="0"/>
              </a:spcBef>
              <a:spcAft>
                <a:spcPts val="0"/>
              </a:spcAft>
              <a:buNone/>
            </a:pP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6" name="Slide Number Placeholder 5">
            <a:extLst>
              <a:ext uri="{FF2B5EF4-FFF2-40B4-BE49-F238E27FC236}">
                <a16:creationId xmlns:a16="http://schemas.microsoft.com/office/drawing/2014/main" xmlns=""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
        <p:nvSpPr>
          <p:cNvPr id="4" name="Footer Placeholder 2">
            <a:extLst>
              <a:ext uri="{FF2B5EF4-FFF2-40B4-BE49-F238E27FC236}">
                <a16:creationId xmlns:a16="http://schemas.microsoft.com/office/drawing/2014/main" xmlns=""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346906047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85F0DE7C-91F5-45A8-9A96-57DA2CC38B3B}"/>
              </a:ext>
            </a:extLst>
          </p:cNvPr>
          <p:cNvSpPr>
            <a:spLocks noGrp="1"/>
          </p:cNvSpPr>
          <p:nvPr>
            <p:ph type="title"/>
          </p:nvPr>
        </p:nvSpPr>
        <p:spPr>
          <a:xfrm>
            <a:off x="1068916" y="669153"/>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xmlns="" id="{8A337E3F-2C54-47D6-B9F4-C7408CA692FF}"/>
              </a:ext>
            </a:extLst>
          </p:cNvPr>
          <p:cNvSpPr>
            <a:spLocks noGrp="1"/>
          </p:cNvSpPr>
          <p:nvPr>
            <p:ph idx="1"/>
          </p:nvPr>
        </p:nvSpPr>
        <p:spPr>
          <a:xfrm>
            <a:off x="659396" y="1143000"/>
            <a:ext cx="10873208" cy="5257800"/>
          </a:xfrm>
        </p:spPr>
        <p:txBody>
          <a:bodyPr/>
          <a:lstStyle/>
          <a:p>
            <a:pPr algn="l">
              <a:spcBef>
                <a:spcPts val="0"/>
              </a:spcBef>
              <a:spcAft>
                <a:spcPts val="0"/>
              </a:spcAft>
            </a:pPr>
            <a:r>
              <a:rPr lang="en-GB" sz="2800" b="1"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802.11 PARs and </a:t>
            </a:r>
            <a:r>
              <a:rPr lang="en-GB" sz="2800" b="1"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rPr>
              <a:t>CSDs (</a:t>
            </a:r>
            <a:r>
              <a:rPr lang="en-GB" sz="2800" b="1" i="0" dirty="0" err="1" smtClean="0">
                <a:solidFill>
                  <a:srgbClr val="000000"/>
                </a:solidFill>
                <a:effectLst/>
                <a:latin typeface="Calibri" panose="020F0502020204030204" pitchFamily="34" charset="0"/>
                <a:ea typeface="Calibri" panose="020F0502020204030204" pitchFamily="34" charset="0"/>
                <a:cs typeface="Calibri" panose="020F0502020204030204" pitchFamily="34" charset="0"/>
              </a:rPr>
              <a:t>cont</a:t>
            </a:r>
            <a:r>
              <a:rPr lang="en-GB" sz="2800" b="1"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rPr>
              <a:t>)</a:t>
            </a: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lvl="1">
              <a:spcBef>
                <a:spcPts val="0"/>
              </a:spcBef>
              <a:spcAft>
                <a:spcPts val="0"/>
              </a:spcAft>
              <a:buFont typeface="Arial" panose="020B0604020202020204" pitchFamily="34" charset="0"/>
              <a:buChar char="•"/>
            </a:pPr>
            <a:r>
              <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rPr>
              <a:t>802.11bp</a:t>
            </a:r>
            <a:r>
              <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 - </a:t>
            </a:r>
            <a:r>
              <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rPr>
              <a:t>Amendment: Enhancements for Ambient Power Communication (AMP), </a:t>
            </a:r>
            <a:r>
              <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hlinkClick r:id="rId2"/>
              </a:rPr>
              <a:t>PAR</a:t>
            </a:r>
            <a:r>
              <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rPr>
              <a:t> and </a:t>
            </a:r>
            <a:r>
              <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hlinkClick r:id="rId3"/>
              </a:rPr>
              <a:t>CSD</a:t>
            </a:r>
            <a:endParaRPr lang="en-GB" sz="2400"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lvl="1">
              <a:spcBef>
                <a:spcPts val="0"/>
              </a:spcBef>
              <a:spcAft>
                <a:spcPts val="0"/>
              </a:spcAft>
              <a:buFont typeface="Arial" panose="020B0604020202020204" pitchFamily="34" charset="0"/>
              <a:buChar char="•"/>
            </a:pPr>
            <a:r>
              <a:rPr lang="en-GB" sz="2400" b="1"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PAR Comments</a:t>
            </a:r>
          </a:p>
          <a:p>
            <a:pPr lvl="2">
              <a:spcBef>
                <a:spcPts val="0"/>
              </a:spcBef>
              <a:spcAft>
                <a:spcPts val="0"/>
              </a:spcAft>
              <a:buFont typeface="Arial" panose="020B0604020202020204" pitchFamily="34" charset="0"/>
              <a:buChar char="•"/>
            </a:pPr>
            <a:r>
              <a:rPr lang="en-GB" sz="2200" kern="100" dirty="0">
                <a:effectLst/>
                <a:latin typeface="Calibri" panose="020F0502020204030204" pitchFamily="34" charset="0"/>
                <a:ea typeface="Calibri" panose="020F0502020204030204" pitchFamily="34" charset="0"/>
                <a:cs typeface="Calibri" panose="020F0502020204030204" pitchFamily="34" charset="0"/>
              </a:rPr>
              <a:t>2.1 Title </a:t>
            </a:r>
          </a:p>
          <a:p>
            <a:pPr lvl="3">
              <a:spcBef>
                <a:spcPts val="0"/>
              </a:spcBef>
              <a:spcAft>
                <a:spcPts val="0"/>
              </a:spcAft>
              <a:buFont typeface="Arial" panose="020B0604020202020204" pitchFamily="34" charset="0"/>
              <a:buChar char="•"/>
            </a:pPr>
            <a:r>
              <a:rPr lang="en-GB" sz="2200" kern="100" dirty="0">
                <a:effectLst/>
                <a:latin typeface="Calibri" panose="020F0502020204030204" pitchFamily="34" charset="0"/>
                <a:ea typeface="Calibri" panose="020F0502020204030204" pitchFamily="34" charset="0"/>
                <a:cs typeface="Calibri" panose="020F0502020204030204" pitchFamily="34" charset="0"/>
              </a:rPr>
              <a:t>There is not a definition of Ambient Power Communication –it appears that this project might include power transfer, so the title is misleading</a:t>
            </a:r>
          </a:p>
          <a:p>
            <a:pPr lvl="2">
              <a:spcBef>
                <a:spcPts val="0"/>
              </a:spcBef>
              <a:spcAft>
                <a:spcPts val="0"/>
              </a:spcAft>
              <a:buFont typeface="Arial" panose="020B0604020202020204" pitchFamily="34" charset="0"/>
              <a:buChar char="•"/>
            </a:pPr>
            <a:r>
              <a:rPr lang="en-GB" sz="2200" kern="100" dirty="0">
                <a:latin typeface="Calibri" panose="020F0502020204030204" pitchFamily="34" charset="0"/>
                <a:ea typeface="Calibri" panose="020F0502020204030204" pitchFamily="34" charset="0"/>
                <a:cs typeface="Calibri" panose="020F0502020204030204" pitchFamily="34" charset="0"/>
              </a:rPr>
              <a:t>5.2b Scope of Project</a:t>
            </a:r>
          </a:p>
          <a:p>
            <a:pPr lvl="3">
              <a:spcBef>
                <a:spcPts val="0"/>
              </a:spcBef>
              <a:spcAft>
                <a:spcPts val="0"/>
              </a:spcAft>
              <a:buFont typeface="Arial" panose="020B0604020202020204" pitchFamily="34" charset="0"/>
              <a:buChar char="•"/>
            </a:pPr>
            <a:r>
              <a:rPr lang="en-GB" sz="2200" kern="100" dirty="0">
                <a:effectLst/>
                <a:latin typeface="Calibri" panose="020F0502020204030204" pitchFamily="34" charset="0"/>
                <a:ea typeface="Calibri" panose="020F0502020204030204" pitchFamily="34" charset="0"/>
                <a:cs typeface="Calibri" panose="020F0502020204030204" pitchFamily="34" charset="0"/>
              </a:rPr>
              <a:t>The scope talks about “energy harvesting”, then in 8.1 “power transfer” is mentioned. If power transfer is part of the project, then it should be included in the scope.</a:t>
            </a:r>
          </a:p>
          <a:p>
            <a:pPr lvl="3">
              <a:spcBef>
                <a:spcPts val="0"/>
              </a:spcBef>
              <a:spcAft>
                <a:spcPts val="0"/>
              </a:spcAft>
              <a:buFont typeface="Arial" panose="020B0604020202020204" pitchFamily="34" charset="0"/>
              <a:buChar char="•"/>
            </a:pPr>
            <a:r>
              <a:rPr lang="en-GB" sz="22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The scope mentions coexistence with 802.11-2020:  will it be interoperable with </a:t>
            </a:r>
            <a:r>
              <a:rPr lang="en-GB" sz="2200" b="0"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rPr>
              <a:t>802.11-2020?</a:t>
            </a:r>
            <a:endParaRPr lang="en-GB" sz="22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a:spcBef>
                <a:spcPts val="0"/>
              </a:spcBef>
              <a:spcAft>
                <a:spcPts val="0"/>
              </a:spcAft>
              <a:buFont typeface="Arial" panose="020B0604020202020204" pitchFamily="34" charset="0"/>
              <a:buChar char="•"/>
            </a:pPr>
            <a:endParaRPr lang="en-GB" sz="24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marL="0" indent="0">
              <a:spcBef>
                <a:spcPts val="0"/>
              </a:spcBef>
              <a:spcAft>
                <a:spcPts val="0"/>
              </a:spcAft>
              <a:buNone/>
            </a:pP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6" name="Slide Number Placeholder 5">
            <a:extLst>
              <a:ext uri="{FF2B5EF4-FFF2-40B4-BE49-F238E27FC236}">
                <a16:creationId xmlns:a16="http://schemas.microsoft.com/office/drawing/2014/main" xmlns="" id="{7F4ACB67-5076-4258-BBF2-1EA3692B05F1}"/>
              </a:ext>
            </a:extLst>
          </p:cNvPr>
          <p:cNvSpPr>
            <a:spLocks noGrp="1"/>
          </p:cNvSpPr>
          <p:nvPr>
            <p:ph type="sldNum" idx="12"/>
          </p:nvPr>
        </p:nvSpPr>
        <p:spPr>
          <a:xfrm>
            <a:off x="5891924" y="6475413"/>
            <a:ext cx="509755" cy="184666"/>
          </a:xfrm>
        </p:spPr>
        <p:txBody>
          <a:bodyPr/>
          <a:lstStyle/>
          <a:p>
            <a:r>
              <a:rPr lang="en-GB" dirty="0" err="1" smtClean="0"/>
              <a:t>Slgide</a:t>
            </a:r>
            <a:r>
              <a:rPr lang="en-GB" dirty="0" smtClean="0"/>
              <a:t> </a:t>
            </a:r>
            <a:fld id="{440F5867-744E-4AA6-B0ED-4C44D2DFBB7B}" type="slidenum">
              <a:rPr lang="en-GB" smtClean="0"/>
              <a:pPr/>
              <a:t>4</a:t>
            </a:fld>
            <a:endParaRPr lang="en-GB" dirty="0"/>
          </a:p>
        </p:txBody>
      </p:sp>
      <p:sp>
        <p:nvSpPr>
          <p:cNvPr id="4" name="Footer Placeholder 2">
            <a:extLst>
              <a:ext uri="{FF2B5EF4-FFF2-40B4-BE49-F238E27FC236}">
                <a16:creationId xmlns:a16="http://schemas.microsoft.com/office/drawing/2014/main" xmlns=""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54107320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85F0DE7C-91F5-45A8-9A96-57DA2CC38B3B}"/>
              </a:ext>
            </a:extLst>
          </p:cNvPr>
          <p:cNvSpPr>
            <a:spLocks noGrp="1"/>
          </p:cNvSpPr>
          <p:nvPr>
            <p:ph type="title"/>
          </p:nvPr>
        </p:nvSpPr>
        <p:spPr>
          <a:xfrm>
            <a:off x="1068916" y="533959"/>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xmlns="" id="{8A337E3F-2C54-47D6-B9F4-C7408CA692FF}"/>
              </a:ext>
            </a:extLst>
          </p:cNvPr>
          <p:cNvSpPr>
            <a:spLocks noGrp="1"/>
          </p:cNvSpPr>
          <p:nvPr>
            <p:ph idx="1"/>
          </p:nvPr>
        </p:nvSpPr>
        <p:spPr>
          <a:xfrm>
            <a:off x="659396" y="990600"/>
            <a:ext cx="10873208" cy="5410200"/>
          </a:xfrm>
        </p:spPr>
        <p:txBody>
          <a:bodyPr/>
          <a:lstStyle/>
          <a:p>
            <a:pPr>
              <a:spcBef>
                <a:spcPts val="0"/>
              </a:spcBef>
              <a:spcAft>
                <a:spcPts val="0"/>
              </a:spcAft>
            </a:pPr>
            <a:r>
              <a:rPr lang="en-GB" sz="2800" b="1" dirty="0">
                <a:solidFill>
                  <a:srgbClr val="000000"/>
                </a:solidFill>
                <a:latin typeface="Calibri" panose="020F0502020204030204" pitchFamily="34" charset="0"/>
                <a:ea typeface="Calibri" panose="020F0502020204030204" pitchFamily="34" charset="0"/>
                <a:cs typeface="Calibri" panose="020F0502020204030204" pitchFamily="34" charset="0"/>
              </a:rPr>
              <a:t>802.11 PARs and CSDs (</a:t>
            </a:r>
            <a:r>
              <a:rPr lang="en-GB" sz="2800" b="1" dirty="0" err="1">
                <a:solidFill>
                  <a:srgbClr val="000000"/>
                </a:solidFill>
                <a:latin typeface="Calibri" panose="020F0502020204030204" pitchFamily="34" charset="0"/>
                <a:ea typeface="Calibri" panose="020F0502020204030204" pitchFamily="34" charset="0"/>
                <a:cs typeface="Calibri" panose="020F0502020204030204" pitchFamily="34" charset="0"/>
              </a:rPr>
              <a:t>cont</a:t>
            </a:r>
            <a:r>
              <a:rPr lang="en-GB" sz="2800" b="1" dirty="0" smtClean="0">
                <a:solidFill>
                  <a:srgbClr val="000000"/>
                </a:solidFill>
                <a:latin typeface="Calibri" panose="020F0502020204030204" pitchFamily="34" charset="0"/>
                <a:ea typeface="Calibri" panose="020F0502020204030204" pitchFamily="34" charset="0"/>
                <a:cs typeface="Calibri" panose="020F0502020204030204" pitchFamily="34" charset="0"/>
              </a:rPr>
              <a:t>)</a:t>
            </a:r>
            <a:endParaRPr lang="en-GB" sz="2400" b="1"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lvl="1">
              <a:spcBef>
                <a:spcPts val="0"/>
              </a:spcBef>
              <a:spcAft>
                <a:spcPts val="0"/>
              </a:spcAft>
              <a:buFont typeface="Arial" panose="020B0604020202020204" pitchFamily="34" charset="0"/>
              <a:buChar char="•"/>
            </a:pPr>
            <a:r>
              <a:rPr lang="en-GB" sz="2400" b="1" i="0" dirty="0" smtClean="0">
                <a:solidFill>
                  <a:srgbClr val="000000"/>
                </a:solidFill>
                <a:effectLst/>
                <a:latin typeface="Calibri" panose="020F0502020204030204" pitchFamily="34" charset="0"/>
                <a:ea typeface="Calibri" panose="020F0502020204030204" pitchFamily="34" charset="0"/>
                <a:cs typeface="Calibri" panose="020F0502020204030204" pitchFamily="34" charset="0"/>
              </a:rPr>
              <a:t>802.11bp </a:t>
            </a:r>
            <a:r>
              <a:rPr lang="en-GB" sz="2400" b="1" i="0" dirty="0">
                <a:solidFill>
                  <a:srgbClr val="000000"/>
                </a:solidFill>
                <a:effectLst/>
                <a:latin typeface="Calibri" panose="020F0502020204030204" pitchFamily="34" charset="0"/>
                <a:ea typeface="Calibri" panose="020F0502020204030204" pitchFamily="34" charset="0"/>
                <a:cs typeface="Calibri" panose="020F0502020204030204" pitchFamily="34" charset="0"/>
              </a:rPr>
              <a:t>PAR Comments </a:t>
            </a:r>
            <a:endParaRPr lang="en-GB" sz="2400" kern="100" dirty="0">
              <a:latin typeface="Calibri" panose="020F0502020204030204" pitchFamily="34" charset="0"/>
              <a:ea typeface="Calibri" panose="020F0502020204030204" pitchFamily="34" charset="0"/>
              <a:cs typeface="Calibri" panose="020F0502020204030204" pitchFamily="34" charset="0"/>
            </a:endParaRPr>
          </a:p>
          <a:p>
            <a:pPr lvl="2">
              <a:spcBef>
                <a:spcPts val="0"/>
              </a:spcBef>
              <a:spcAft>
                <a:spcPts val="0"/>
              </a:spcAft>
              <a:buFont typeface="Arial" panose="020B0604020202020204" pitchFamily="34" charset="0"/>
              <a:buChar char="•"/>
            </a:pPr>
            <a:r>
              <a:rPr lang="en-GB" sz="2200" kern="100" dirty="0">
                <a:latin typeface="Calibri" panose="020F0502020204030204" pitchFamily="34" charset="0"/>
                <a:ea typeface="Calibri" panose="020F0502020204030204" pitchFamily="34" charset="0"/>
                <a:cs typeface="Calibri" panose="020F0502020204030204" pitchFamily="34" charset="0"/>
              </a:rPr>
              <a:t>5.2b Scope of </a:t>
            </a:r>
            <a:r>
              <a:rPr lang="en-GB" sz="2200" kern="100" dirty="0" smtClean="0">
                <a:latin typeface="Calibri" panose="020F0502020204030204" pitchFamily="34" charset="0"/>
                <a:ea typeface="Calibri" panose="020F0502020204030204" pitchFamily="34" charset="0"/>
                <a:cs typeface="Calibri" panose="020F0502020204030204" pitchFamily="34" charset="0"/>
              </a:rPr>
              <a:t>Project (</a:t>
            </a:r>
            <a:r>
              <a:rPr lang="en-GB" sz="2200" kern="100" dirty="0" err="1" smtClean="0">
                <a:latin typeface="Calibri" panose="020F0502020204030204" pitchFamily="34" charset="0"/>
                <a:ea typeface="Calibri" panose="020F0502020204030204" pitchFamily="34" charset="0"/>
                <a:cs typeface="Calibri" panose="020F0502020204030204" pitchFamily="34" charset="0"/>
              </a:rPr>
              <a:t>cont</a:t>
            </a:r>
            <a:r>
              <a:rPr lang="en-GB" sz="2200" kern="100" dirty="0" smtClean="0">
                <a:latin typeface="Calibri" panose="020F0502020204030204" pitchFamily="34" charset="0"/>
                <a:ea typeface="Calibri" panose="020F0502020204030204" pitchFamily="34" charset="0"/>
                <a:cs typeface="Calibri" panose="020F0502020204030204" pitchFamily="34" charset="0"/>
              </a:rPr>
              <a:t>)</a:t>
            </a:r>
            <a:endParaRPr lang="en-GB" sz="2200" kern="100" dirty="0">
              <a:latin typeface="Calibri" panose="020F0502020204030204" pitchFamily="34" charset="0"/>
              <a:ea typeface="Calibri" panose="020F0502020204030204" pitchFamily="34" charset="0"/>
              <a:cs typeface="Calibri" panose="020F0502020204030204" pitchFamily="34" charset="0"/>
            </a:endParaRPr>
          </a:p>
          <a:p>
            <a:pPr lvl="3">
              <a:spcBef>
                <a:spcPts val="0"/>
              </a:spcBef>
              <a:spcAft>
                <a:spcPts val="0"/>
              </a:spcAft>
              <a:buFont typeface="Arial" panose="020B0604020202020204" pitchFamily="34" charset="0"/>
              <a:buChar char="•"/>
            </a:pPr>
            <a:r>
              <a:rPr lang="en-GB" sz="2200" kern="100" dirty="0">
                <a:latin typeface="Calibri" panose="020F0502020204030204" pitchFamily="34" charset="0"/>
                <a:ea typeface="Calibri" panose="020F0502020204030204" pitchFamily="34" charset="0"/>
                <a:cs typeface="Calibri" panose="020F0502020204030204" pitchFamily="34" charset="0"/>
              </a:rPr>
              <a:t>How will the project ensure coexistence with other 802 standards operating in the bands, e.g. 802.15.4 and 802.15.6.  This is particularly concerning as we understand that power transfer using a downlink is under consideration (doc 11-24-0163), despite not being included in the scope of the project. </a:t>
            </a:r>
            <a:r>
              <a:rPr lang="en-GB" sz="2200" kern="100" dirty="0">
                <a:latin typeface="Calibri" panose="020F0502020204030204" pitchFamily="34" charset="0"/>
                <a:ea typeface="Calibri" panose="020F0502020204030204" pitchFamily="34" charset="0"/>
                <a:cs typeface="Calibri" panose="020F0502020204030204" pitchFamily="34" charset="0"/>
              </a:rPr>
              <a:t>How will coexistence with the 100s of millions of 802.15.4 devices using sub 1GHz, as well as sub 1 GHz (802.11ah) be managed</a:t>
            </a:r>
            <a:r>
              <a:rPr lang="en-GB" sz="2200" kern="100" dirty="0" smtClean="0">
                <a:latin typeface="Calibri" panose="020F0502020204030204" pitchFamily="34" charset="0"/>
                <a:ea typeface="Calibri" panose="020F0502020204030204" pitchFamily="34" charset="0"/>
                <a:cs typeface="Calibri" panose="020F0502020204030204" pitchFamily="34" charset="0"/>
              </a:rPr>
              <a:t>?</a:t>
            </a:r>
          </a:p>
          <a:p>
            <a:pPr lvl="3">
              <a:spcBef>
                <a:spcPts val="0"/>
              </a:spcBef>
              <a:spcAft>
                <a:spcPts val="0"/>
              </a:spcAft>
              <a:buFont typeface="Arial" panose="020B0604020202020204" pitchFamily="34" charset="0"/>
              <a:buChar char="•"/>
            </a:pPr>
            <a:r>
              <a:rPr lang="en-GB" sz="2200" kern="100" dirty="0" smtClean="0">
                <a:latin typeface="Calibri" panose="020F0502020204030204" pitchFamily="34" charset="0"/>
                <a:ea typeface="Calibri" panose="020F0502020204030204" pitchFamily="34" charset="0"/>
                <a:cs typeface="Calibri" panose="020F0502020204030204" pitchFamily="34" charset="0"/>
              </a:rPr>
              <a:t>We suggest adding: This amendment shall defines mechanisms for coexistence for an AMP device and deployed devices compliant with IEEE </a:t>
            </a:r>
            <a:r>
              <a:rPr lang="en-GB" sz="2200" kern="100" dirty="0" err="1" smtClean="0">
                <a:latin typeface="Calibri" panose="020F0502020204030204" pitchFamily="34" charset="0"/>
                <a:ea typeface="Calibri" panose="020F0502020204030204" pitchFamily="34" charset="0"/>
                <a:cs typeface="Calibri" panose="020F0502020204030204" pitchFamily="34" charset="0"/>
              </a:rPr>
              <a:t>Std</a:t>
            </a:r>
            <a:r>
              <a:rPr lang="en-GB" sz="2200" kern="100" dirty="0" smtClean="0">
                <a:latin typeface="Calibri" panose="020F0502020204030204" pitchFamily="34" charset="0"/>
                <a:ea typeface="Calibri" panose="020F0502020204030204" pitchFamily="34" charset="0"/>
                <a:cs typeface="Calibri" panose="020F0502020204030204" pitchFamily="34" charset="0"/>
              </a:rPr>
              <a:t> 802.15.4</a:t>
            </a:r>
            <a:r>
              <a:rPr lang="en-GB" sz="2200" kern="100" baseline="30000" dirty="0" smtClean="0">
                <a:latin typeface="Calibri" panose="020F0502020204030204" pitchFamily="34" charset="0"/>
                <a:ea typeface="Calibri" panose="020F0502020204030204" pitchFamily="34" charset="0"/>
                <a:cs typeface="Calibri" panose="020F0502020204030204" pitchFamily="34" charset="0"/>
              </a:rPr>
              <a:t>TM</a:t>
            </a:r>
            <a:r>
              <a:rPr lang="en-GB" sz="2200" kern="100" dirty="0" smtClean="0">
                <a:latin typeface="Calibri" panose="020F0502020204030204" pitchFamily="34" charset="0"/>
                <a:ea typeface="Calibri" panose="020F0502020204030204" pitchFamily="34" charset="0"/>
                <a:cs typeface="Calibri" panose="020F0502020204030204" pitchFamily="34" charset="0"/>
              </a:rPr>
              <a:t> that operate in the same radio frequency band as the AMP device. </a:t>
            </a:r>
          </a:p>
          <a:p>
            <a:pPr lvl="3">
              <a:lnSpc>
                <a:spcPct val="115000"/>
              </a:lnSpc>
              <a:spcBef>
                <a:spcPts val="0"/>
              </a:spcBef>
              <a:spcAft>
                <a:spcPts val="0"/>
              </a:spcAft>
              <a:buFont typeface="Arial" panose="020B0604020202020204" pitchFamily="34" charset="0"/>
              <a:buChar char="•"/>
            </a:pPr>
            <a:r>
              <a:rPr lang="en-GB" sz="2200" kern="100" dirty="0">
                <a:latin typeface="Calibri" panose="020F0502020204030204" pitchFamily="34" charset="0"/>
                <a:ea typeface="Calibri" panose="020F0502020204030204" pitchFamily="34" charset="0"/>
                <a:cs typeface="Calibri" panose="020F0502020204030204" pitchFamily="34" charset="0"/>
              </a:rPr>
              <a:t>Currently there is no indication of range / distance for power transfer – please specify.  </a:t>
            </a:r>
          </a:p>
          <a:p>
            <a:pPr lvl="3">
              <a:lnSpc>
                <a:spcPct val="115000"/>
              </a:lnSpc>
              <a:spcBef>
                <a:spcPts val="0"/>
              </a:spcBef>
              <a:spcAft>
                <a:spcPts val="0"/>
              </a:spcAft>
              <a:buFont typeface="Arial" panose="020B0604020202020204" pitchFamily="34" charset="0"/>
              <a:buChar char="•"/>
            </a:pPr>
            <a:r>
              <a:rPr lang="en-GB" sz="2200" kern="100" dirty="0">
                <a:latin typeface="Calibri" panose="020F0502020204030204" pitchFamily="34" charset="0"/>
                <a:ea typeface="Calibri" panose="020F0502020204030204" pitchFamily="34" charset="0"/>
                <a:cs typeface="Calibri" panose="020F0502020204030204" pitchFamily="34" charset="0"/>
              </a:rPr>
              <a:t>Also note regulatory constraints including </a:t>
            </a:r>
            <a:r>
              <a:rPr lang="en-GB" sz="2200" kern="100" dirty="0" smtClean="0">
                <a:latin typeface="Calibri" panose="020F0502020204030204" pitchFamily="34" charset="0"/>
                <a:ea typeface="Calibri" panose="020F0502020204030204" pitchFamily="34" charset="0"/>
                <a:cs typeface="Calibri" panose="020F0502020204030204" pitchFamily="34" charset="0"/>
              </a:rPr>
              <a:t>safety (i.e. human body).</a:t>
            </a:r>
            <a:endParaRPr lang="en-GB" sz="2200" kern="100" dirty="0">
              <a:latin typeface="Calibri" panose="020F0502020204030204" pitchFamily="34" charset="0"/>
              <a:ea typeface="Calibri" panose="020F0502020204030204" pitchFamily="34" charset="0"/>
              <a:cs typeface="Calibri" panose="020F0502020204030204" pitchFamily="34" charset="0"/>
            </a:endParaRPr>
          </a:p>
          <a:p>
            <a:pPr lvl="5">
              <a:spcBef>
                <a:spcPts val="0"/>
              </a:spcBef>
              <a:spcAft>
                <a:spcPts val="0"/>
              </a:spcAft>
              <a:buFont typeface="Arial" panose="020B0604020202020204" pitchFamily="34" charset="0"/>
              <a:buChar char="•"/>
            </a:pPr>
            <a:endParaRPr lang="en-GB" sz="2200" kern="100" dirty="0">
              <a:latin typeface="Calibri" panose="020F0502020204030204" pitchFamily="34" charset="0"/>
              <a:ea typeface="Calibri" panose="020F0502020204030204" pitchFamily="34" charset="0"/>
              <a:cs typeface="Calibri" panose="020F0502020204030204" pitchFamily="34" charset="0"/>
            </a:endParaRPr>
          </a:p>
          <a:p>
            <a:pPr marL="0" indent="0">
              <a:spcBef>
                <a:spcPts val="0"/>
              </a:spcBef>
              <a:spcAft>
                <a:spcPts val="0"/>
              </a:spcAft>
              <a:buNone/>
            </a:pP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6" name="Slide Number Placeholder 5">
            <a:extLst>
              <a:ext uri="{FF2B5EF4-FFF2-40B4-BE49-F238E27FC236}">
                <a16:creationId xmlns:a16="http://schemas.microsoft.com/office/drawing/2014/main" xmlns=""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4" name="Footer Placeholder 2">
            <a:extLst>
              <a:ext uri="{FF2B5EF4-FFF2-40B4-BE49-F238E27FC236}">
                <a16:creationId xmlns:a16="http://schemas.microsoft.com/office/drawing/2014/main" xmlns=""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2205004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xmlns="" id="{85F0DE7C-91F5-45A8-9A96-57DA2CC38B3B}"/>
              </a:ext>
            </a:extLst>
          </p:cNvPr>
          <p:cNvSpPr>
            <a:spLocks noGrp="1"/>
          </p:cNvSpPr>
          <p:nvPr>
            <p:ph type="title"/>
          </p:nvPr>
        </p:nvSpPr>
        <p:spPr>
          <a:xfrm>
            <a:off x="1068916" y="533959"/>
            <a:ext cx="10361084" cy="392627"/>
          </a:xfrm>
        </p:spPr>
        <p:txBody>
          <a:bodyPr/>
          <a:lstStyle/>
          <a:p>
            <a:r>
              <a:rPr lang="en-US" altLang="en-US" sz="2800" dirty="0"/>
              <a:t>PAR and CSD Review by 802.15 SCM</a:t>
            </a:r>
            <a:endParaRPr lang="en-US" sz="2800" dirty="0"/>
          </a:p>
        </p:txBody>
      </p:sp>
      <p:sp>
        <p:nvSpPr>
          <p:cNvPr id="3" name="Content Placeholder 2">
            <a:extLst>
              <a:ext uri="{FF2B5EF4-FFF2-40B4-BE49-F238E27FC236}">
                <a16:creationId xmlns:a16="http://schemas.microsoft.com/office/drawing/2014/main" xmlns="" id="{8A337E3F-2C54-47D6-B9F4-C7408CA692FF}"/>
              </a:ext>
            </a:extLst>
          </p:cNvPr>
          <p:cNvSpPr>
            <a:spLocks noGrp="1"/>
          </p:cNvSpPr>
          <p:nvPr>
            <p:ph idx="1"/>
          </p:nvPr>
        </p:nvSpPr>
        <p:spPr>
          <a:xfrm>
            <a:off x="659396" y="990600"/>
            <a:ext cx="10873208" cy="5410200"/>
          </a:xfrm>
        </p:spPr>
        <p:txBody>
          <a:bodyPr/>
          <a:lstStyle/>
          <a:p>
            <a:pPr>
              <a:spcBef>
                <a:spcPts val="0"/>
              </a:spcBef>
              <a:spcAft>
                <a:spcPts val="0"/>
              </a:spcAft>
            </a:pPr>
            <a:r>
              <a:rPr lang="en-GB" sz="2800" b="1" dirty="0">
                <a:solidFill>
                  <a:srgbClr val="000000"/>
                </a:solidFill>
                <a:latin typeface="Calibri" panose="020F0502020204030204" pitchFamily="34" charset="0"/>
                <a:ea typeface="Calibri" panose="020F0502020204030204" pitchFamily="34" charset="0"/>
                <a:cs typeface="Calibri" panose="020F0502020204030204" pitchFamily="34" charset="0"/>
              </a:rPr>
              <a:t>802.11 PARs and CSDs (</a:t>
            </a:r>
            <a:r>
              <a:rPr lang="en-GB" sz="2800" b="1" dirty="0" err="1">
                <a:solidFill>
                  <a:srgbClr val="000000"/>
                </a:solidFill>
                <a:latin typeface="Calibri" panose="020F0502020204030204" pitchFamily="34" charset="0"/>
                <a:ea typeface="Calibri" panose="020F0502020204030204" pitchFamily="34" charset="0"/>
                <a:cs typeface="Calibri" panose="020F0502020204030204" pitchFamily="34" charset="0"/>
              </a:rPr>
              <a:t>cont</a:t>
            </a:r>
            <a:r>
              <a:rPr lang="en-GB" sz="2800" b="1" dirty="0">
                <a:solidFill>
                  <a:srgbClr val="000000"/>
                </a:solidFill>
                <a:latin typeface="Calibri" panose="020F0502020204030204" pitchFamily="34" charset="0"/>
                <a:ea typeface="Calibri" panose="020F0502020204030204" pitchFamily="34" charset="0"/>
                <a:cs typeface="Calibri" panose="020F0502020204030204" pitchFamily="34" charset="0"/>
              </a:rPr>
              <a:t>)</a:t>
            </a:r>
            <a:endParaRPr lang="en-GB" sz="2400" b="1" dirty="0">
              <a:solidFill>
                <a:srgbClr val="000000"/>
              </a:solidFill>
              <a:latin typeface="Calibri" panose="020F0502020204030204" pitchFamily="34" charset="0"/>
              <a:ea typeface="Calibri" panose="020F0502020204030204" pitchFamily="34" charset="0"/>
              <a:cs typeface="Calibri" panose="020F0502020204030204" pitchFamily="34" charset="0"/>
            </a:endParaRPr>
          </a:p>
          <a:p>
            <a:pPr lvl="1">
              <a:spcBef>
                <a:spcPts val="0"/>
              </a:spcBef>
              <a:spcAft>
                <a:spcPts val="0"/>
              </a:spcAft>
              <a:buFont typeface="Arial" panose="020B0604020202020204" pitchFamily="34" charset="0"/>
              <a:buChar char="•"/>
            </a:pPr>
            <a:r>
              <a:rPr lang="en-GB" sz="2400" b="1" dirty="0">
                <a:solidFill>
                  <a:srgbClr val="000000"/>
                </a:solidFill>
                <a:latin typeface="Calibri" panose="020F0502020204030204" pitchFamily="34" charset="0"/>
                <a:ea typeface="Calibri" panose="020F0502020204030204" pitchFamily="34" charset="0"/>
                <a:cs typeface="Calibri" panose="020F0502020204030204" pitchFamily="34" charset="0"/>
              </a:rPr>
              <a:t>802.11bp PAR Comments </a:t>
            </a:r>
            <a:r>
              <a:rPr lang="en-GB" sz="2400" b="1" dirty="0" smtClean="0">
                <a:solidFill>
                  <a:srgbClr val="000000"/>
                </a:solidFill>
                <a:latin typeface="Calibri" panose="020F0502020204030204" pitchFamily="34" charset="0"/>
                <a:ea typeface="Calibri" panose="020F0502020204030204" pitchFamily="34" charset="0"/>
                <a:cs typeface="Calibri" panose="020F0502020204030204" pitchFamily="34" charset="0"/>
              </a:rPr>
              <a:t>(</a:t>
            </a:r>
            <a:r>
              <a:rPr lang="en-GB" sz="2400" b="1" dirty="0" err="1" smtClean="0">
                <a:solidFill>
                  <a:srgbClr val="000000"/>
                </a:solidFill>
                <a:latin typeface="Calibri" panose="020F0502020204030204" pitchFamily="34" charset="0"/>
                <a:ea typeface="Calibri" panose="020F0502020204030204" pitchFamily="34" charset="0"/>
                <a:cs typeface="Calibri" panose="020F0502020204030204" pitchFamily="34" charset="0"/>
              </a:rPr>
              <a:t>cont</a:t>
            </a:r>
            <a:r>
              <a:rPr lang="en-GB" sz="2400" b="1" dirty="0" smtClean="0">
                <a:solidFill>
                  <a:srgbClr val="000000"/>
                </a:solidFill>
                <a:latin typeface="Calibri" panose="020F0502020204030204" pitchFamily="34" charset="0"/>
                <a:ea typeface="Calibri" panose="020F0502020204030204" pitchFamily="34" charset="0"/>
                <a:cs typeface="Calibri" panose="020F0502020204030204" pitchFamily="34" charset="0"/>
              </a:rPr>
              <a:t>)</a:t>
            </a:r>
            <a:endParaRPr lang="en-GB" sz="2400" kern="100" dirty="0">
              <a:latin typeface="Calibri" panose="020F0502020204030204" pitchFamily="34" charset="0"/>
              <a:ea typeface="Calibri" panose="020F0502020204030204" pitchFamily="34" charset="0"/>
              <a:cs typeface="Calibri" panose="020F0502020204030204" pitchFamily="34" charset="0"/>
            </a:endParaRPr>
          </a:p>
          <a:p>
            <a:pPr lvl="2">
              <a:lnSpc>
                <a:spcPct val="115000"/>
              </a:lnSpc>
              <a:spcBef>
                <a:spcPts val="0"/>
              </a:spcBef>
              <a:spcAft>
                <a:spcPts val="0"/>
              </a:spcAft>
            </a:pPr>
            <a:r>
              <a:rPr lang="en-GB" sz="2200" kern="100" dirty="0">
                <a:latin typeface="Calibri" panose="020F0502020204030204" pitchFamily="34" charset="0"/>
                <a:ea typeface="Calibri" panose="020F0502020204030204" pitchFamily="34" charset="0"/>
                <a:cs typeface="Calibri" panose="020F0502020204030204" pitchFamily="34" charset="0"/>
              </a:rPr>
              <a:t>8.1 </a:t>
            </a:r>
            <a:r>
              <a:rPr lang="en-GB" sz="2200" kern="100" dirty="0">
                <a:latin typeface="Calibri" panose="020F0502020204030204" pitchFamily="34" charset="0"/>
                <a:ea typeface="Calibri" panose="020F0502020204030204" pitchFamily="34" charset="0"/>
                <a:cs typeface="Calibri" panose="020F0502020204030204" pitchFamily="34" charset="0"/>
              </a:rPr>
              <a:t>– First mention of power transfer, should include </a:t>
            </a:r>
            <a:r>
              <a:rPr lang="en-GB" sz="2200" kern="100" dirty="0" smtClean="0">
                <a:latin typeface="Calibri" panose="020F0502020204030204" pitchFamily="34" charset="0"/>
                <a:ea typeface="Calibri" panose="020F0502020204030204" pitchFamily="34" charset="0"/>
                <a:cs typeface="Calibri" panose="020F0502020204030204" pitchFamily="34" charset="0"/>
              </a:rPr>
              <a:t>this in </a:t>
            </a:r>
            <a:r>
              <a:rPr lang="en-GB" sz="2200" kern="100" dirty="0">
                <a:latin typeface="Calibri" panose="020F0502020204030204" pitchFamily="34" charset="0"/>
                <a:ea typeface="Calibri" panose="020F0502020204030204" pitchFamily="34" charset="0"/>
                <a:cs typeface="Calibri" panose="020F0502020204030204" pitchFamily="34" charset="0"/>
              </a:rPr>
              <a:t>the </a:t>
            </a:r>
            <a:r>
              <a:rPr lang="en-GB" sz="2200" kern="100" dirty="0" smtClean="0">
                <a:latin typeface="Calibri" panose="020F0502020204030204" pitchFamily="34" charset="0"/>
                <a:ea typeface="Calibri" panose="020F0502020204030204" pitchFamily="34" charset="0"/>
                <a:cs typeface="Calibri" panose="020F0502020204030204" pitchFamily="34" charset="0"/>
              </a:rPr>
              <a:t>scope.</a:t>
            </a:r>
            <a:endParaRPr lang="en-GB" sz="2200" kern="100" dirty="0">
              <a:latin typeface="Calibri" panose="020F0502020204030204" pitchFamily="34" charset="0"/>
              <a:ea typeface="Calibri" panose="020F0502020204030204" pitchFamily="34" charset="0"/>
              <a:cs typeface="Calibri" panose="020F0502020204030204" pitchFamily="34" charset="0"/>
            </a:endParaRPr>
          </a:p>
          <a:p>
            <a:pPr lvl="1">
              <a:lnSpc>
                <a:spcPct val="115000"/>
              </a:lnSpc>
              <a:spcBef>
                <a:spcPts val="0"/>
              </a:spcBef>
              <a:spcAft>
                <a:spcPts val="0"/>
              </a:spcAft>
              <a:buFont typeface="Arial" panose="020B0604020202020204" pitchFamily="34" charset="0"/>
              <a:buChar char="•"/>
            </a:pPr>
            <a:r>
              <a:rPr lang="en-GB" sz="2400" b="1" dirty="0" smtClean="0">
                <a:solidFill>
                  <a:srgbClr val="000000"/>
                </a:solidFill>
                <a:latin typeface="Calibri" panose="020F0502020204030204" pitchFamily="34" charset="0"/>
                <a:ea typeface="Calibri" panose="020F0502020204030204" pitchFamily="34" charset="0"/>
                <a:cs typeface="Calibri" panose="020F0502020204030204" pitchFamily="34" charset="0"/>
              </a:rPr>
              <a:t>802.11bp CSD </a:t>
            </a:r>
            <a:r>
              <a:rPr lang="en-GB" sz="2400" b="1" dirty="0">
                <a:solidFill>
                  <a:srgbClr val="000000"/>
                </a:solidFill>
                <a:latin typeface="Calibri" panose="020F0502020204030204" pitchFamily="34" charset="0"/>
                <a:ea typeface="Calibri" panose="020F0502020204030204" pitchFamily="34" charset="0"/>
                <a:cs typeface="Calibri" panose="020F0502020204030204" pitchFamily="34" charset="0"/>
              </a:rPr>
              <a:t>Comments</a:t>
            </a:r>
          </a:p>
          <a:p>
            <a:pPr lvl="2">
              <a:lnSpc>
                <a:spcPct val="115000"/>
              </a:lnSpc>
              <a:spcBef>
                <a:spcPts val="0"/>
              </a:spcBef>
              <a:spcAft>
                <a:spcPts val="0"/>
              </a:spcAft>
            </a:pPr>
            <a:r>
              <a:rPr lang="en-GB" sz="2200" kern="100" dirty="0">
                <a:effectLst/>
                <a:latin typeface="Calibri" panose="020F0502020204030204" pitchFamily="34" charset="0"/>
                <a:ea typeface="Calibri" panose="020F0502020204030204" pitchFamily="34" charset="0"/>
                <a:cs typeface="Calibri" panose="020F0502020204030204" pitchFamily="34" charset="0"/>
              </a:rPr>
              <a:t>CSD describes applications where there is adequate ambient power without wireless power transfer – what are the applications that require this?</a:t>
            </a:r>
          </a:p>
          <a:p>
            <a:pPr lvl="2">
              <a:lnSpc>
                <a:spcPct val="115000"/>
              </a:lnSpc>
              <a:spcBef>
                <a:spcPts val="0"/>
              </a:spcBef>
              <a:spcAft>
                <a:spcPts val="0"/>
              </a:spcAft>
            </a:pPr>
            <a:r>
              <a:rPr lang="en-GB" sz="2200" kern="100" dirty="0">
                <a:effectLst/>
                <a:latin typeface="Calibri" panose="020F0502020204030204" pitchFamily="34" charset="0"/>
                <a:ea typeface="Calibri" panose="020F0502020204030204" pitchFamily="34" charset="0"/>
                <a:cs typeface="Calibri" panose="020F0502020204030204" pitchFamily="34" charset="0"/>
              </a:rPr>
              <a:t>1.2.3 </a:t>
            </a:r>
            <a:r>
              <a:rPr lang="en-US" sz="2200" kern="100" dirty="0" err="1">
                <a:effectLst/>
                <a:highlight>
                  <a:srgbClr val="FFFF00"/>
                </a:highlight>
                <a:latin typeface="Calibri" panose="020F0502020204030204" pitchFamily="34" charset="0"/>
                <a:ea typeface="Calibri" panose="020F0502020204030204" pitchFamily="34" charset="0"/>
                <a:cs typeface="Calibri" panose="020F0502020204030204" pitchFamily="34" charset="0"/>
              </a:rPr>
              <a:t>evern</a:t>
            </a:r>
            <a:r>
              <a:rPr lang="en-US" sz="2200" kern="100" dirty="0">
                <a:effectLst/>
                <a:latin typeface="Calibri" panose="020F0502020204030204" pitchFamily="34" charset="0"/>
                <a:ea typeface="Calibri" panose="020F0502020204030204" pitchFamily="34" charset="0"/>
                <a:cs typeface="Calibri" panose="020F0502020204030204" pitchFamily="34" charset="0"/>
              </a:rPr>
              <a:t> lower - typo</a:t>
            </a:r>
            <a:endParaRPr lang="en-GB" sz="2200" kern="100" dirty="0">
              <a:effectLst/>
              <a:latin typeface="Calibri" panose="020F0502020204030204" pitchFamily="34" charset="0"/>
              <a:ea typeface="Calibri" panose="020F0502020204030204" pitchFamily="34" charset="0"/>
              <a:cs typeface="Calibri" panose="020F0502020204030204" pitchFamily="34" charset="0"/>
            </a:endParaRPr>
          </a:p>
          <a:p>
            <a:pPr lvl="2">
              <a:lnSpc>
                <a:spcPct val="115000"/>
              </a:lnSpc>
              <a:spcBef>
                <a:spcPts val="0"/>
              </a:spcBef>
              <a:spcAft>
                <a:spcPts val="0"/>
              </a:spcAft>
            </a:pPr>
            <a:r>
              <a:rPr lang="en-US" sz="2200" kern="100" dirty="0">
                <a:effectLst/>
                <a:latin typeface="Calibri" panose="020F0502020204030204" pitchFamily="34" charset="0"/>
                <a:ea typeface="Calibri" panose="020F0502020204030204" pitchFamily="34" charset="0"/>
                <a:cs typeface="Calibri" panose="020F0502020204030204" pitchFamily="34" charset="0"/>
              </a:rPr>
              <a:t>1.2.4b Proven technology – this section comments that 802.11 is a proven radio technology, but it does not describe how the power transfer or energy harvesting is proven – please include some examples.</a:t>
            </a:r>
            <a:endParaRPr lang="en-GB" sz="2200" kern="100" dirty="0">
              <a:effectLst/>
              <a:latin typeface="Calibri" panose="020F0502020204030204" pitchFamily="34" charset="0"/>
              <a:ea typeface="Calibri" panose="020F0502020204030204" pitchFamily="34" charset="0"/>
              <a:cs typeface="Calibri" panose="020F0502020204030204" pitchFamily="34" charset="0"/>
            </a:endParaRPr>
          </a:p>
          <a:p>
            <a:pPr lvl="2">
              <a:lnSpc>
                <a:spcPct val="115000"/>
              </a:lnSpc>
              <a:spcBef>
                <a:spcPts val="0"/>
              </a:spcBef>
              <a:spcAft>
                <a:spcPts val="0"/>
              </a:spcAft>
            </a:pPr>
            <a:r>
              <a:rPr lang="en-US" sz="2200" kern="100" dirty="0">
                <a:effectLst/>
                <a:latin typeface="Calibri" panose="020F0502020204030204" pitchFamily="34" charset="0"/>
                <a:ea typeface="Calibri" panose="020F0502020204030204" pitchFamily="34" charset="0"/>
                <a:cs typeface="Calibri" panose="020F0502020204030204" pitchFamily="34" charset="0"/>
              </a:rPr>
              <a:t>Known cost factors:</a:t>
            </a:r>
            <a:r>
              <a:rPr lang="en-GB" sz="2200" kern="100" dirty="0">
                <a:effectLst/>
                <a:latin typeface="Calibri" panose="020F0502020204030204" pitchFamily="34" charset="0"/>
                <a:ea typeface="Calibri" panose="020F0502020204030204" pitchFamily="34" charset="0"/>
                <a:cs typeface="Calibri" panose="020F0502020204030204" pitchFamily="34" charset="0"/>
              </a:rPr>
              <a:t> please provide evidence or a reference of how AMP devices are “accepted by the market as having balanced costs” ?</a:t>
            </a:r>
          </a:p>
          <a:p>
            <a:pPr>
              <a:lnSpc>
                <a:spcPct val="115000"/>
              </a:lnSpc>
              <a:spcBef>
                <a:spcPts val="0"/>
              </a:spcBef>
              <a:spcAft>
                <a:spcPts val="0"/>
              </a:spcAft>
            </a:pPr>
            <a:endParaRPr lang="en-GB" sz="2400" b="1"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a:p>
            <a:pPr marL="0" indent="0">
              <a:spcBef>
                <a:spcPts val="0"/>
              </a:spcBef>
              <a:spcAft>
                <a:spcPts val="0"/>
              </a:spcAft>
              <a:buNone/>
            </a:pPr>
            <a:endParaRPr lang="en-GB" sz="2000" b="0" i="0" dirty="0">
              <a:solidFill>
                <a:srgbClr val="000000"/>
              </a:solidFill>
              <a:effectLst/>
              <a:latin typeface="Calibri" panose="020F0502020204030204" pitchFamily="34" charset="0"/>
              <a:ea typeface="Calibri" panose="020F0502020204030204" pitchFamily="34" charset="0"/>
              <a:cs typeface="Calibri" panose="020F0502020204030204" pitchFamily="34" charset="0"/>
            </a:endParaRPr>
          </a:p>
        </p:txBody>
      </p:sp>
      <p:sp>
        <p:nvSpPr>
          <p:cNvPr id="6" name="Slide Number Placeholder 5">
            <a:extLst>
              <a:ext uri="{FF2B5EF4-FFF2-40B4-BE49-F238E27FC236}">
                <a16:creationId xmlns:a16="http://schemas.microsoft.com/office/drawing/2014/main" xmlns=""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4" name="Footer Placeholder 2">
            <a:extLst>
              <a:ext uri="{FF2B5EF4-FFF2-40B4-BE49-F238E27FC236}">
                <a16:creationId xmlns:a16="http://schemas.microsoft.com/office/drawing/2014/main" xmlns="" id="{5C7CD5B4-AAEB-DB88-2130-1FFBA80E74DB}"/>
              </a:ext>
            </a:extLst>
          </p:cNvPr>
          <p:cNvSpPr>
            <a:spLocks noGrp="1"/>
          </p:cNvSpPr>
          <p:nvPr>
            <p:ph type="ftr" sz="quarter" idx="11"/>
          </p:nvPr>
        </p:nvSpPr>
        <p:spPr>
          <a:xfrm>
            <a:off x="8305800" y="6475413"/>
            <a:ext cx="3124200" cy="184666"/>
          </a:xfrm>
          <a:noFill/>
          <a:ln/>
          <a:extLst>
            <a:ext uri="{909E8E84-426E-40dd-AFC4-6F175D3DCCD1}">
              <a14:hiddenFill xmlns:a14="http://schemas.microsoft.com/office/drawing/2010/main" xmlns="">
                <a:solidFill>
                  <a:srgbClr val="FFFFFF"/>
                </a:solidFill>
              </a14:hiddenFill>
            </a:ext>
            <a:ext uri="{91240B29-F687-4f45-9708-019B960494DF}">
              <a14:hiddenLine xmlns:a14="http://schemas.microsoft.com/office/drawing/2010/main" xmlns="" w="9525">
                <a:solidFill>
                  <a:srgbClr val="000000"/>
                </a:solidFill>
                <a:miter lim="800000"/>
                <a:headEnd/>
                <a:tailEnd/>
              </a14:hiddenLine>
            </a:ext>
          </a:extLst>
        </p:spPr>
        <p:txBody>
          <a:bodyPr/>
          <a:lstStyle>
            <a:lvl1pPr eaLnBrk="0" hangingPunct="0">
              <a:defRPr sz="1200">
                <a:solidFill>
                  <a:schemeClr val="tx1"/>
                </a:solidFill>
                <a:latin typeface="Times New Roman" charset="0"/>
                <a:ea typeface="ＭＳ Ｐゴシック" charset="0"/>
                <a:cs typeface="ＭＳ Ｐゴシック" charset="0"/>
              </a:defRPr>
            </a:lvl1pPr>
            <a:lvl2pPr marL="742950" indent="-285750" eaLnBrk="0" hangingPunct="0">
              <a:defRPr sz="1200">
                <a:solidFill>
                  <a:schemeClr val="tx1"/>
                </a:solidFill>
                <a:latin typeface="Times New Roman" charset="0"/>
                <a:ea typeface="ＭＳ Ｐゴシック" charset="0"/>
              </a:defRPr>
            </a:lvl2pPr>
            <a:lvl3pPr marL="1143000" indent="-228600" eaLnBrk="0" hangingPunct="0">
              <a:defRPr sz="1200">
                <a:solidFill>
                  <a:schemeClr val="tx1"/>
                </a:solidFill>
                <a:latin typeface="Times New Roman" charset="0"/>
                <a:ea typeface="ＭＳ Ｐゴシック" charset="0"/>
              </a:defRPr>
            </a:lvl3pPr>
            <a:lvl4pPr marL="1600200" indent="-228600" eaLnBrk="0" hangingPunct="0">
              <a:defRPr sz="1200">
                <a:solidFill>
                  <a:schemeClr val="tx1"/>
                </a:solidFill>
                <a:latin typeface="Times New Roman" charset="0"/>
                <a:ea typeface="ＭＳ Ｐゴシック" charset="0"/>
              </a:defRPr>
            </a:lvl4pPr>
            <a:lvl5pPr marL="2057400" indent="-228600" eaLnBrk="0" hangingPunct="0">
              <a:defRPr sz="1200">
                <a:solidFill>
                  <a:schemeClr val="tx1"/>
                </a:solidFill>
                <a:latin typeface="Times New Roman" charset="0"/>
                <a:ea typeface="ＭＳ Ｐゴシック" charset="0"/>
              </a:defRPr>
            </a:lvl5pPr>
            <a:lvl6pPr marL="2514600" indent="-228600" eaLnBrk="0" fontAlgn="base" hangingPunct="0">
              <a:spcBef>
                <a:spcPct val="0"/>
              </a:spcBef>
              <a:spcAft>
                <a:spcPct val="0"/>
              </a:spcAft>
              <a:defRPr sz="1200">
                <a:solidFill>
                  <a:schemeClr val="tx1"/>
                </a:solidFill>
                <a:latin typeface="Times New Roman" charset="0"/>
                <a:ea typeface="ＭＳ Ｐゴシック" charset="0"/>
              </a:defRPr>
            </a:lvl6pPr>
            <a:lvl7pPr marL="2971800" indent="-228600" eaLnBrk="0" fontAlgn="base" hangingPunct="0">
              <a:spcBef>
                <a:spcPct val="0"/>
              </a:spcBef>
              <a:spcAft>
                <a:spcPct val="0"/>
              </a:spcAft>
              <a:defRPr sz="1200">
                <a:solidFill>
                  <a:schemeClr val="tx1"/>
                </a:solidFill>
                <a:latin typeface="Times New Roman" charset="0"/>
                <a:ea typeface="ＭＳ Ｐゴシック" charset="0"/>
              </a:defRPr>
            </a:lvl7pPr>
            <a:lvl8pPr marL="3429000" indent="-228600" eaLnBrk="0" fontAlgn="base" hangingPunct="0">
              <a:spcBef>
                <a:spcPct val="0"/>
              </a:spcBef>
              <a:spcAft>
                <a:spcPct val="0"/>
              </a:spcAft>
              <a:defRPr sz="1200">
                <a:solidFill>
                  <a:schemeClr val="tx1"/>
                </a:solidFill>
                <a:latin typeface="Times New Roman" charset="0"/>
                <a:ea typeface="ＭＳ Ｐゴシック" charset="0"/>
              </a:defRPr>
            </a:lvl8pPr>
            <a:lvl9pPr marL="3886200" indent="-228600" eaLnBrk="0" fontAlgn="base" hangingPunct="0">
              <a:spcBef>
                <a:spcPct val="0"/>
              </a:spcBef>
              <a:spcAft>
                <a:spcPct val="0"/>
              </a:spcAft>
              <a:defRPr sz="1200">
                <a:solidFill>
                  <a:schemeClr val="tx1"/>
                </a:solidFill>
                <a:latin typeface="Times New Roman" charset="0"/>
                <a:ea typeface="ＭＳ Ｐゴシック" charset="0"/>
              </a:defRPr>
            </a:lvl9pPr>
          </a:lstStyle>
          <a:p>
            <a:pPr algn="r"/>
            <a:r>
              <a:rPr lang="en-US" dirty="0"/>
              <a:t>Phil Beecher (Wi-SUN Alliance)</a:t>
            </a:r>
          </a:p>
        </p:txBody>
      </p:sp>
    </p:spTree>
    <p:extLst>
      <p:ext uri="{BB962C8B-B14F-4D97-AF65-F5344CB8AC3E}">
        <p14:creationId xmlns:p14="http://schemas.microsoft.com/office/powerpoint/2010/main" val="2738236621"/>
      </p:ext>
    </p:extLst>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pitchFamily="-109"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pitchFamily="-109" charset="0"/>
          </a:defRPr>
        </a:defPPr>
      </a:lstStyle>
    </a:lnDef>
  </a:objectDefaults>
  <a:extraClrSchemeLst>
    <a:extraClrScheme>
      <a:clrScheme name="Default Desig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Default Desig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65945</TotalTime>
  <Words>449</Words>
  <Application>Microsoft Office PowerPoint</Application>
  <PresentationFormat>Widescreen</PresentationFormat>
  <Paragraphs>65</Paragraphs>
  <Slides>6</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6</vt:i4>
      </vt:variant>
    </vt:vector>
  </HeadingPairs>
  <TitlesOfParts>
    <vt:vector size="11" baseType="lpstr">
      <vt:lpstr>ＭＳ Ｐゴシック</vt:lpstr>
      <vt:lpstr>Arial</vt:lpstr>
      <vt:lpstr>Calibri</vt:lpstr>
      <vt:lpstr>Times New Roman</vt:lpstr>
      <vt:lpstr>Default Design</vt:lpstr>
      <vt:lpstr>PowerPoint Presentation</vt:lpstr>
      <vt:lpstr>PAR and CSD Review by 802.15 SCM</vt:lpstr>
      <vt:lpstr>PAR and CSD Review by 802.15 SCM</vt:lpstr>
      <vt:lpstr>PAR and CSD Review by 802.15 SCM</vt:lpstr>
      <vt:lpstr>PAR and CSD Review by 802.15 SCM</vt:lpstr>
      <vt:lpstr>PAR and CSD Review by 802.15 SCM</vt:lpstr>
    </vt:vector>
  </TitlesOfParts>
  <Manager/>
  <Company>Wi-SUN Alliance</Company>
  <LinksUpToDate>false</LinksUpToDate>
  <SharedDoc>false</SharedDoc>
  <HyperlinkBase/>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802.15 comments on PARs - July 2023</dc:title>
  <dc:subject>IEEE 802.15 SCM Report</dc:subject>
  <dc:creator>Phil Beecher</dc:creator>
  <cp:keywords/>
  <dc:description/>
  <cp:lastModifiedBy>Ann Krieger</cp:lastModifiedBy>
  <cp:revision>1136</cp:revision>
  <cp:lastPrinted>2016-07-25T16:00:41Z</cp:lastPrinted>
  <dcterms:created xsi:type="dcterms:W3CDTF">2009-07-12T16:25:16Z</dcterms:created>
  <dcterms:modified xsi:type="dcterms:W3CDTF">2024-03-12T17:37:59Z</dcterms:modified>
  <cp:category/>
</cp:coreProperties>
</file>