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8"/>
  </p:notesMasterIdLst>
  <p:handoutMasterIdLst>
    <p:handoutMasterId r:id="rId9"/>
  </p:handoutMasterIdLst>
  <p:sldIdLst>
    <p:sldId id="259" r:id="rId2"/>
    <p:sldId id="287" r:id="rId3"/>
    <p:sldId id="294" r:id="rId4"/>
    <p:sldId id="295" r:id="rId5"/>
    <p:sldId id="297" r:id="rId6"/>
    <p:sldId id="296" r:id="rId7"/>
  </p:sldIdLst>
  <p:sldSz cx="12192000" cy="6858000"/>
  <p:notesSz cx="6934200" cy="9280525"/>
  <p:defaultTextStyle>
    <a:defPPr>
      <a:defRPr lang="en-US"/>
    </a:defPPr>
    <a:lvl1pPr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1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1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1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1200" kern="1200">
        <a:solidFill>
          <a:schemeClr val="tx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9900"/>
    <a:srgbClr val="990000"/>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6077F92-AED9-4066-BA1D-7C63F9877223}" v="3" dt="2024-03-12T00:31:40.81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725" autoAdjust="0"/>
    <p:restoredTop sz="95742" autoAdjust="0"/>
  </p:normalViewPr>
  <p:slideViewPr>
    <p:cSldViewPr>
      <p:cViewPr varScale="1">
        <p:scale>
          <a:sx n="61" d="100"/>
          <a:sy n="61" d="100"/>
        </p:scale>
        <p:origin x="160" y="64"/>
      </p:cViewPr>
      <p:guideLst>
        <p:guide orient="horz" pos="2160"/>
        <p:guide pos="384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 Beecher" userId="8e59e9d451c39ba5" providerId="LiveId" clId="{E6077F92-AED9-4066-BA1D-7C63F9877223}"/>
    <pc:docChg chg="undo custSel addSld delSld modSld modMainMaster">
      <pc:chgData name="Phil Beecher" userId="8e59e9d451c39ba5" providerId="LiveId" clId="{E6077F92-AED9-4066-BA1D-7C63F9877223}" dt="2024-03-12T00:48:09.122" v="1374" actId="20577"/>
      <pc:docMkLst>
        <pc:docMk/>
      </pc:docMkLst>
      <pc:sldChg chg="modSp mod">
        <pc:chgData name="Phil Beecher" userId="8e59e9d451c39ba5" providerId="LiveId" clId="{E6077F92-AED9-4066-BA1D-7C63F9877223}" dt="2024-03-12T00:08:36.231" v="33" actId="20577"/>
        <pc:sldMkLst>
          <pc:docMk/>
          <pc:sldMk cId="0" sldId="259"/>
        </pc:sldMkLst>
        <pc:spChg chg="mod">
          <ac:chgData name="Phil Beecher" userId="8e59e9d451c39ba5" providerId="LiveId" clId="{E6077F92-AED9-4066-BA1D-7C63F9877223}" dt="2024-03-12T00:08:36.231" v="33" actId="20577"/>
          <ac:spMkLst>
            <pc:docMk/>
            <pc:sldMk cId="0" sldId="259"/>
            <ac:spMk id="27651" creationId="{00000000-0000-0000-0000-000000000000}"/>
          </ac:spMkLst>
        </pc:spChg>
      </pc:sldChg>
      <pc:sldChg chg="modSp mod">
        <pc:chgData name="Phil Beecher" userId="8e59e9d451c39ba5" providerId="LiveId" clId="{E6077F92-AED9-4066-BA1D-7C63F9877223}" dt="2024-03-12T00:11:59.903" v="51" actId="6549"/>
        <pc:sldMkLst>
          <pc:docMk/>
          <pc:sldMk cId="822775208" sldId="287"/>
        </pc:sldMkLst>
        <pc:spChg chg="mod">
          <ac:chgData name="Phil Beecher" userId="8e59e9d451c39ba5" providerId="LiveId" clId="{E6077F92-AED9-4066-BA1D-7C63F9877223}" dt="2024-03-12T00:11:59.903" v="51" actId="6549"/>
          <ac:spMkLst>
            <pc:docMk/>
            <pc:sldMk cId="822775208" sldId="287"/>
            <ac:spMk id="3" creationId="{8A337E3F-2C54-47D6-B9F4-C7408CA692FF}"/>
          </ac:spMkLst>
        </pc:spChg>
      </pc:sldChg>
      <pc:sldChg chg="del">
        <pc:chgData name="Phil Beecher" userId="8e59e9d451c39ba5" providerId="LiveId" clId="{E6077F92-AED9-4066-BA1D-7C63F9877223}" dt="2024-03-12T00:35:53.039" v="1198" actId="47"/>
        <pc:sldMkLst>
          <pc:docMk/>
          <pc:sldMk cId="4269229038" sldId="291"/>
        </pc:sldMkLst>
      </pc:sldChg>
      <pc:sldChg chg="del">
        <pc:chgData name="Phil Beecher" userId="8e59e9d451c39ba5" providerId="LiveId" clId="{E6077F92-AED9-4066-BA1D-7C63F9877223}" dt="2024-03-12T00:35:55.409" v="1199" actId="47"/>
        <pc:sldMkLst>
          <pc:docMk/>
          <pc:sldMk cId="3019860061" sldId="292"/>
        </pc:sldMkLst>
      </pc:sldChg>
      <pc:sldChg chg="del">
        <pc:chgData name="Phil Beecher" userId="8e59e9d451c39ba5" providerId="LiveId" clId="{E6077F92-AED9-4066-BA1D-7C63F9877223}" dt="2024-03-12T00:35:56.712" v="1200" actId="47"/>
        <pc:sldMkLst>
          <pc:docMk/>
          <pc:sldMk cId="960053814" sldId="293"/>
        </pc:sldMkLst>
      </pc:sldChg>
      <pc:sldChg chg="modSp add mod">
        <pc:chgData name="Phil Beecher" userId="8e59e9d451c39ba5" providerId="LiveId" clId="{E6077F92-AED9-4066-BA1D-7C63F9877223}" dt="2024-03-12T00:20:48.896" v="496" actId="6549"/>
        <pc:sldMkLst>
          <pc:docMk/>
          <pc:sldMk cId="3469060475" sldId="294"/>
        </pc:sldMkLst>
        <pc:spChg chg="mod">
          <ac:chgData name="Phil Beecher" userId="8e59e9d451c39ba5" providerId="LiveId" clId="{E6077F92-AED9-4066-BA1D-7C63F9877223}" dt="2024-03-12T00:20:48.896" v="496" actId="6549"/>
          <ac:spMkLst>
            <pc:docMk/>
            <pc:sldMk cId="3469060475" sldId="294"/>
            <ac:spMk id="3" creationId="{8A337E3F-2C54-47D6-B9F4-C7408CA692FF}"/>
          </ac:spMkLst>
        </pc:spChg>
      </pc:sldChg>
      <pc:sldChg chg="modSp add mod">
        <pc:chgData name="Phil Beecher" userId="8e59e9d451c39ba5" providerId="LiveId" clId="{E6077F92-AED9-4066-BA1D-7C63F9877223}" dt="2024-03-12T00:44:08.429" v="1363" actId="20577"/>
        <pc:sldMkLst>
          <pc:docMk/>
          <pc:sldMk cId="541073203" sldId="295"/>
        </pc:sldMkLst>
        <pc:spChg chg="mod">
          <ac:chgData name="Phil Beecher" userId="8e59e9d451c39ba5" providerId="LiveId" clId="{E6077F92-AED9-4066-BA1D-7C63F9877223}" dt="2024-03-12T00:44:08.429" v="1363" actId="20577"/>
          <ac:spMkLst>
            <pc:docMk/>
            <pc:sldMk cId="541073203" sldId="295"/>
            <ac:spMk id="3" creationId="{8A337E3F-2C54-47D6-B9F4-C7408CA692FF}"/>
          </ac:spMkLst>
        </pc:spChg>
      </pc:sldChg>
      <pc:sldChg chg="modSp add mod">
        <pc:chgData name="Phil Beecher" userId="8e59e9d451c39ba5" providerId="LiveId" clId="{E6077F92-AED9-4066-BA1D-7C63F9877223}" dt="2024-03-12T00:48:09.122" v="1374" actId="20577"/>
        <pc:sldMkLst>
          <pc:docMk/>
          <pc:sldMk cId="2738236621" sldId="296"/>
        </pc:sldMkLst>
        <pc:spChg chg="mod">
          <ac:chgData name="Phil Beecher" userId="8e59e9d451c39ba5" providerId="LiveId" clId="{E6077F92-AED9-4066-BA1D-7C63F9877223}" dt="2024-03-12T00:44:35.925" v="1366" actId="1076"/>
          <ac:spMkLst>
            <pc:docMk/>
            <pc:sldMk cId="2738236621" sldId="296"/>
            <ac:spMk id="2" creationId="{85F0DE7C-91F5-45A8-9A96-57DA2CC38B3B}"/>
          </ac:spMkLst>
        </pc:spChg>
        <pc:spChg chg="mod">
          <ac:chgData name="Phil Beecher" userId="8e59e9d451c39ba5" providerId="LiveId" clId="{E6077F92-AED9-4066-BA1D-7C63F9877223}" dt="2024-03-12T00:48:09.122" v="1374" actId="20577"/>
          <ac:spMkLst>
            <pc:docMk/>
            <pc:sldMk cId="2738236621" sldId="296"/>
            <ac:spMk id="3" creationId="{8A337E3F-2C54-47D6-B9F4-C7408CA692FF}"/>
          </ac:spMkLst>
        </pc:spChg>
      </pc:sldChg>
      <pc:sldMasterChg chg="modSp mod">
        <pc:chgData name="Phil Beecher" userId="8e59e9d451c39ba5" providerId="LiveId" clId="{E6077F92-AED9-4066-BA1D-7C63F9877223}" dt="2024-03-12T00:42:15.296" v="1359" actId="20577"/>
        <pc:sldMasterMkLst>
          <pc:docMk/>
          <pc:sldMasterMk cId="0" sldId="2147483648"/>
        </pc:sldMasterMkLst>
        <pc:spChg chg="mod">
          <ac:chgData name="Phil Beecher" userId="8e59e9d451c39ba5" providerId="LiveId" clId="{E6077F92-AED9-4066-BA1D-7C63F9877223}" dt="2024-03-12T00:42:06.028" v="1354" actId="20577"/>
          <ac:spMkLst>
            <pc:docMk/>
            <pc:sldMasterMk cId="0" sldId="2147483648"/>
            <ac:spMk id="13" creationId="{3CB784B2-5860-4B3C-BF6D-C8234231458E}"/>
          </ac:spMkLst>
        </pc:spChg>
        <pc:spChg chg="mod">
          <ac:chgData name="Phil Beecher" userId="8e59e9d451c39ba5" providerId="LiveId" clId="{E6077F92-AED9-4066-BA1D-7C63F9877223}" dt="2024-03-12T00:42:15.296" v="1359" actId="20577"/>
          <ac:spMkLst>
            <pc:docMk/>
            <pc:sldMasterMk cId="0" sldId="2147483648"/>
            <ac:spMk id="1031"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544888" y="177800"/>
            <a:ext cx="2693987" cy="212725"/>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lgn="r" defTabSz="933450" eaLnBrk="0" hangingPunct="0">
              <a:defRPr sz="1400" b="1">
                <a:latin typeface="Times New Roman" pitchFamily="18" charset="0"/>
                <a:ea typeface="ＭＳ Ｐゴシック" pitchFamily="-65" charset="-128"/>
                <a:cs typeface="+mn-cs"/>
              </a:defRPr>
            </a:lvl1pPr>
          </a:lstStyle>
          <a:p>
            <a:pPr>
              <a:defRPr/>
            </a:pPr>
            <a:r>
              <a:rPr lang="en-US"/>
              <a:t>doc.: IEEE 802.15-&lt;15-09-0758-00-004e&gt;</a:t>
            </a:r>
          </a:p>
        </p:txBody>
      </p:sp>
      <p:sp>
        <p:nvSpPr>
          <p:cNvPr id="3075" name="Rectangle 3"/>
          <p:cNvSpPr>
            <a:spLocks noGrp="1" noChangeArrowheads="1"/>
          </p:cNvSpPr>
          <p:nvPr>
            <p:ph type="dt" sz="quarter" idx="1"/>
          </p:nvPr>
        </p:nvSpPr>
        <p:spPr bwMode="auto">
          <a:xfrm>
            <a:off x="695325" y="177800"/>
            <a:ext cx="2309813" cy="212725"/>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defTabSz="933450" eaLnBrk="0" hangingPunct="0">
              <a:defRPr sz="1400" b="1">
                <a:latin typeface="Times New Roman" pitchFamily="18" charset="0"/>
                <a:ea typeface="ＭＳ Ｐゴシック" pitchFamily="-65" charset="-128"/>
                <a:cs typeface="+mn-cs"/>
              </a:defRPr>
            </a:lvl1pPr>
          </a:lstStyle>
          <a:p>
            <a:pPr>
              <a:defRPr/>
            </a:pPr>
            <a:r>
              <a:rPr lang="en-US"/>
              <a:t>&lt;month year&gt;</a:t>
            </a:r>
          </a:p>
        </p:txBody>
      </p:sp>
      <p:sp>
        <p:nvSpPr>
          <p:cNvPr id="3076" name="Rectangle 4"/>
          <p:cNvSpPr>
            <a:spLocks noGrp="1" noChangeArrowheads="1"/>
          </p:cNvSpPr>
          <p:nvPr>
            <p:ph type="ftr" sz="quarter" idx="2"/>
          </p:nvPr>
        </p:nvSpPr>
        <p:spPr bwMode="auto">
          <a:xfrm>
            <a:off x="4160838" y="8982075"/>
            <a:ext cx="2157412" cy="15240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defTabSz="933450" eaLnBrk="0" hangingPunct="0">
              <a:defRPr sz="1000">
                <a:latin typeface="Times New Roman" pitchFamily="18" charset="0"/>
                <a:ea typeface="ＭＳ Ｐゴシック" pitchFamily="-65" charset="-128"/>
                <a:cs typeface="+mn-cs"/>
              </a:defRPr>
            </a:lvl1pPr>
          </a:lstStyle>
          <a:p>
            <a:pPr>
              <a:defRPr/>
            </a:pPr>
            <a:r>
              <a:rPr lang="en-US"/>
              <a:t>&lt;Pat Kinney&gt;, &lt;Kinney Consulting LLC&gt;</a:t>
            </a:r>
          </a:p>
        </p:txBody>
      </p:sp>
      <p:sp>
        <p:nvSpPr>
          <p:cNvPr id="3077" name="Rectangle 5"/>
          <p:cNvSpPr>
            <a:spLocks noGrp="1" noChangeArrowheads="1"/>
          </p:cNvSpPr>
          <p:nvPr>
            <p:ph type="sldNum" sz="quarter" idx="3"/>
          </p:nvPr>
        </p:nvSpPr>
        <p:spPr bwMode="auto">
          <a:xfrm>
            <a:off x="2697163" y="8982075"/>
            <a:ext cx="1385887" cy="15240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ctr" defTabSz="933450" eaLnBrk="0" hangingPunct="0">
              <a:defRPr sz="1000">
                <a:latin typeface="Times New Roman" pitchFamily="18" charset="0"/>
                <a:ea typeface="ＭＳ Ｐゴシック" pitchFamily="-65" charset="-128"/>
                <a:cs typeface="+mn-cs"/>
              </a:defRPr>
            </a:lvl1pPr>
          </a:lstStyle>
          <a:p>
            <a:pPr>
              <a:defRPr/>
            </a:pPr>
            <a:r>
              <a:rPr lang="en-US"/>
              <a:t>Page </a:t>
            </a:r>
            <a:fld id="{A02D7F57-CF25-5744-BB38-A746692E5220}" type="slidenum">
              <a:rPr lang="en-US"/>
              <a:pPr>
                <a:defRPr/>
              </a:pPr>
              <a:t>‹#›</a:t>
            </a:fld>
            <a:endParaRPr lang="en-US"/>
          </a:p>
        </p:txBody>
      </p:sp>
      <p:sp>
        <p:nvSpPr>
          <p:cNvPr id="1331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3319"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defTabSz="933450" eaLnBrk="0" hangingPunct="0"/>
            <a:r>
              <a:rPr lang="en-US"/>
              <a:t>Submission</a:t>
            </a:r>
          </a:p>
        </p:txBody>
      </p:sp>
      <p:sp>
        <p:nvSpPr>
          <p:cNvPr id="1332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8303264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3467100" y="98425"/>
            <a:ext cx="2814638" cy="212725"/>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lgn="r" defTabSz="933450" eaLnBrk="0" hangingPunct="0">
              <a:defRPr sz="1400" b="1">
                <a:latin typeface="Times New Roman" pitchFamily="18" charset="0"/>
                <a:ea typeface="ＭＳ Ｐゴシック" pitchFamily="-65" charset="-128"/>
                <a:cs typeface="+mn-cs"/>
              </a:defRPr>
            </a:lvl1pPr>
          </a:lstStyle>
          <a:p>
            <a:pPr>
              <a:defRPr/>
            </a:pPr>
            <a:r>
              <a:rPr lang="en-US"/>
              <a:t>doc.: IEEE 802.15-&lt;15-09-0758-00-004e&gt;</a:t>
            </a:r>
          </a:p>
        </p:txBody>
      </p:sp>
      <p:sp>
        <p:nvSpPr>
          <p:cNvPr id="2051" name="Rectangle 3"/>
          <p:cNvSpPr>
            <a:spLocks noGrp="1" noChangeArrowheads="1"/>
          </p:cNvSpPr>
          <p:nvPr>
            <p:ph type="dt" idx="1"/>
          </p:nvPr>
        </p:nvSpPr>
        <p:spPr bwMode="auto">
          <a:xfrm>
            <a:off x="654050" y="98425"/>
            <a:ext cx="2736850" cy="212725"/>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defTabSz="933450" eaLnBrk="0" hangingPunct="0">
              <a:defRPr sz="1400" b="1">
                <a:latin typeface="Times New Roman" pitchFamily="18" charset="0"/>
                <a:ea typeface="ＭＳ Ｐゴシック" pitchFamily="-65" charset="-128"/>
                <a:cs typeface="+mn-cs"/>
              </a:defRPr>
            </a:lvl1pPr>
          </a:lstStyle>
          <a:p>
            <a:pPr>
              <a:defRPr/>
            </a:pPr>
            <a:r>
              <a:rPr lang="en-US"/>
              <a:t>&lt;month year&gt;</a:t>
            </a:r>
          </a:p>
        </p:txBody>
      </p:sp>
      <p:sp>
        <p:nvSpPr>
          <p:cNvPr id="14340" name="Rectangle 4"/>
          <p:cNvSpPr>
            <a:spLocks noGrp="1" noRot="1" noChangeAspect="1" noChangeArrowheads="1" noTextEdit="1"/>
          </p:cNvSpPr>
          <p:nvPr>
            <p:ph type="sldImg" idx="2"/>
          </p:nvPr>
        </p:nvSpPr>
        <p:spPr bwMode="auto">
          <a:xfrm>
            <a:off x="384175" y="701675"/>
            <a:ext cx="6165850" cy="3468688"/>
          </a:xfrm>
          <a:prstGeom prst="rect">
            <a:avLst/>
          </a:prstGeom>
          <a:noFill/>
          <a:ln w="12700">
            <a:solidFill>
              <a:schemeClr val="tx1"/>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3771900" y="8985250"/>
            <a:ext cx="2509838" cy="182563"/>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5pPr marL="457200" lvl="4" algn="r" defTabSz="933450" eaLnBrk="0" hangingPunct="0">
              <a:defRPr>
                <a:latin typeface="Times New Roman" pitchFamily="18" charset="0"/>
                <a:ea typeface="ＭＳ Ｐゴシック" pitchFamily="-65" charset="-128"/>
                <a:cs typeface="+mn-cs"/>
              </a:defRPr>
            </a:lvl5pPr>
          </a:lstStyle>
          <a:p>
            <a:pPr lvl="4">
              <a:defRPr/>
            </a:pPr>
            <a:r>
              <a:rPr lang="en-US"/>
              <a:t>&lt;Pat Kinney&gt;, &lt;Kinney Consulting LLC&gt;</a:t>
            </a:r>
          </a:p>
        </p:txBody>
      </p:sp>
      <p:sp>
        <p:nvSpPr>
          <p:cNvPr id="2055" name="Rectangle 7"/>
          <p:cNvSpPr>
            <a:spLocks noGrp="1" noChangeArrowheads="1"/>
          </p:cNvSpPr>
          <p:nvPr>
            <p:ph type="sldNum" sz="quarter" idx="5"/>
          </p:nvPr>
        </p:nvSpPr>
        <p:spPr bwMode="auto">
          <a:xfrm>
            <a:off x="2933700" y="8985250"/>
            <a:ext cx="801688" cy="182563"/>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defTabSz="933450" eaLnBrk="0" hangingPunct="0">
              <a:defRPr>
                <a:latin typeface="Times New Roman" pitchFamily="18" charset="0"/>
                <a:ea typeface="ＭＳ Ｐゴシック" pitchFamily="-65" charset="-128"/>
                <a:cs typeface="+mn-cs"/>
              </a:defRPr>
            </a:lvl1pPr>
          </a:lstStyle>
          <a:p>
            <a:pPr>
              <a:defRPr/>
            </a:pPr>
            <a:r>
              <a:rPr lang="en-US"/>
              <a:t>Page </a:t>
            </a:r>
            <a:fld id="{44150747-EEFC-F243-90C1-8A0124CC47EF}" type="slidenum">
              <a:rPr lang="en-US"/>
              <a:pPr>
                <a:defRPr/>
              </a:pPr>
              <a:t>‹#›</a:t>
            </a:fld>
            <a:endParaRPr lang="en-US"/>
          </a:p>
        </p:txBody>
      </p:sp>
      <p:sp>
        <p:nvSpPr>
          <p:cNvPr id="14344"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eaLnBrk="0" hangingPunct="0"/>
            <a:r>
              <a:rPr lang="en-US"/>
              <a:t>Submission</a:t>
            </a:r>
          </a:p>
        </p:txBody>
      </p:sp>
      <p:sp>
        <p:nvSpPr>
          <p:cNvPr id="14345"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4346"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955507818"/>
      </p:ext>
    </p:extLst>
  </p:cSld>
  <p:clrMap bg1="lt1" tx1="dk1" bg2="lt2" tx2="dk2" accent1="accent1" accent2="accent2" accent3="accent3" accent4="accent4" accent5="accent5" accent6="accent6" hlink="hlink" folHlink="folHlink"/>
  <p:hf ftr="0"/>
  <p:notesStyle>
    <a:lvl1pPr algn="l" defTabSz="933450" rtl="0" eaLnBrk="0" fontAlgn="base" hangingPunct="0">
      <a:spcBef>
        <a:spcPct val="30000"/>
      </a:spcBef>
      <a:spcAft>
        <a:spcPct val="0"/>
      </a:spcAft>
      <a:defRPr sz="1200" kern="1200">
        <a:solidFill>
          <a:schemeClr val="tx1"/>
        </a:solidFill>
        <a:latin typeface="Times New Roman" pitchFamily="-109" charset="0"/>
        <a:ea typeface="ＭＳ Ｐゴシック" pitchFamily="-65" charset="-128"/>
        <a:cs typeface="ＭＳ Ｐゴシック" pitchFamily="-65" charset="-128"/>
      </a:defRPr>
    </a:lvl1pPr>
    <a:lvl2pPr marL="114300" algn="l" defTabSz="933450"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charset="0"/>
                <a:ea typeface="ＭＳ Ｐゴシック" charset="0"/>
                <a:cs typeface="ＭＳ Ｐゴシック" charset="0"/>
              </a:defRPr>
            </a:lvl1pPr>
            <a:lvl2pPr marL="742950" indent="-285750" defTabSz="933450" eaLnBrk="0" hangingPunct="0">
              <a:defRPr sz="1200">
                <a:solidFill>
                  <a:schemeClr val="tx1"/>
                </a:solidFill>
                <a:latin typeface="Times New Roman" charset="0"/>
                <a:ea typeface="ＭＳ Ｐゴシック" charset="0"/>
              </a:defRPr>
            </a:lvl2pPr>
            <a:lvl3pPr marL="1143000" indent="-228600" defTabSz="933450" eaLnBrk="0" hangingPunct="0">
              <a:defRPr sz="1200">
                <a:solidFill>
                  <a:schemeClr val="tx1"/>
                </a:solidFill>
                <a:latin typeface="Times New Roman" charset="0"/>
                <a:ea typeface="ＭＳ Ｐゴシック" charset="0"/>
              </a:defRPr>
            </a:lvl3pPr>
            <a:lvl4pPr marL="1600200" indent="-228600" defTabSz="933450" eaLnBrk="0" hangingPunct="0">
              <a:defRPr sz="1200">
                <a:solidFill>
                  <a:schemeClr val="tx1"/>
                </a:solidFill>
                <a:latin typeface="Times New Roman" charset="0"/>
                <a:ea typeface="ＭＳ Ｐゴシック" charset="0"/>
              </a:defRPr>
            </a:lvl4pPr>
            <a:lvl5pPr marL="2057400" indent="-228600" defTabSz="933450" eaLnBrk="0" hangingPunct="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z="1400"/>
              <a:t>doc.: IEEE 802.15-&lt;15-09-0758-00-004e&gt;</a:t>
            </a:r>
          </a:p>
        </p:txBody>
      </p:sp>
      <p:sp>
        <p:nvSpPr>
          <p:cNvPr id="16386" name="Rectangle 3"/>
          <p:cNvSpPr>
            <a:spLocks noGrp="1" noChangeArrowheads="1"/>
          </p:cNvSpPr>
          <p:nvPr>
            <p:ph type="dt" sz="quarter"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charset="0"/>
                <a:ea typeface="ＭＳ Ｐゴシック" charset="0"/>
                <a:cs typeface="ＭＳ Ｐゴシック" charset="0"/>
              </a:defRPr>
            </a:lvl1pPr>
            <a:lvl2pPr marL="742950" indent="-285750" defTabSz="933450" eaLnBrk="0" hangingPunct="0">
              <a:defRPr sz="1200">
                <a:solidFill>
                  <a:schemeClr val="tx1"/>
                </a:solidFill>
                <a:latin typeface="Times New Roman" charset="0"/>
                <a:ea typeface="ＭＳ Ｐゴシック" charset="0"/>
              </a:defRPr>
            </a:lvl2pPr>
            <a:lvl3pPr marL="1143000" indent="-228600" defTabSz="933450" eaLnBrk="0" hangingPunct="0">
              <a:defRPr sz="1200">
                <a:solidFill>
                  <a:schemeClr val="tx1"/>
                </a:solidFill>
                <a:latin typeface="Times New Roman" charset="0"/>
                <a:ea typeface="ＭＳ Ｐゴシック" charset="0"/>
              </a:defRPr>
            </a:lvl3pPr>
            <a:lvl4pPr marL="1600200" indent="-228600" defTabSz="933450" eaLnBrk="0" hangingPunct="0">
              <a:defRPr sz="1200">
                <a:solidFill>
                  <a:schemeClr val="tx1"/>
                </a:solidFill>
                <a:latin typeface="Times New Roman" charset="0"/>
                <a:ea typeface="ＭＳ Ｐゴシック" charset="0"/>
              </a:defRPr>
            </a:lvl4pPr>
            <a:lvl5pPr marL="2057400" indent="-228600" defTabSz="933450" eaLnBrk="0" hangingPunct="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sz="1400"/>
              <a:t>&lt;month year&gt;</a:t>
            </a:r>
          </a:p>
        </p:txBody>
      </p:sp>
      <p:sp>
        <p:nvSpPr>
          <p:cNvPr id="1638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charset="0"/>
                <a:ea typeface="ＭＳ Ｐゴシック" charset="0"/>
                <a:cs typeface="ＭＳ Ｐゴシック" charset="0"/>
              </a:defRPr>
            </a:lvl1pPr>
            <a:lvl2pPr marL="742950" indent="-285750" defTabSz="933450" eaLnBrk="0" hangingPunct="0">
              <a:defRPr sz="1200">
                <a:solidFill>
                  <a:schemeClr val="tx1"/>
                </a:solidFill>
                <a:latin typeface="Times New Roman" charset="0"/>
                <a:ea typeface="ＭＳ Ｐゴシック" charset="0"/>
              </a:defRPr>
            </a:lvl2pPr>
            <a:lvl3pPr marL="1143000" indent="-228600" defTabSz="933450" eaLnBrk="0" hangingPunct="0">
              <a:defRPr sz="1200">
                <a:solidFill>
                  <a:schemeClr val="tx1"/>
                </a:solidFill>
                <a:latin typeface="Times New Roman" charset="0"/>
                <a:ea typeface="ＭＳ Ｐゴシック" charset="0"/>
              </a:defRPr>
            </a:lvl3pPr>
            <a:lvl4pPr marL="1600200" indent="-228600" defTabSz="933450" eaLnBrk="0" hangingPunct="0">
              <a:defRPr sz="1200">
                <a:solidFill>
                  <a:schemeClr val="tx1"/>
                </a:solidFill>
                <a:latin typeface="Times New Roman" charset="0"/>
                <a:ea typeface="ＭＳ Ｐゴシック" charset="0"/>
              </a:defRPr>
            </a:lvl4pPr>
            <a:lvl5pPr marL="2057400" indent="-228600" defTabSz="933450" eaLnBrk="0" hangingPunct="0">
              <a:defRPr sz="1200">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a:t>Page </a:t>
            </a:r>
            <a:fld id="{866C5DAD-7524-994C-A6BA-A3A5EEF4EA53}" type="slidenum">
              <a:rPr lang="en-US"/>
              <a:pPr/>
              <a:t>1</a:t>
            </a:fld>
            <a:endParaRPr lang="en-US"/>
          </a:p>
        </p:txBody>
      </p:sp>
      <p:sp>
        <p:nvSpPr>
          <p:cNvPr id="16388" name="Rectangle 2"/>
          <p:cNvSpPr>
            <a:spLocks noGrp="1" noRot="1" noChangeAspect="1" noChangeArrowheads="1" noTextEdit="1"/>
          </p:cNvSpPr>
          <p:nvPr>
            <p:ph type="sldImg"/>
          </p:nvPr>
        </p:nvSpPr>
        <p:spPr>
          <a:xfrm>
            <a:off x="384175" y="701675"/>
            <a:ext cx="6165850" cy="3468688"/>
          </a:xfrm>
          <a:ln/>
        </p:spPr>
      </p:sp>
      <p:sp>
        <p:nvSpPr>
          <p:cNvPr id="1638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9957083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610FB486-AAD8-7A45-91E4-F1992B1AD250}" type="slidenum">
              <a:rPr lang="en-US"/>
              <a:pPr>
                <a:defRPr/>
              </a:pPr>
              <a:t>‹#›</a:t>
            </a:fld>
            <a:endParaRPr lang="en-US"/>
          </a:p>
        </p:txBody>
      </p:sp>
      <p:sp>
        <p:nvSpPr>
          <p:cNvPr id="7" name="Rectangle 5">
            <a:extLst>
              <a:ext uri="{FF2B5EF4-FFF2-40B4-BE49-F238E27FC236}">
                <a16:creationId xmlns:a16="http://schemas.microsoft.com/office/drawing/2014/main" xmlns="" id="{5B07D9AD-AE5C-4EB4-87E8-7441F9EDAC4D}"/>
              </a:ext>
            </a:extLst>
          </p:cNvPr>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Tree>
    <p:extLst>
      <p:ext uri="{BB962C8B-B14F-4D97-AF65-F5344CB8AC3E}">
        <p14:creationId xmlns:p14="http://schemas.microsoft.com/office/powerpoint/2010/main" val="1908353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7415733E-E371-8944-98C6-8B637C4A033A}" type="slidenum">
              <a:rPr lang="en-US"/>
              <a:pPr>
                <a:defRPr/>
              </a:pPr>
              <a:t>‹#›</a:t>
            </a:fld>
            <a:endParaRPr lang="en-US"/>
          </a:p>
        </p:txBody>
      </p:sp>
    </p:spTree>
    <p:extLst>
      <p:ext uri="{BB962C8B-B14F-4D97-AF65-F5344CB8AC3E}">
        <p14:creationId xmlns:p14="http://schemas.microsoft.com/office/powerpoint/2010/main" val="1477364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Rectangle 5"/>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FB76361-5C65-0D4B-B622-28E73D1018C7}" type="slidenum">
              <a:rPr lang="en-US"/>
              <a:pPr>
                <a:defRPr/>
              </a:pPr>
              <a:t>‹#›</a:t>
            </a:fld>
            <a:endParaRPr lang="en-US"/>
          </a:p>
        </p:txBody>
      </p:sp>
    </p:spTree>
    <p:extLst>
      <p:ext uri="{BB962C8B-B14F-4D97-AF65-F5344CB8AC3E}">
        <p14:creationId xmlns:p14="http://schemas.microsoft.com/office/powerpoint/2010/main" val="1238472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F813D194-DC58-0D48-B1D8-DF06EA9AC35A}" type="slidenum">
              <a:rPr lang="en-US"/>
              <a:pPr>
                <a:defRPr/>
              </a:pPr>
              <a:t>‹#›</a:t>
            </a:fld>
            <a:endParaRPr lang="en-US"/>
          </a:p>
        </p:txBody>
      </p:sp>
    </p:spTree>
    <p:extLst>
      <p:ext uri="{BB962C8B-B14F-4D97-AF65-F5344CB8AC3E}">
        <p14:creationId xmlns:p14="http://schemas.microsoft.com/office/powerpoint/2010/main" val="1647406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5"/>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B9D54812-C8A6-0B4F-8842-5277823143D2}" type="slidenum">
              <a:rPr lang="en-US"/>
              <a:pPr>
                <a:defRPr/>
              </a:pPr>
              <a:t>‹#›</a:t>
            </a:fld>
            <a:endParaRPr lang="en-US"/>
          </a:p>
        </p:txBody>
      </p:sp>
    </p:spTree>
    <p:extLst>
      <p:ext uri="{BB962C8B-B14F-4D97-AF65-F5344CB8AC3E}">
        <p14:creationId xmlns:p14="http://schemas.microsoft.com/office/powerpoint/2010/main" val="2131378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44D6F7E7-F846-9C47-8234-F22A6D728C69}" type="slidenum">
              <a:rPr lang="en-US"/>
              <a:pPr>
                <a:defRPr/>
              </a:pPr>
              <a:t>‹#›</a:t>
            </a:fld>
            <a:endParaRPr lang="en-US"/>
          </a:p>
        </p:txBody>
      </p:sp>
      <p:sp>
        <p:nvSpPr>
          <p:cNvPr id="3" name="Rectangle 5">
            <a:extLst>
              <a:ext uri="{FF2B5EF4-FFF2-40B4-BE49-F238E27FC236}">
                <a16:creationId xmlns:a16="http://schemas.microsoft.com/office/drawing/2014/main" xmlns="" id="{5C13CC33-2033-9EF6-9D68-DA26E20C07D3}"/>
              </a:ext>
            </a:extLst>
          </p:cNvPr>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Tree>
    <p:extLst>
      <p:ext uri="{BB962C8B-B14F-4D97-AF65-F5344CB8AC3E}">
        <p14:creationId xmlns:p14="http://schemas.microsoft.com/office/powerpoint/2010/main" val="1805820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03628903-88D7-C74D-8D58-8597ECE2BB7F}" type="slidenum">
              <a:rPr lang="en-US"/>
              <a:pPr>
                <a:defRPr/>
              </a:pPr>
              <a:t>‹#›</a:t>
            </a:fld>
            <a:endParaRPr lang="en-US"/>
          </a:p>
        </p:txBody>
      </p:sp>
      <p:sp>
        <p:nvSpPr>
          <p:cNvPr id="2" name="Rectangle 5">
            <a:extLst>
              <a:ext uri="{FF2B5EF4-FFF2-40B4-BE49-F238E27FC236}">
                <a16:creationId xmlns:a16="http://schemas.microsoft.com/office/drawing/2014/main" xmlns="" id="{C58AAC64-B14F-3DEE-BCB4-E7E23D517354}"/>
              </a:ext>
            </a:extLst>
          </p:cNvPr>
          <p:cNvSpPr>
            <a:spLocks noGrp="1" noChangeArrowheads="1"/>
          </p:cNvSpPr>
          <p:nvPr>
            <p:ph type="ftr" sz="quarter" idx="11"/>
          </p:nvPr>
        </p:nvSpPr>
        <p:spPr>
          <a:xfrm>
            <a:off x="7315200" y="6475413"/>
            <a:ext cx="4165600" cy="182562"/>
          </a:xfrm>
          <a:prstGeom prst="rect">
            <a:avLst/>
          </a:prstGeom>
          <a:ln/>
        </p:spPr>
        <p:txBody>
          <a:bodyPr/>
          <a:lstStyle>
            <a:lvl1pPr>
              <a:defRPr/>
            </a:lvl1pPr>
          </a:lstStyle>
          <a:p>
            <a:pPr algn="r">
              <a:defRPr/>
            </a:pPr>
            <a:r>
              <a:rPr lang="en-US" dirty="0"/>
              <a:t>Phil Beecher (Wi-SUN Alliance)</a:t>
            </a:r>
          </a:p>
        </p:txBody>
      </p:sp>
    </p:spTree>
    <p:extLst>
      <p:ext uri="{BB962C8B-B14F-4D97-AF65-F5344CB8AC3E}">
        <p14:creationId xmlns:p14="http://schemas.microsoft.com/office/powerpoint/2010/main" val="564718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5879100" y="6475413"/>
            <a:ext cx="53540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j-lt"/>
                <a:ea typeface="ＭＳ Ｐゴシック" pitchFamily="-65" charset="-128"/>
                <a:cs typeface="Calibri" panose="020F0502020204030204" pitchFamily="34" charset="0"/>
              </a:defRPr>
            </a:lvl1pPr>
          </a:lstStyle>
          <a:p>
            <a:pPr>
              <a:defRPr/>
            </a:pPr>
            <a:r>
              <a:rPr lang="en-US" dirty="0"/>
              <a:t>Slide </a:t>
            </a:r>
            <a:fld id="{AD8365B0-1DCB-374B-8D2E-32E02956BE58}" type="slidenum">
              <a:rPr lang="en-US" smtClean="0"/>
              <a:pPr>
                <a:defRPr/>
              </a:pPr>
              <a:t>‹#›</a:t>
            </a:fld>
            <a:endParaRPr lang="en-US" dirty="0"/>
          </a:p>
        </p:txBody>
      </p:sp>
      <p:sp>
        <p:nvSpPr>
          <p:cNvPr id="1031" name="Rectangle 7"/>
          <p:cNvSpPr>
            <a:spLocks noChangeArrowheads="1"/>
          </p:cNvSpPr>
          <p:nvPr/>
        </p:nvSpPr>
        <p:spPr bwMode="auto">
          <a:xfrm>
            <a:off x="5994400" y="229056"/>
            <a:ext cx="5283200"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nchor="b">
            <a:spAutoFit/>
          </a:bodyPr>
          <a:lstStyle/>
          <a:p>
            <a:pPr marL="0" lvl="4" algn="r" eaLnBrk="0" hangingPunct="0"/>
            <a:r>
              <a:rPr lang="en-US" sz="1400" b="0" dirty="0">
                <a:latin typeface="+mj-lt"/>
                <a:cs typeface="Calibri" panose="020F0502020204030204" pitchFamily="34" charset="0"/>
              </a:rPr>
              <a:t>doc #: IEEE 802.15-43-0161-00-0mag</a:t>
            </a:r>
          </a:p>
        </p:txBody>
      </p:sp>
      <p:sp>
        <p:nvSpPr>
          <p:cNvPr id="1033" name="Rectangle 9"/>
          <p:cNvSpPr>
            <a:spLocks noChangeArrowheads="1"/>
          </p:cNvSpPr>
          <p:nvPr/>
        </p:nvSpPr>
        <p:spPr bwMode="auto">
          <a:xfrm>
            <a:off x="914400" y="6475413"/>
            <a:ext cx="948267" cy="1846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eaLnBrk="0" hangingPunct="0"/>
            <a:r>
              <a:rPr lang="en-US" sz="1200" dirty="0">
                <a:latin typeface="+mj-lt"/>
                <a:cs typeface="Calibri" panose="020F0502020204030204" pitchFamily="34" charset="0"/>
              </a:rPr>
              <a:t>Submission</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sz="1200"/>
          </a:p>
        </p:txBody>
      </p:sp>
      <p:sp>
        <p:nvSpPr>
          <p:cNvPr id="11" name="Rectangle 5">
            <a:extLst>
              <a:ext uri="{FF2B5EF4-FFF2-40B4-BE49-F238E27FC236}">
                <a16:creationId xmlns:a16="http://schemas.microsoft.com/office/drawing/2014/main" xmlns="" id="{C6AE45B6-7BA4-4329-AA29-8E094456F97C}"/>
              </a:ext>
            </a:extLst>
          </p:cNvPr>
          <p:cNvSpPr>
            <a:spLocks noGrp="1" noChangeArrowheads="1"/>
          </p:cNvSpPr>
          <p:nvPr>
            <p:ph type="ftr" sz="quarter" idx="3"/>
          </p:nvPr>
        </p:nvSpPr>
        <p:spPr>
          <a:xfrm>
            <a:off x="7315200" y="6473309"/>
            <a:ext cx="3962400" cy="184666"/>
          </a:xfrm>
          <a:prstGeom prst="rect">
            <a:avLst/>
          </a:prstGeom>
          <a:ln/>
        </p:spPr>
        <p:txBody>
          <a:bodyPr tIns="0" bIns="0"/>
          <a:lstStyle>
            <a:lvl1pPr>
              <a:defRPr>
                <a:latin typeface="+mj-lt"/>
                <a:cs typeface="Calibri" panose="020F0502020204030204" pitchFamily="34" charset="0"/>
              </a:defRPr>
            </a:lvl1pPr>
          </a:lstStyle>
          <a:p>
            <a:pPr algn="r">
              <a:defRPr/>
            </a:pPr>
            <a:r>
              <a:rPr lang="en-US" dirty="0"/>
              <a:t>Phil Beecher (Wi-SUN Alliance)</a:t>
            </a:r>
          </a:p>
        </p:txBody>
      </p:sp>
      <p:sp>
        <p:nvSpPr>
          <p:cNvPr id="13" name="Rectangle 7">
            <a:extLst>
              <a:ext uri="{FF2B5EF4-FFF2-40B4-BE49-F238E27FC236}">
                <a16:creationId xmlns:a16="http://schemas.microsoft.com/office/drawing/2014/main" xmlns="" id="{3CB784B2-5860-4B3C-BF6D-C8234231458E}"/>
              </a:ext>
            </a:extLst>
          </p:cNvPr>
          <p:cNvSpPr>
            <a:spLocks noChangeArrowheads="1"/>
          </p:cNvSpPr>
          <p:nvPr userDrawn="1"/>
        </p:nvSpPr>
        <p:spPr bwMode="auto">
          <a:xfrm>
            <a:off x="914400" y="229056"/>
            <a:ext cx="2641600"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nchor="b">
            <a:spAutoFit/>
          </a:bodyPr>
          <a:lstStyle/>
          <a:p>
            <a:pPr marL="0" lvl="4" algn="l" eaLnBrk="0" hangingPunct="0"/>
            <a:r>
              <a:rPr lang="en-US" sz="1400" b="0" dirty="0">
                <a:latin typeface="+mj-lt"/>
                <a:cs typeface="Calibri" panose="020F0502020204030204" pitchFamily="34" charset="0"/>
              </a:rPr>
              <a:t>March 2024</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p:txStyles>
    <p:titleStyle>
      <a:lvl1pPr algn="ctr" rtl="0" eaLnBrk="0" fontAlgn="base" hangingPunct="0">
        <a:spcBef>
          <a:spcPct val="0"/>
        </a:spcBef>
        <a:spcAft>
          <a:spcPct val="0"/>
        </a:spcAft>
        <a:defRPr sz="3600">
          <a:solidFill>
            <a:schemeClr val="tx2"/>
          </a:solidFill>
          <a:latin typeface="+mj-lt"/>
          <a:ea typeface="ＭＳ Ｐゴシック" pitchFamily="-65" charset="-128"/>
          <a:cs typeface="ＭＳ Ｐゴシック" pitchFamily="-65" charset="-128"/>
        </a:defRPr>
      </a:lvl1pPr>
      <a:lvl2pPr algn="ctr" rtl="0" eaLnBrk="0" fontAlgn="base" hangingPunct="0">
        <a:spcBef>
          <a:spcPct val="0"/>
        </a:spcBef>
        <a:spcAft>
          <a:spcPct val="0"/>
        </a:spcAft>
        <a:defRPr sz="3600">
          <a:solidFill>
            <a:schemeClr val="tx2"/>
          </a:solidFill>
          <a:latin typeface="Times New Roman" pitchFamily="-109" charset="0"/>
          <a:ea typeface="ＭＳ Ｐゴシック" pitchFamily="-65" charset="-128"/>
          <a:cs typeface="ＭＳ Ｐゴシック" pitchFamily="-65" charset="-128"/>
        </a:defRPr>
      </a:lvl2pPr>
      <a:lvl3pPr algn="ctr" rtl="0" eaLnBrk="0" fontAlgn="base" hangingPunct="0">
        <a:spcBef>
          <a:spcPct val="0"/>
        </a:spcBef>
        <a:spcAft>
          <a:spcPct val="0"/>
        </a:spcAft>
        <a:defRPr sz="3600">
          <a:solidFill>
            <a:schemeClr val="tx2"/>
          </a:solidFill>
          <a:latin typeface="Times New Roman" pitchFamily="-109" charset="0"/>
          <a:ea typeface="ＭＳ Ｐゴシック" pitchFamily="-65" charset="-128"/>
          <a:cs typeface="ＭＳ Ｐゴシック" pitchFamily="-65" charset="-128"/>
        </a:defRPr>
      </a:lvl3pPr>
      <a:lvl4pPr algn="ctr" rtl="0" eaLnBrk="0" fontAlgn="base" hangingPunct="0">
        <a:spcBef>
          <a:spcPct val="0"/>
        </a:spcBef>
        <a:spcAft>
          <a:spcPct val="0"/>
        </a:spcAft>
        <a:defRPr sz="3600">
          <a:solidFill>
            <a:schemeClr val="tx2"/>
          </a:solidFill>
          <a:latin typeface="Times New Roman" pitchFamily="-109" charset="0"/>
          <a:ea typeface="ＭＳ Ｐゴシック" pitchFamily="-65" charset="-128"/>
          <a:cs typeface="ＭＳ Ｐゴシック" pitchFamily="-65" charset="-128"/>
        </a:defRPr>
      </a:lvl4pPr>
      <a:lvl5pPr algn="ctr" rtl="0" eaLnBrk="0" fontAlgn="base" hangingPunct="0">
        <a:spcBef>
          <a:spcPct val="0"/>
        </a:spcBef>
        <a:spcAft>
          <a:spcPct val="0"/>
        </a:spcAft>
        <a:defRPr sz="3600">
          <a:solidFill>
            <a:schemeClr val="tx2"/>
          </a:solidFill>
          <a:latin typeface="Times New Roman" pitchFamily="-109" charset="0"/>
          <a:ea typeface="ＭＳ Ｐゴシック" pitchFamily="-65" charset="-128"/>
          <a:cs typeface="ＭＳ Ｐゴシック" pitchFamily="-65" charset="-128"/>
        </a:defRPr>
      </a:lvl5pPr>
      <a:lvl6pPr marL="457200" algn="ctr" rtl="0" eaLnBrk="0" fontAlgn="base" hangingPunct="0">
        <a:spcBef>
          <a:spcPct val="0"/>
        </a:spcBef>
        <a:spcAft>
          <a:spcPct val="0"/>
        </a:spcAft>
        <a:defRPr sz="3600">
          <a:solidFill>
            <a:schemeClr val="tx2"/>
          </a:solidFill>
          <a:latin typeface="Times New Roman" pitchFamily="-109" charset="0"/>
        </a:defRPr>
      </a:lvl6pPr>
      <a:lvl7pPr marL="914400" algn="ctr" rtl="0" eaLnBrk="0" fontAlgn="base" hangingPunct="0">
        <a:spcBef>
          <a:spcPct val="0"/>
        </a:spcBef>
        <a:spcAft>
          <a:spcPct val="0"/>
        </a:spcAft>
        <a:defRPr sz="3600">
          <a:solidFill>
            <a:schemeClr val="tx2"/>
          </a:solidFill>
          <a:latin typeface="Times New Roman" pitchFamily="-109" charset="0"/>
        </a:defRPr>
      </a:lvl7pPr>
      <a:lvl8pPr marL="1371600" algn="ctr" rtl="0" eaLnBrk="0" fontAlgn="base" hangingPunct="0">
        <a:spcBef>
          <a:spcPct val="0"/>
        </a:spcBef>
        <a:spcAft>
          <a:spcPct val="0"/>
        </a:spcAft>
        <a:defRPr sz="3600">
          <a:solidFill>
            <a:schemeClr val="tx2"/>
          </a:solidFill>
          <a:latin typeface="Times New Roman" pitchFamily="-109" charset="0"/>
        </a:defRPr>
      </a:lvl8pPr>
      <a:lvl9pPr marL="1828800" algn="ctr" rtl="0" eaLnBrk="0" fontAlgn="base" hangingPunct="0">
        <a:spcBef>
          <a:spcPct val="0"/>
        </a:spcBef>
        <a:spcAft>
          <a:spcPct val="0"/>
        </a:spcAft>
        <a:defRPr sz="3600">
          <a:solidFill>
            <a:schemeClr val="tx2"/>
          </a:solidFill>
          <a:latin typeface="Times New Roman" pitchFamily="-109"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09" charset="-128"/>
        </a:defRPr>
      </a:lvl2pPr>
      <a:lvl3pPr marL="1085850" indent="-228600" algn="l" rtl="0" eaLnBrk="0" fontAlgn="base" hangingPunct="0">
        <a:spcBef>
          <a:spcPct val="20000"/>
        </a:spcBef>
        <a:spcAft>
          <a:spcPct val="0"/>
        </a:spcAft>
        <a:buChar char="•"/>
        <a:defRPr sz="2400">
          <a:solidFill>
            <a:schemeClr val="tx1"/>
          </a:solidFill>
          <a:latin typeface="+mn-lt"/>
          <a:ea typeface="ＭＳ Ｐゴシック" pitchFamily="-109" charset="-128"/>
        </a:defRPr>
      </a:lvl3pPr>
      <a:lvl4pPr marL="14287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4pPr>
      <a:lvl5pPr marL="17716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5pPr>
      <a:lvl6pPr marL="22288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6pPr>
      <a:lvl7pPr marL="26860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7pPr>
      <a:lvl8pPr marL="31432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8pPr>
      <a:lvl9pPr marL="360045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ieee802.org/1/files/public/docs2024/eb-draft-CSD-0124-v01.pdf" TargetMode="External"/><Relationship Id="rId2" Type="http://schemas.openxmlformats.org/officeDocument/2006/relationships/hyperlink" Target="https://www.ieee802.org/1/files/public/docs2024/eb-draft-PAR-0124-v01.pdf" TargetMode="External"/><Relationship Id="rId1" Type="http://schemas.openxmlformats.org/officeDocument/2006/relationships/slideLayout" Target="../slideLayouts/slideLayout2.xml"/><Relationship Id="rId5" Type="http://schemas.openxmlformats.org/officeDocument/2006/relationships/hyperlink" Target="https://mentor.ieee.org/802-ec/dcn/24/ec-24-0015-01-00EC-draft-ieee-p802-3dm-csd.pdf" TargetMode="External"/><Relationship Id="rId4" Type="http://schemas.openxmlformats.org/officeDocument/2006/relationships/hyperlink" Target="https://mentor.ieee.org/802-ec/dcn/24/ec-24-0014-01-00EC-draft-ieee-p802-3dm-par.pdf"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mentor.ieee.org/802.11/dcn/23/11-23-2095-01-00bf-enhancements-for-wlan-sensing-par.doc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11/dcn/23/11-23-1212-03-0amp-ieee-802-11-amp-sg-proposed-csd.docx" TargetMode="External"/><Relationship Id="rId2" Type="http://schemas.openxmlformats.org/officeDocument/2006/relationships/hyperlink" Target="https://mentor.ieee.org/802.11/dcn/23/11-23-1006-05-0amp-ieee-802-11-amp-sg-proposed-par.doc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2"/>
          </p:nvPr>
        </p:nvSpPr>
        <p:spPr>
          <a:xfrm>
            <a:off x="5930396" y="6475413"/>
            <a:ext cx="432811" cy="184666"/>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r>
              <a:rPr lang="en-US" dirty="0"/>
              <a:t>Slide </a:t>
            </a:r>
            <a:fld id="{848D596F-C781-734B-BBB7-F4522741765A}" type="slidenum">
              <a:rPr lang="en-US"/>
              <a:pPr/>
              <a:t>1</a:t>
            </a:fld>
            <a:endParaRPr lang="en-US" dirty="0"/>
          </a:p>
        </p:txBody>
      </p:sp>
      <p:sp>
        <p:nvSpPr>
          <p:cNvPr id="27651" name="Rectangle 3"/>
          <p:cNvSpPr>
            <a:spLocks noChangeArrowheads="1"/>
          </p:cNvSpPr>
          <p:nvPr/>
        </p:nvSpPr>
        <p:spPr bwMode="auto">
          <a:xfrm>
            <a:off x="1676400" y="609601"/>
            <a:ext cx="8839200" cy="4524315"/>
          </a:xfrm>
          <a:prstGeom prst="rect">
            <a:avLst/>
          </a:prstGeom>
          <a:noFill/>
          <a:ln w="12700">
            <a:noFill/>
            <a:miter lim="800000"/>
            <a:headEnd type="none" w="sm" len="sm"/>
            <a:tailEnd type="none" w="sm" len="sm"/>
          </a:ln>
          <a:effectLst/>
        </p:spPr>
        <p:txBody>
          <a:bodyPr>
            <a:spAutoFit/>
          </a:bodyPr>
          <a:lstStyle/>
          <a:p>
            <a:pPr algn="ctr" eaLnBrk="0" hangingPunct="0">
              <a:defRPr/>
            </a:pPr>
            <a:r>
              <a:rPr lang="en-US" sz="1800" b="1" u="sng" dirty="0">
                <a:solidFill>
                  <a:schemeClr val="tx2"/>
                </a:solidFill>
                <a:effectLst>
                  <a:outerShdw blurRad="38100" dist="38100" dir="2700000" algn="tl">
                    <a:srgbClr val="C0C0C0"/>
                  </a:outerShdw>
                </a:effectLst>
                <a:latin typeface="Calibri" panose="020F0502020204030204" pitchFamily="34" charset="0"/>
                <a:ea typeface="ＭＳ Ｐゴシック" pitchFamily="-65" charset="-128"/>
                <a:cs typeface="Calibri" panose="020F0502020204030204" pitchFamily="34" charset="0"/>
              </a:rPr>
              <a:t>Project: IEEE P802.15 Working Group for Wireless Personal Area Networks (WPANs)</a:t>
            </a:r>
            <a:endParaRPr lang="en-US" sz="1600" b="1" dirty="0">
              <a:solidFill>
                <a:schemeClr val="tx2"/>
              </a:solidFill>
              <a:latin typeface="Calibri" panose="020F0502020204030204" pitchFamily="34" charset="0"/>
              <a:ea typeface="ＭＳ Ｐゴシック" pitchFamily="-65" charset="-128"/>
              <a:cs typeface="Calibri" panose="020F0502020204030204" pitchFamily="34" charset="0"/>
            </a:endParaRPr>
          </a:p>
          <a:p>
            <a:pPr eaLnBrk="0" hangingPunct="0">
              <a:defRPr/>
            </a:pPr>
            <a:endParaRPr lang="en-US" sz="1600" dirty="0">
              <a:solidFill>
                <a:schemeClr val="tx2"/>
              </a:solidFill>
              <a:latin typeface="Calibri" panose="020F0502020204030204" pitchFamily="34" charset="0"/>
              <a:ea typeface="ＭＳ Ｐゴシック" pitchFamily="-65" charset="-128"/>
              <a:cs typeface="Calibri" panose="020F0502020204030204" pitchFamily="34" charset="0"/>
            </a:endParaRPr>
          </a:p>
          <a:p>
            <a:pPr eaLnBrk="0" hangingPunct="0">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Submission Title: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802.15 PAR and CSD Comments-  March 2024 Plenary Session</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p>
          <a:p>
            <a:pPr eaLnBrk="0" hangingPunct="0">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Date Submitted: </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t>
            </a:r>
            <a:r>
              <a:rPr lang="en-US" sz="1600" dirty="0" smtClean="0">
                <a:solidFill>
                  <a:srgbClr val="FF0000"/>
                </a:solidFill>
                <a:latin typeface="Calibri" panose="020F0502020204030204" pitchFamily="34" charset="0"/>
                <a:ea typeface="ＭＳ Ｐゴシック" pitchFamily="-65" charset="-128"/>
                <a:cs typeface="Calibri" panose="020F0502020204030204" pitchFamily="34" charset="0"/>
              </a:rPr>
              <a:t>12 </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March 2024</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p>
          <a:p>
            <a:pPr eaLnBrk="0" hangingPunct="0">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Source: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Phil Beecher</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Company [</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Wi-SUN Alliance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t>
            </a:r>
          </a:p>
          <a:p>
            <a:pPr eaLnBrk="0" hangingPunct="0">
              <a:defRPr/>
            </a:pP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Address [</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Hove Actually, SE England</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t>
            </a:r>
          </a:p>
          <a:p>
            <a:pPr eaLnBrk="0" hangingPunct="0">
              <a:defRPr/>
            </a:pP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Voice:[</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+44-1273-422275</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E-Mail:[</a:t>
            </a:r>
            <a:r>
              <a:rPr lang="en-US" sz="1600" dirty="0">
                <a:solidFill>
                  <a:srgbClr val="FF0000"/>
                </a:solidFill>
                <a:latin typeface="Calibri" panose="020F0502020204030204" pitchFamily="34" charset="0"/>
                <a:ea typeface="ＭＳ Ｐゴシック" pitchFamily="-65" charset="-128"/>
                <a:cs typeface="Calibri" panose="020F0502020204030204" pitchFamily="34" charset="0"/>
              </a:rPr>
              <a:t>pbeecher@wi-sun.org</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p>
          <a:p>
            <a:pPr eaLnBrk="0" hangingPunct="0">
              <a:spcBef>
                <a:spcPts val="600"/>
              </a:spcBef>
              <a:spcAft>
                <a:spcPts val="600"/>
              </a:spcAft>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Re: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r>
              <a:rPr lang="en-US" sz="1600" dirty="0">
                <a:latin typeface="Calibri" panose="020F0502020204030204" pitchFamily="34" charset="0"/>
                <a:ea typeface="ＭＳ Ｐゴシック" pitchFamily="-65" charset="-128"/>
                <a:cs typeface="Calibri" panose="020F0502020204030204" pitchFamily="34" charset="0"/>
              </a:rPr>
              <a:t>802.15 comments for 802 PARs/CSDs for March 2024 Session.</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t>
            </a:r>
            <a:r>
              <a:rPr lang="en-US" dirty="0">
                <a:solidFill>
                  <a:schemeClr val="accent2"/>
                </a:solidFill>
                <a:latin typeface="Calibri" panose="020F0502020204030204" pitchFamily="34" charset="0"/>
                <a:ea typeface="ＭＳ Ｐゴシック" pitchFamily="-65" charset="-128"/>
                <a:cs typeface="Calibri" panose="020F0502020204030204" pitchFamily="34" charset="0"/>
              </a:rPr>
              <a:t>	</a:t>
            </a:r>
            <a:endParaRPr lang="en-US" dirty="0">
              <a:solidFill>
                <a:schemeClr val="tx2"/>
              </a:solidFill>
              <a:latin typeface="Calibri" panose="020F0502020204030204" pitchFamily="34" charset="0"/>
              <a:ea typeface="ＭＳ Ｐゴシック" pitchFamily="-65" charset="-128"/>
              <a:cs typeface="Calibri" panose="020F0502020204030204" pitchFamily="34" charset="0"/>
            </a:endParaRPr>
          </a:p>
          <a:p>
            <a:pPr eaLnBrk="0" hangingPunct="0">
              <a:spcBef>
                <a:spcPts val="600"/>
              </a:spcBef>
              <a:spcAft>
                <a:spcPts val="600"/>
              </a:spcAft>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Abstract:</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a:t>
            </a:r>
            <a:r>
              <a:rPr lang="en-US" sz="1600" dirty="0">
                <a:latin typeface="Calibri" panose="020F0502020204030204" pitchFamily="34" charset="0"/>
                <a:ea typeface="ＭＳ Ｐゴシック" pitchFamily="-65" charset="-128"/>
                <a:cs typeface="Calibri" panose="020F0502020204030204" pitchFamily="34" charset="0"/>
              </a:rPr>
              <a:t>Report for the March 2024 Session</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a:t>
            </a:r>
          </a:p>
          <a:p>
            <a:pPr eaLnBrk="0" hangingPunct="0">
              <a:spcBef>
                <a:spcPts val="600"/>
              </a:spcBef>
              <a:spcAft>
                <a:spcPts val="600"/>
              </a:spcAft>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Purpose: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[Contribution for SC Maintenance]</a:t>
            </a:r>
          </a:p>
          <a:p>
            <a:pPr eaLnBrk="0" hangingPunct="0">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Notice: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pPr eaLnBrk="0" hangingPunct="0">
              <a:defRPr/>
            </a:pPr>
            <a:r>
              <a:rPr lang="en-US" sz="1600" b="1" dirty="0">
                <a:solidFill>
                  <a:schemeClr val="tx2"/>
                </a:solidFill>
                <a:latin typeface="Calibri" panose="020F0502020204030204" pitchFamily="34" charset="0"/>
                <a:ea typeface="ＭＳ Ｐゴシック" pitchFamily="-65" charset="-128"/>
                <a:cs typeface="Calibri" panose="020F0502020204030204" pitchFamily="34" charset="0"/>
              </a:rPr>
              <a:t>Release:</a:t>
            </a:r>
            <a:r>
              <a:rPr lang="en-US" sz="1600" dirty="0">
                <a:solidFill>
                  <a:schemeClr val="tx2"/>
                </a:solidFill>
                <a:latin typeface="Calibri" panose="020F0502020204030204" pitchFamily="34" charset="0"/>
                <a:ea typeface="ＭＳ Ｐゴシック" pitchFamily="-65" charset="-128"/>
                <a:cs typeface="Calibri" panose="020F0502020204030204" pitchFamily="34" charset="0"/>
              </a:rPr>
              <a:t>	The contributor acknowledges and accepts that this contribution becomes the property of IEEE and may be made publicly available by P802.15.	</a:t>
            </a:r>
          </a:p>
        </p:txBody>
      </p:sp>
      <p:sp>
        <p:nvSpPr>
          <p:cNvPr id="6" name="Footer Placeholder 2">
            <a:extLst>
              <a:ext uri="{FF2B5EF4-FFF2-40B4-BE49-F238E27FC236}">
                <a16:creationId xmlns:a16="http://schemas.microsoft.com/office/drawing/2014/main" xmlns="" id="{F59EBCD5-D7B1-4150-8007-2DEC53B2A40A}"/>
              </a:ext>
            </a:extLst>
          </p:cNvPr>
          <p:cNvSpPr>
            <a:spLocks noGrp="1"/>
          </p:cNvSpPr>
          <p:nvPr>
            <p:ph type="ftr" sz="quarter" idx="11"/>
          </p:nvPr>
        </p:nvSpPr>
        <p:spPr>
          <a:xfrm>
            <a:off x="8305800" y="6475413"/>
            <a:ext cx="3124200"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5F0DE7C-91F5-45A8-9A96-57DA2CC38B3B}"/>
              </a:ext>
            </a:extLst>
          </p:cNvPr>
          <p:cNvSpPr>
            <a:spLocks noGrp="1"/>
          </p:cNvSpPr>
          <p:nvPr>
            <p:ph type="title"/>
          </p:nvPr>
        </p:nvSpPr>
        <p:spPr>
          <a:xfrm>
            <a:off x="1068916" y="669153"/>
            <a:ext cx="10361084" cy="392627"/>
          </a:xfrm>
        </p:spPr>
        <p:txBody>
          <a:bodyPr/>
          <a:lstStyle/>
          <a:p>
            <a:r>
              <a:rPr lang="en-US" altLang="en-US" sz="2800" dirty="0"/>
              <a:t>PAR and CSD Review by 802.15 SCM</a:t>
            </a:r>
            <a:endParaRPr lang="en-US" sz="2800" dirty="0"/>
          </a:p>
        </p:txBody>
      </p:sp>
      <p:sp>
        <p:nvSpPr>
          <p:cNvPr id="3" name="Content Placeholder 2">
            <a:extLst>
              <a:ext uri="{FF2B5EF4-FFF2-40B4-BE49-F238E27FC236}">
                <a16:creationId xmlns:a16="http://schemas.microsoft.com/office/drawing/2014/main" xmlns="" id="{8A337E3F-2C54-47D6-B9F4-C7408CA692FF}"/>
              </a:ext>
            </a:extLst>
          </p:cNvPr>
          <p:cNvSpPr>
            <a:spLocks noGrp="1"/>
          </p:cNvSpPr>
          <p:nvPr>
            <p:ph idx="1"/>
          </p:nvPr>
        </p:nvSpPr>
        <p:spPr>
          <a:xfrm>
            <a:off x="659396" y="1295400"/>
            <a:ext cx="10873208" cy="5105400"/>
          </a:xfrm>
        </p:spPr>
        <p:txBody>
          <a:bodyPr/>
          <a:lstStyle/>
          <a:p>
            <a:pPr algn="l">
              <a:spcBef>
                <a:spcPts val="0"/>
              </a:spcBef>
              <a:spcAft>
                <a:spcPts val="0"/>
              </a:spcAft>
            </a:pPr>
            <a:r>
              <a:rPr lang="en-GB" sz="2800" b="1" i="0" dirty="0">
                <a:solidFill>
                  <a:srgbClr val="000000"/>
                </a:solidFill>
                <a:effectLst/>
                <a:latin typeface="Calibri" panose="020F0502020204030204" pitchFamily="34" charset="0"/>
                <a:cs typeface="Calibri" panose="020F0502020204030204" pitchFamily="34" charset="0"/>
              </a:rPr>
              <a:t>802.1 PARs and </a:t>
            </a:r>
            <a:r>
              <a:rPr lang="en-GB" sz="2800" b="1" i="0" dirty="0" smtClean="0">
                <a:solidFill>
                  <a:srgbClr val="000000"/>
                </a:solidFill>
                <a:effectLst/>
                <a:latin typeface="Calibri" panose="020F0502020204030204" pitchFamily="34" charset="0"/>
                <a:cs typeface="Calibri" panose="020F0502020204030204" pitchFamily="34" charset="0"/>
              </a:rPr>
              <a:t>CSDs</a:t>
            </a:r>
          </a:p>
          <a:p>
            <a:pPr lvl="1">
              <a:buFont typeface="Arial" panose="020B0604020202020204" pitchFamily="34" charset="0"/>
              <a:buChar char="•"/>
            </a:pPr>
            <a:r>
              <a:rPr lang="en-GB" sz="2400" b="0" i="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802.1ASeb - Amendment:  Optional Use of Announce , </a:t>
            </a:r>
            <a:r>
              <a:rPr lang="en-GB" sz="2400" b="0" i="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2"/>
              </a:rPr>
              <a:t>PAR</a:t>
            </a:r>
            <a:r>
              <a:rPr lang="en-GB" sz="2400" b="0" i="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and </a:t>
            </a:r>
            <a:r>
              <a:rPr lang="en-GB" sz="2400" b="0" i="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3"/>
              </a:rPr>
              <a:t>CSD</a:t>
            </a:r>
            <a:endPar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lvl="2">
              <a:buFont typeface="Arial" panose="020B0604020202020204" pitchFamily="34" charset="0"/>
              <a:buChar char="•"/>
            </a:pPr>
            <a:r>
              <a:rPr lang="en-GB" dirty="0" smtClean="0">
                <a:solidFill>
                  <a:srgbClr val="000000"/>
                </a:solidFill>
                <a:latin typeface="Calibri" panose="020F0502020204030204" pitchFamily="34" charset="0"/>
                <a:ea typeface="Calibri" panose="020F0502020204030204" pitchFamily="34" charset="0"/>
                <a:cs typeface="Calibri" panose="020F0502020204030204" pitchFamily="34" charset="0"/>
              </a:rPr>
              <a:t>No </a:t>
            </a:r>
            <a:r>
              <a:rPr lang="en-GB" dirty="0">
                <a:solidFill>
                  <a:srgbClr val="000000"/>
                </a:solidFill>
                <a:latin typeface="Calibri" panose="020F0502020204030204" pitchFamily="34" charset="0"/>
                <a:ea typeface="Calibri" panose="020F0502020204030204" pitchFamily="34" charset="0"/>
                <a:cs typeface="Calibri" panose="020F0502020204030204" pitchFamily="34" charset="0"/>
              </a:rPr>
              <a:t>comments</a:t>
            </a:r>
            <a:endParaRPr lang="en-GB"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endPar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r>
              <a:rPr lang="en-GB" sz="2800" b="1" dirty="0">
                <a:solidFill>
                  <a:srgbClr val="000000"/>
                </a:solidFill>
                <a:latin typeface="Calibri" panose="020F0502020204030204" pitchFamily="34" charset="0"/>
                <a:cs typeface="Calibri" panose="020F0502020204030204" pitchFamily="34" charset="0"/>
              </a:rPr>
              <a:t>802.3 PARs and CSDs</a:t>
            </a:r>
          </a:p>
          <a:p>
            <a:pPr lvl="1" indent="-342900">
              <a:spcBef>
                <a:spcPts val="0"/>
              </a:spcBef>
              <a:spcAft>
                <a:spcPts val="0"/>
              </a:spcAft>
              <a:buFont typeface="Arial" panose="020B0604020202020204" pitchFamily="34" charset="0"/>
              <a:buChar char="•"/>
            </a:pPr>
            <a:r>
              <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802.3dm - Amendment: Asymmetrical Electrical </a:t>
            </a:r>
            <a:r>
              <a:rPr lang="en-GB" sz="2400" b="0" i="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Automotive Ethernet</a:t>
            </a:r>
            <a:r>
              <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4"/>
              </a:rPr>
              <a:t>PAR</a:t>
            </a:r>
            <a:r>
              <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and </a:t>
            </a:r>
            <a:r>
              <a:rPr lang="en-GB" sz="2400" b="0" i="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5"/>
              </a:rPr>
              <a:t>CSD</a:t>
            </a:r>
            <a:endPar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lvl="2" indent="-342900">
              <a:spcBef>
                <a:spcPts val="0"/>
              </a:spcBef>
              <a:spcAft>
                <a:spcPts val="0"/>
              </a:spcAft>
              <a:buFont typeface="Arial" panose="020B0604020202020204" pitchFamily="34" charset="0"/>
              <a:buChar char="•"/>
            </a:pPr>
            <a:r>
              <a:rPr lang="en-GB" dirty="0" smtClean="0">
                <a:solidFill>
                  <a:srgbClr val="000000"/>
                </a:solidFill>
                <a:latin typeface="Calibri" panose="020F0502020204030204" pitchFamily="34" charset="0"/>
                <a:ea typeface="Calibri" panose="020F0502020204030204" pitchFamily="34" charset="0"/>
                <a:cs typeface="Calibri" panose="020F0502020204030204" pitchFamily="34" charset="0"/>
              </a:rPr>
              <a:t>No </a:t>
            </a:r>
            <a:r>
              <a:rPr lang="en-GB" dirty="0">
                <a:solidFill>
                  <a:srgbClr val="000000"/>
                </a:solidFill>
                <a:latin typeface="Calibri" panose="020F0502020204030204" pitchFamily="34" charset="0"/>
                <a:ea typeface="Calibri" panose="020F0502020204030204" pitchFamily="34" charset="0"/>
                <a:cs typeface="Calibri" panose="020F0502020204030204" pitchFamily="34" charset="0"/>
              </a:rPr>
              <a:t>comments</a:t>
            </a:r>
            <a:endParaRPr lang="en-GB"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endPar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indent="0">
              <a:spcBef>
                <a:spcPts val="0"/>
              </a:spcBef>
              <a:spcAft>
                <a:spcPts val="0"/>
              </a:spcAft>
              <a:buNone/>
            </a:pPr>
            <a:endPar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xmlns=""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4" name="Footer Placeholder 2">
            <a:extLst>
              <a:ext uri="{FF2B5EF4-FFF2-40B4-BE49-F238E27FC236}">
                <a16:creationId xmlns:a16="http://schemas.microsoft.com/office/drawing/2014/main" xmlns="" id="{5C7CD5B4-AAEB-DB88-2130-1FFBA80E74DB}"/>
              </a:ext>
            </a:extLst>
          </p:cNvPr>
          <p:cNvSpPr>
            <a:spLocks noGrp="1"/>
          </p:cNvSpPr>
          <p:nvPr>
            <p:ph type="ftr" sz="quarter" idx="11"/>
          </p:nvPr>
        </p:nvSpPr>
        <p:spPr>
          <a:xfrm>
            <a:off x="8305800" y="6475413"/>
            <a:ext cx="3124200"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extLst>
      <p:ext uri="{BB962C8B-B14F-4D97-AF65-F5344CB8AC3E}">
        <p14:creationId xmlns:p14="http://schemas.microsoft.com/office/powerpoint/2010/main" val="8227752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5F0DE7C-91F5-45A8-9A96-57DA2CC38B3B}"/>
              </a:ext>
            </a:extLst>
          </p:cNvPr>
          <p:cNvSpPr>
            <a:spLocks noGrp="1"/>
          </p:cNvSpPr>
          <p:nvPr>
            <p:ph type="title"/>
          </p:nvPr>
        </p:nvSpPr>
        <p:spPr>
          <a:xfrm>
            <a:off x="1068916" y="669153"/>
            <a:ext cx="10361084" cy="392627"/>
          </a:xfrm>
        </p:spPr>
        <p:txBody>
          <a:bodyPr/>
          <a:lstStyle/>
          <a:p>
            <a:r>
              <a:rPr lang="en-US" altLang="en-US" sz="2800" dirty="0"/>
              <a:t>PAR and CSD Review by 802.15 SCM</a:t>
            </a:r>
            <a:endParaRPr lang="en-US" sz="2800" dirty="0"/>
          </a:p>
        </p:txBody>
      </p:sp>
      <p:sp>
        <p:nvSpPr>
          <p:cNvPr id="3" name="Content Placeholder 2">
            <a:extLst>
              <a:ext uri="{FF2B5EF4-FFF2-40B4-BE49-F238E27FC236}">
                <a16:creationId xmlns:a16="http://schemas.microsoft.com/office/drawing/2014/main" xmlns="" id="{8A337E3F-2C54-47D6-B9F4-C7408CA692FF}"/>
              </a:ext>
            </a:extLst>
          </p:cNvPr>
          <p:cNvSpPr>
            <a:spLocks noGrp="1"/>
          </p:cNvSpPr>
          <p:nvPr>
            <p:ph idx="1"/>
          </p:nvPr>
        </p:nvSpPr>
        <p:spPr>
          <a:xfrm>
            <a:off x="659396" y="1295400"/>
            <a:ext cx="10873208" cy="5105400"/>
          </a:xfrm>
        </p:spPr>
        <p:txBody>
          <a:bodyPr/>
          <a:lstStyle/>
          <a:p>
            <a:pPr algn="l">
              <a:spcBef>
                <a:spcPts val="0"/>
              </a:spcBef>
              <a:spcAft>
                <a:spcPts val="0"/>
              </a:spcAft>
            </a:pPr>
            <a:r>
              <a:rPr lang="en-GB" sz="2800" b="1" i="0" dirty="0">
                <a:solidFill>
                  <a:srgbClr val="000000"/>
                </a:solidFill>
                <a:effectLst/>
                <a:latin typeface="Calibri" panose="020F0502020204030204" pitchFamily="34" charset="0"/>
                <a:cs typeface="Calibri" panose="020F0502020204030204" pitchFamily="34" charset="0"/>
              </a:rPr>
              <a:t>802.11 PARs and CSDs</a:t>
            </a:r>
          </a:p>
          <a:p>
            <a:pPr lvl="1">
              <a:buFont typeface="Arial" panose="020B0604020202020204" pitchFamily="34" charset="0"/>
              <a:buChar char="•"/>
            </a:pPr>
            <a:r>
              <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802.11bf - Amendment: Enhancements for Wireless Local Area Network (WLAN) Sensing, </a:t>
            </a:r>
            <a:r>
              <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2"/>
              </a:rPr>
              <a:t>PAR </a:t>
            </a:r>
            <a:r>
              <a:rPr lang="en-GB" sz="2400" b="0" i="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2"/>
              </a:rPr>
              <a:t>modification</a:t>
            </a:r>
            <a:endPar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lvl="2">
              <a:buFont typeface="Arial" panose="020B0604020202020204" pitchFamily="34" charset="0"/>
              <a:buChar char="•"/>
            </a:pPr>
            <a:r>
              <a:rPr lang="en-GB" dirty="0" smtClean="0">
                <a:solidFill>
                  <a:srgbClr val="000000"/>
                </a:solidFill>
                <a:latin typeface="Calibri" panose="020F0502020204030204" pitchFamily="34" charset="0"/>
                <a:ea typeface="Calibri" panose="020F0502020204030204" pitchFamily="34" charset="0"/>
                <a:cs typeface="Calibri" panose="020F0502020204030204" pitchFamily="34" charset="0"/>
              </a:rPr>
              <a:t>No </a:t>
            </a:r>
            <a:r>
              <a:rPr lang="en-GB" dirty="0">
                <a:solidFill>
                  <a:srgbClr val="000000"/>
                </a:solidFill>
                <a:latin typeface="Calibri" panose="020F0502020204030204" pitchFamily="34" charset="0"/>
                <a:ea typeface="Calibri" panose="020F0502020204030204" pitchFamily="34" charset="0"/>
                <a:cs typeface="Calibri" panose="020F0502020204030204" pitchFamily="34" charset="0"/>
              </a:rPr>
              <a:t>comments</a:t>
            </a:r>
            <a:endParaRPr lang="en-GB"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endPar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indent="0">
              <a:spcBef>
                <a:spcPts val="0"/>
              </a:spcBef>
              <a:spcAft>
                <a:spcPts val="0"/>
              </a:spcAft>
              <a:buNone/>
            </a:pPr>
            <a:endPar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xmlns=""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4" name="Footer Placeholder 2">
            <a:extLst>
              <a:ext uri="{FF2B5EF4-FFF2-40B4-BE49-F238E27FC236}">
                <a16:creationId xmlns:a16="http://schemas.microsoft.com/office/drawing/2014/main" xmlns="" id="{5C7CD5B4-AAEB-DB88-2130-1FFBA80E74DB}"/>
              </a:ext>
            </a:extLst>
          </p:cNvPr>
          <p:cNvSpPr>
            <a:spLocks noGrp="1"/>
          </p:cNvSpPr>
          <p:nvPr>
            <p:ph type="ftr" sz="quarter" idx="11"/>
          </p:nvPr>
        </p:nvSpPr>
        <p:spPr>
          <a:xfrm>
            <a:off x="8305800" y="6475413"/>
            <a:ext cx="3124200"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extLst>
      <p:ext uri="{BB962C8B-B14F-4D97-AF65-F5344CB8AC3E}">
        <p14:creationId xmlns:p14="http://schemas.microsoft.com/office/powerpoint/2010/main" val="3469060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5F0DE7C-91F5-45A8-9A96-57DA2CC38B3B}"/>
              </a:ext>
            </a:extLst>
          </p:cNvPr>
          <p:cNvSpPr>
            <a:spLocks noGrp="1"/>
          </p:cNvSpPr>
          <p:nvPr>
            <p:ph type="title"/>
          </p:nvPr>
        </p:nvSpPr>
        <p:spPr>
          <a:xfrm>
            <a:off x="1068916" y="669153"/>
            <a:ext cx="10361084" cy="392627"/>
          </a:xfrm>
        </p:spPr>
        <p:txBody>
          <a:bodyPr/>
          <a:lstStyle/>
          <a:p>
            <a:r>
              <a:rPr lang="en-US" altLang="en-US" sz="2800" dirty="0"/>
              <a:t>PAR and CSD Review by 802.15 SCM</a:t>
            </a:r>
            <a:endParaRPr lang="en-US" sz="2800" dirty="0"/>
          </a:p>
        </p:txBody>
      </p:sp>
      <p:sp>
        <p:nvSpPr>
          <p:cNvPr id="3" name="Content Placeholder 2">
            <a:extLst>
              <a:ext uri="{FF2B5EF4-FFF2-40B4-BE49-F238E27FC236}">
                <a16:creationId xmlns:a16="http://schemas.microsoft.com/office/drawing/2014/main" xmlns="" id="{8A337E3F-2C54-47D6-B9F4-C7408CA692FF}"/>
              </a:ext>
            </a:extLst>
          </p:cNvPr>
          <p:cNvSpPr>
            <a:spLocks noGrp="1"/>
          </p:cNvSpPr>
          <p:nvPr>
            <p:ph idx="1"/>
          </p:nvPr>
        </p:nvSpPr>
        <p:spPr>
          <a:xfrm>
            <a:off x="659396" y="1143000"/>
            <a:ext cx="10873208" cy="5257800"/>
          </a:xfrm>
        </p:spPr>
        <p:txBody>
          <a:bodyPr/>
          <a:lstStyle/>
          <a:p>
            <a:pPr algn="l">
              <a:spcBef>
                <a:spcPts val="0"/>
              </a:spcBef>
              <a:spcAft>
                <a:spcPts val="0"/>
              </a:spcAft>
            </a:pPr>
            <a:r>
              <a:rPr lang="en-GB" sz="2800" b="1"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802.11 PARs and </a:t>
            </a:r>
            <a:r>
              <a:rPr lang="en-GB" sz="2800" b="1" i="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CSDs (</a:t>
            </a:r>
            <a:r>
              <a:rPr lang="en-GB" sz="2800" b="1" i="0" dirty="0" err="1"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cont</a:t>
            </a:r>
            <a:r>
              <a:rPr lang="en-GB" sz="2800" b="1" i="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lvl="1">
              <a:spcBef>
                <a:spcPts val="0"/>
              </a:spcBef>
              <a:spcAft>
                <a:spcPts val="0"/>
              </a:spcAft>
              <a:buFont typeface="Arial" panose="020B0604020202020204" pitchFamily="34" charset="0"/>
              <a:buChar char="•"/>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802.11bp</a:t>
            </a:r>
            <a:r>
              <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 </a:t>
            </a: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Amendment: Enhancements for Ambient Power Communication (AMP), </a:t>
            </a: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hlinkClick r:id="rId2"/>
              </a:rPr>
              <a:t>PAR</a:t>
            </a: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 and </a:t>
            </a: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hlinkClick r:id="rId3"/>
              </a:rPr>
              <a:t>CSD</a:t>
            </a:r>
            <a:endPar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lvl="1">
              <a:spcBef>
                <a:spcPts val="0"/>
              </a:spcBef>
              <a:spcAft>
                <a:spcPts val="0"/>
              </a:spcAft>
              <a:buFont typeface="Arial" panose="020B0604020202020204" pitchFamily="34" charset="0"/>
              <a:buChar char="•"/>
            </a:pPr>
            <a:r>
              <a:rPr lang="en-GB" sz="2400" b="1"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PAR Comments</a:t>
            </a:r>
          </a:p>
          <a:p>
            <a:pPr lvl="2">
              <a:spcBef>
                <a:spcPts val="0"/>
              </a:spcBef>
              <a:spcAft>
                <a:spcPts val="0"/>
              </a:spcAft>
              <a:buFont typeface="Arial" panose="020B0604020202020204" pitchFamily="34" charset="0"/>
              <a:buChar char="•"/>
            </a:pPr>
            <a:r>
              <a:rPr lang="en-GB" sz="2200" kern="100" dirty="0">
                <a:effectLst/>
                <a:latin typeface="Calibri" panose="020F0502020204030204" pitchFamily="34" charset="0"/>
                <a:ea typeface="Calibri" panose="020F0502020204030204" pitchFamily="34" charset="0"/>
                <a:cs typeface="Calibri" panose="020F0502020204030204" pitchFamily="34" charset="0"/>
              </a:rPr>
              <a:t>2.1 Title </a:t>
            </a:r>
          </a:p>
          <a:p>
            <a:pPr lvl="3">
              <a:spcBef>
                <a:spcPts val="0"/>
              </a:spcBef>
              <a:spcAft>
                <a:spcPts val="0"/>
              </a:spcAft>
              <a:buFont typeface="Arial" panose="020B0604020202020204" pitchFamily="34" charset="0"/>
              <a:buChar char="•"/>
            </a:pPr>
            <a:r>
              <a:rPr lang="en-GB" sz="2200" kern="100" dirty="0">
                <a:effectLst/>
                <a:latin typeface="Calibri" panose="020F0502020204030204" pitchFamily="34" charset="0"/>
                <a:ea typeface="Calibri" panose="020F0502020204030204" pitchFamily="34" charset="0"/>
                <a:cs typeface="Calibri" panose="020F0502020204030204" pitchFamily="34" charset="0"/>
              </a:rPr>
              <a:t>There is not a definition of Ambient Power Communication –it appears that this project might include power transfer, so the title is misleading</a:t>
            </a:r>
          </a:p>
          <a:p>
            <a:pPr lvl="2">
              <a:spcBef>
                <a:spcPts val="0"/>
              </a:spcBef>
              <a:spcAft>
                <a:spcPts val="0"/>
              </a:spcAft>
              <a:buFont typeface="Arial" panose="020B0604020202020204" pitchFamily="34" charset="0"/>
              <a:buChar char="•"/>
            </a:pPr>
            <a:r>
              <a:rPr lang="en-GB" sz="2200" kern="100" dirty="0">
                <a:latin typeface="Calibri" panose="020F0502020204030204" pitchFamily="34" charset="0"/>
                <a:ea typeface="Calibri" panose="020F0502020204030204" pitchFamily="34" charset="0"/>
                <a:cs typeface="Calibri" panose="020F0502020204030204" pitchFamily="34" charset="0"/>
              </a:rPr>
              <a:t>5.2b Scope of Project</a:t>
            </a:r>
          </a:p>
          <a:p>
            <a:pPr lvl="3">
              <a:spcBef>
                <a:spcPts val="0"/>
              </a:spcBef>
              <a:spcAft>
                <a:spcPts val="0"/>
              </a:spcAft>
              <a:buFont typeface="Arial" panose="020B0604020202020204" pitchFamily="34" charset="0"/>
              <a:buChar char="•"/>
            </a:pPr>
            <a:r>
              <a:rPr lang="en-GB" sz="2200" kern="100" dirty="0">
                <a:effectLst/>
                <a:latin typeface="Calibri" panose="020F0502020204030204" pitchFamily="34" charset="0"/>
                <a:ea typeface="Calibri" panose="020F0502020204030204" pitchFamily="34" charset="0"/>
                <a:cs typeface="Calibri" panose="020F0502020204030204" pitchFamily="34" charset="0"/>
              </a:rPr>
              <a:t>The scope talks about “energy harvesting”, then in 8.1 “power transfer” is mentioned. If power transfer is part of the project, then it should be included in the scope.</a:t>
            </a:r>
          </a:p>
          <a:p>
            <a:pPr lvl="3">
              <a:spcBef>
                <a:spcPts val="0"/>
              </a:spcBef>
              <a:spcAft>
                <a:spcPts val="0"/>
              </a:spcAft>
              <a:buFont typeface="Arial" panose="020B0604020202020204" pitchFamily="34" charset="0"/>
              <a:buChar char="•"/>
            </a:pPr>
            <a:r>
              <a:rPr lang="en-GB" sz="22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The scope mentions coexistence with 802.11-2020:  will it be interoperable with </a:t>
            </a:r>
            <a:r>
              <a:rPr lang="en-GB" sz="2200" b="0" i="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802.11-2020?</a:t>
            </a:r>
            <a:endParaRPr lang="en-GB" sz="22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spcBef>
                <a:spcPts val="0"/>
              </a:spcBef>
              <a:spcAft>
                <a:spcPts val="0"/>
              </a:spcAft>
              <a:buFont typeface="Arial" panose="020B0604020202020204" pitchFamily="34" charset="0"/>
              <a:buChar char="•"/>
            </a:pPr>
            <a:endParaRPr lang="en-GB" sz="2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indent="0">
              <a:spcBef>
                <a:spcPts val="0"/>
              </a:spcBef>
              <a:spcAft>
                <a:spcPts val="0"/>
              </a:spcAft>
              <a:buNone/>
            </a:pPr>
            <a:endPar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xmlns="" id="{7F4ACB67-5076-4258-BBF2-1EA3692B05F1}"/>
              </a:ext>
            </a:extLst>
          </p:cNvPr>
          <p:cNvSpPr>
            <a:spLocks noGrp="1"/>
          </p:cNvSpPr>
          <p:nvPr>
            <p:ph type="sldNum" idx="12"/>
          </p:nvPr>
        </p:nvSpPr>
        <p:spPr>
          <a:xfrm>
            <a:off x="5891924" y="6475413"/>
            <a:ext cx="509755" cy="184666"/>
          </a:xfrm>
        </p:spPr>
        <p:txBody>
          <a:bodyPr/>
          <a:lstStyle/>
          <a:p>
            <a:r>
              <a:rPr lang="en-GB" dirty="0" err="1" smtClean="0"/>
              <a:t>Slgide</a:t>
            </a:r>
            <a:r>
              <a:rPr lang="en-GB" dirty="0" smtClean="0"/>
              <a:t> </a:t>
            </a:r>
            <a:fld id="{440F5867-744E-4AA6-B0ED-4C44D2DFBB7B}" type="slidenum">
              <a:rPr lang="en-GB" smtClean="0"/>
              <a:pPr/>
              <a:t>4</a:t>
            </a:fld>
            <a:endParaRPr lang="en-GB" dirty="0"/>
          </a:p>
        </p:txBody>
      </p:sp>
      <p:sp>
        <p:nvSpPr>
          <p:cNvPr id="4" name="Footer Placeholder 2">
            <a:extLst>
              <a:ext uri="{FF2B5EF4-FFF2-40B4-BE49-F238E27FC236}">
                <a16:creationId xmlns:a16="http://schemas.microsoft.com/office/drawing/2014/main" xmlns="" id="{5C7CD5B4-AAEB-DB88-2130-1FFBA80E74DB}"/>
              </a:ext>
            </a:extLst>
          </p:cNvPr>
          <p:cNvSpPr>
            <a:spLocks noGrp="1"/>
          </p:cNvSpPr>
          <p:nvPr>
            <p:ph type="ftr" sz="quarter" idx="11"/>
          </p:nvPr>
        </p:nvSpPr>
        <p:spPr>
          <a:xfrm>
            <a:off x="8305800" y="6475413"/>
            <a:ext cx="3124200"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extLst>
      <p:ext uri="{BB962C8B-B14F-4D97-AF65-F5344CB8AC3E}">
        <p14:creationId xmlns:p14="http://schemas.microsoft.com/office/powerpoint/2010/main" val="541073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5F0DE7C-91F5-45A8-9A96-57DA2CC38B3B}"/>
              </a:ext>
            </a:extLst>
          </p:cNvPr>
          <p:cNvSpPr>
            <a:spLocks noGrp="1"/>
          </p:cNvSpPr>
          <p:nvPr>
            <p:ph type="title"/>
          </p:nvPr>
        </p:nvSpPr>
        <p:spPr>
          <a:xfrm>
            <a:off x="1068916" y="533959"/>
            <a:ext cx="10361084" cy="392627"/>
          </a:xfrm>
        </p:spPr>
        <p:txBody>
          <a:bodyPr/>
          <a:lstStyle/>
          <a:p>
            <a:r>
              <a:rPr lang="en-US" altLang="en-US" sz="2800" dirty="0"/>
              <a:t>PAR and CSD Review by 802.15 SCM</a:t>
            </a:r>
            <a:endParaRPr lang="en-US" sz="2800" dirty="0"/>
          </a:p>
        </p:txBody>
      </p:sp>
      <p:sp>
        <p:nvSpPr>
          <p:cNvPr id="3" name="Content Placeholder 2">
            <a:extLst>
              <a:ext uri="{FF2B5EF4-FFF2-40B4-BE49-F238E27FC236}">
                <a16:creationId xmlns:a16="http://schemas.microsoft.com/office/drawing/2014/main" xmlns="" id="{8A337E3F-2C54-47D6-B9F4-C7408CA692FF}"/>
              </a:ext>
            </a:extLst>
          </p:cNvPr>
          <p:cNvSpPr>
            <a:spLocks noGrp="1"/>
          </p:cNvSpPr>
          <p:nvPr>
            <p:ph idx="1"/>
          </p:nvPr>
        </p:nvSpPr>
        <p:spPr>
          <a:xfrm>
            <a:off x="659396" y="990600"/>
            <a:ext cx="10873208" cy="5410200"/>
          </a:xfrm>
        </p:spPr>
        <p:txBody>
          <a:bodyPr/>
          <a:lstStyle/>
          <a:p>
            <a:pPr>
              <a:spcBef>
                <a:spcPts val="0"/>
              </a:spcBef>
              <a:spcAft>
                <a:spcPts val="0"/>
              </a:spcAft>
            </a:pPr>
            <a:r>
              <a:rPr lang="en-GB" sz="2800" b="1" dirty="0">
                <a:solidFill>
                  <a:srgbClr val="000000"/>
                </a:solidFill>
                <a:latin typeface="Calibri" panose="020F0502020204030204" pitchFamily="34" charset="0"/>
                <a:ea typeface="Calibri" panose="020F0502020204030204" pitchFamily="34" charset="0"/>
                <a:cs typeface="Calibri" panose="020F0502020204030204" pitchFamily="34" charset="0"/>
              </a:rPr>
              <a:t>802.11 PARs and CSDs (</a:t>
            </a:r>
            <a:r>
              <a:rPr lang="en-GB" sz="2800" b="1" dirty="0" err="1">
                <a:solidFill>
                  <a:srgbClr val="000000"/>
                </a:solidFill>
                <a:latin typeface="Calibri" panose="020F0502020204030204" pitchFamily="34" charset="0"/>
                <a:ea typeface="Calibri" panose="020F0502020204030204" pitchFamily="34" charset="0"/>
                <a:cs typeface="Calibri" panose="020F0502020204030204" pitchFamily="34" charset="0"/>
              </a:rPr>
              <a:t>cont</a:t>
            </a:r>
            <a:r>
              <a:rPr lang="en-GB" sz="2800" b="1" dirty="0" smtClean="0">
                <a:solidFill>
                  <a:srgbClr val="000000"/>
                </a:solidFill>
                <a:latin typeface="Calibri" panose="020F0502020204030204" pitchFamily="34" charset="0"/>
                <a:ea typeface="Calibri" panose="020F0502020204030204" pitchFamily="34" charset="0"/>
                <a:cs typeface="Calibri" panose="020F0502020204030204" pitchFamily="34" charset="0"/>
              </a:rPr>
              <a:t>)</a:t>
            </a:r>
            <a:endParaRPr lang="en-GB" sz="2400" b="1"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lvl="1">
              <a:spcBef>
                <a:spcPts val="0"/>
              </a:spcBef>
              <a:spcAft>
                <a:spcPts val="0"/>
              </a:spcAft>
              <a:buFont typeface="Arial" panose="020B0604020202020204" pitchFamily="34" charset="0"/>
              <a:buChar char="•"/>
            </a:pPr>
            <a:r>
              <a:rPr lang="en-GB" sz="2400" b="1" i="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802.11bp </a:t>
            </a:r>
            <a:r>
              <a:rPr lang="en-GB" sz="2400" b="1"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PAR Comments </a:t>
            </a:r>
            <a:endParaRPr lang="en-GB" sz="2400" kern="100" dirty="0">
              <a:latin typeface="Calibri" panose="020F0502020204030204" pitchFamily="34" charset="0"/>
              <a:ea typeface="Calibri" panose="020F0502020204030204" pitchFamily="34" charset="0"/>
              <a:cs typeface="Calibri" panose="020F0502020204030204" pitchFamily="34" charset="0"/>
            </a:endParaRPr>
          </a:p>
          <a:p>
            <a:pPr lvl="2">
              <a:spcBef>
                <a:spcPts val="0"/>
              </a:spcBef>
              <a:spcAft>
                <a:spcPts val="0"/>
              </a:spcAft>
              <a:buFont typeface="Arial" panose="020B0604020202020204" pitchFamily="34" charset="0"/>
              <a:buChar char="•"/>
            </a:pPr>
            <a:r>
              <a:rPr lang="en-GB" sz="2200" kern="100" dirty="0">
                <a:latin typeface="Calibri" panose="020F0502020204030204" pitchFamily="34" charset="0"/>
                <a:ea typeface="Calibri" panose="020F0502020204030204" pitchFamily="34" charset="0"/>
                <a:cs typeface="Calibri" panose="020F0502020204030204" pitchFamily="34" charset="0"/>
              </a:rPr>
              <a:t>5.2b Scope of </a:t>
            </a:r>
            <a:r>
              <a:rPr lang="en-GB" sz="2200" kern="100" dirty="0" smtClean="0">
                <a:latin typeface="Calibri" panose="020F0502020204030204" pitchFamily="34" charset="0"/>
                <a:ea typeface="Calibri" panose="020F0502020204030204" pitchFamily="34" charset="0"/>
                <a:cs typeface="Calibri" panose="020F0502020204030204" pitchFamily="34" charset="0"/>
              </a:rPr>
              <a:t>Project (</a:t>
            </a:r>
            <a:r>
              <a:rPr lang="en-GB" sz="2200" kern="100" dirty="0" err="1" smtClean="0">
                <a:latin typeface="Calibri" panose="020F0502020204030204" pitchFamily="34" charset="0"/>
                <a:ea typeface="Calibri" panose="020F0502020204030204" pitchFamily="34" charset="0"/>
                <a:cs typeface="Calibri" panose="020F0502020204030204" pitchFamily="34" charset="0"/>
              </a:rPr>
              <a:t>cont</a:t>
            </a:r>
            <a:r>
              <a:rPr lang="en-GB" sz="2200" kern="100" dirty="0" smtClean="0">
                <a:latin typeface="Calibri" panose="020F0502020204030204" pitchFamily="34" charset="0"/>
                <a:ea typeface="Calibri" panose="020F0502020204030204" pitchFamily="34" charset="0"/>
                <a:cs typeface="Calibri" panose="020F0502020204030204" pitchFamily="34" charset="0"/>
              </a:rPr>
              <a:t>)</a:t>
            </a:r>
            <a:endParaRPr lang="en-GB" sz="2200" kern="100" dirty="0">
              <a:latin typeface="Calibri" panose="020F0502020204030204" pitchFamily="34" charset="0"/>
              <a:ea typeface="Calibri" panose="020F0502020204030204" pitchFamily="34" charset="0"/>
              <a:cs typeface="Calibri" panose="020F0502020204030204" pitchFamily="34" charset="0"/>
            </a:endParaRPr>
          </a:p>
          <a:p>
            <a:pPr lvl="3">
              <a:spcBef>
                <a:spcPts val="0"/>
              </a:spcBef>
              <a:spcAft>
                <a:spcPts val="0"/>
              </a:spcAft>
              <a:buFont typeface="Arial" panose="020B0604020202020204" pitchFamily="34" charset="0"/>
              <a:buChar char="•"/>
            </a:pPr>
            <a:r>
              <a:rPr lang="en-GB" sz="2200" kern="100" dirty="0">
                <a:latin typeface="Calibri" panose="020F0502020204030204" pitchFamily="34" charset="0"/>
                <a:ea typeface="Calibri" panose="020F0502020204030204" pitchFamily="34" charset="0"/>
                <a:cs typeface="Calibri" panose="020F0502020204030204" pitchFamily="34" charset="0"/>
              </a:rPr>
              <a:t>How will the project ensure coexistence with other 802 standards operating in the bands, e.g. 802.15.4 and 802.15.6.  This is particularly concerning as we understand that power transfer using a downlink is under consideration (doc 11-24-0163), despite not being included in the scope of the project. </a:t>
            </a:r>
            <a:r>
              <a:rPr lang="en-GB" sz="2200" kern="100" dirty="0">
                <a:latin typeface="Calibri" panose="020F0502020204030204" pitchFamily="34" charset="0"/>
                <a:ea typeface="Calibri" panose="020F0502020204030204" pitchFamily="34" charset="0"/>
                <a:cs typeface="Calibri" panose="020F0502020204030204" pitchFamily="34" charset="0"/>
              </a:rPr>
              <a:t>How will coexistence with the 100s of millions of 802.15.4 devices using sub 1GHz, as well as sub 1 GHz (802.11ah) be managed</a:t>
            </a:r>
            <a:r>
              <a:rPr lang="en-GB" sz="2200" kern="100" dirty="0" smtClean="0">
                <a:latin typeface="Calibri" panose="020F0502020204030204" pitchFamily="34" charset="0"/>
                <a:ea typeface="Calibri" panose="020F0502020204030204" pitchFamily="34" charset="0"/>
                <a:cs typeface="Calibri" panose="020F0502020204030204" pitchFamily="34" charset="0"/>
              </a:rPr>
              <a:t>?</a:t>
            </a:r>
          </a:p>
          <a:p>
            <a:pPr lvl="3">
              <a:spcBef>
                <a:spcPts val="0"/>
              </a:spcBef>
              <a:spcAft>
                <a:spcPts val="0"/>
              </a:spcAft>
              <a:buFont typeface="Arial" panose="020B0604020202020204" pitchFamily="34" charset="0"/>
              <a:buChar char="•"/>
            </a:pPr>
            <a:r>
              <a:rPr lang="en-GB" sz="2200" kern="100" dirty="0" smtClean="0">
                <a:latin typeface="Calibri" panose="020F0502020204030204" pitchFamily="34" charset="0"/>
                <a:ea typeface="Calibri" panose="020F0502020204030204" pitchFamily="34" charset="0"/>
                <a:cs typeface="Calibri" panose="020F0502020204030204" pitchFamily="34" charset="0"/>
              </a:rPr>
              <a:t>We suggest adding: This amendment shall defines mechanisms for coexistence for an AMP device and deployed devices compliant with IEEE </a:t>
            </a:r>
            <a:r>
              <a:rPr lang="en-GB" sz="2200" kern="100" dirty="0" err="1" smtClean="0">
                <a:latin typeface="Calibri" panose="020F0502020204030204" pitchFamily="34" charset="0"/>
                <a:ea typeface="Calibri" panose="020F0502020204030204" pitchFamily="34" charset="0"/>
                <a:cs typeface="Calibri" panose="020F0502020204030204" pitchFamily="34" charset="0"/>
              </a:rPr>
              <a:t>Std</a:t>
            </a:r>
            <a:r>
              <a:rPr lang="en-GB" sz="2200" kern="100" dirty="0" smtClean="0">
                <a:latin typeface="Calibri" panose="020F0502020204030204" pitchFamily="34" charset="0"/>
                <a:ea typeface="Calibri" panose="020F0502020204030204" pitchFamily="34" charset="0"/>
                <a:cs typeface="Calibri" panose="020F0502020204030204" pitchFamily="34" charset="0"/>
              </a:rPr>
              <a:t> 802.15.4</a:t>
            </a:r>
            <a:r>
              <a:rPr lang="en-GB" sz="2200" kern="100" baseline="30000" dirty="0" smtClean="0">
                <a:latin typeface="Calibri" panose="020F0502020204030204" pitchFamily="34" charset="0"/>
                <a:ea typeface="Calibri" panose="020F0502020204030204" pitchFamily="34" charset="0"/>
                <a:cs typeface="Calibri" panose="020F0502020204030204" pitchFamily="34" charset="0"/>
              </a:rPr>
              <a:t>TM</a:t>
            </a:r>
            <a:r>
              <a:rPr lang="en-GB" sz="2200" kern="100" dirty="0" smtClean="0">
                <a:latin typeface="Calibri" panose="020F0502020204030204" pitchFamily="34" charset="0"/>
                <a:ea typeface="Calibri" panose="020F0502020204030204" pitchFamily="34" charset="0"/>
                <a:cs typeface="Calibri" panose="020F0502020204030204" pitchFamily="34" charset="0"/>
              </a:rPr>
              <a:t> that operate in the same radio frequency band as the AMP device. </a:t>
            </a:r>
          </a:p>
          <a:p>
            <a:pPr lvl="3">
              <a:lnSpc>
                <a:spcPct val="115000"/>
              </a:lnSpc>
              <a:spcBef>
                <a:spcPts val="0"/>
              </a:spcBef>
              <a:spcAft>
                <a:spcPts val="0"/>
              </a:spcAft>
              <a:buFont typeface="Arial" panose="020B0604020202020204" pitchFamily="34" charset="0"/>
              <a:buChar char="•"/>
            </a:pPr>
            <a:r>
              <a:rPr lang="en-GB" sz="2200" kern="100" dirty="0">
                <a:latin typeface="Calibri" panose="020F0502020204030204" pitchFamily="34" charset="0"/>
                <a:ea typeface="Calibri" panose="020F0502020204030204" pitchFamily="34" charset="0"/>
                <a:cs typeface="Calibri" panose="020F0502020204030204" pitchFamily="34" charset="0"/>
              </a:rPr>
              <a:t>Currently there is no indication of range / distance for power transfer – please specify.  </a:t>
            </a:r>
          </a:p>
          <a:p>
            <a:pPr lvl="3">
              <a:lnSpc>
                <a:spcPct val="115000"/>
              </a:lnSpc>
              <a:spcBef>
                <a:spcPts val="0"/>
              </a:spcBef>
              <a:spcAft>
                <a:spcPts val="0"/>
              </a:spcAft>
              <a:buFont typeface="Arial" panose="020B0604020202020204" pitchFamily="34" charset="0"/>
              <a:buChar char="•"/>
            </a:pPr>
            <a:r>
              <a:rPr lang="en-GB" sz="2200" kern="100" dirty="0">
                <a:latin typeface="Calibri" panose="020F0502020204030204" pitchFamily="34" charset="0"/>
                <a:ea typeface="Calibri" panose="020F0502020204030204" pitchFamily="34" charset="0"/>
                <a:cs typeface="Calibri" panose="020F0502020204030204" pitchFamily="34" charset="0"/>
              </a:rPr>
              <a:t>Also note regulatory constraints including </a:t>
            </a:r>
            <a:r>
              <a:rPr lang="en-GB" sz="2200" kern="100" dirty="0" smtClean="0">
                <a:latin typeface="Calibri" panose="020F0502020204030204" pitchFamily="34" charset="0"/>
                <a:ea typeface="Calibri" panose="020F0502020204030204" pitchFamily="34" charset="0"/>
                <a:cs typeface="Calibri" panose="020F0502020204030204" pitchFamily="34" charset="0"/>
              </a:rPr>
              <a:t>safety (i.e. human body).</a:t>
            </a:r>
            <a:endParaRPr lang="en-GB" sz="2200" kern="100" dirty="0">
              <a:latin typeface="Calibri" panose="020F0502020204030204" pitchFamily="34" charset="0"/>
              <a:ea typeface="Calibri" panose="020F0502020204030204" pitchFamily="34" charset="0"/>
              <a:cs typeface="Calibri" panose="020F0502020204030204" pitchFamily="34" charset="0"/>
            </a:endParaRPr>
          </a:p>
          <a:p>
            <a:pPr lvl="5">
              <a:spcBef>
                <a:spcPts val="0"/>
              </a:spcBef>
              <a:spcAft>
                <a:spcPts val="0"/>
              </a:spcAft>
              <a:buFont typeface="Arial" panose="020B0604020202020204" pitchFamily="34" charset="0"/>
              <a:buChar char="•"/>
            </a:pPr>
            <a:endParaRPr lang="en-GB" sz="2200" kern="100" dirty="0">
              <a:latin typeface="Calibri" panose="020F0502020204030204" pitchFamily="34" charset="0"/>
              <a:ea typeface="Calibri" panose="020F0502020204030204" pitchFamily="34" charset="0"/>
              <a:cs typeface="Calibri" panose="020F0502020204030204" pitchFamily="34" charset="0"/>
            </a:endParaRPr>
          </a:p>
          <a:p>
            <a:pPr marL="0" indent="0">
              <a:spcBef>
                <a:spcPts val="0"/>
              </a:spcBef>
              <a:spcAft>
                <a:spcPts val="0"/>
              </a:spcAft>
              <a:buNone/>
            </a:pPr>
            <a:endPar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xmlns=""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4" name="Footer Placeholder 2">
            <a:extLst>
              <a:ext uri="{FF2B5EF4-FFF2-40B4-BE49-F238E27FC236}">
                <a16:creationId xmlns:a16="http://schemas.microsoft.com/office/drawing/2014/main" xmlns="" id="{5C7CD5B4-AAEB-DB88-2130-1FFBA80E74DB}"/>
              </a:ext>
            </a:extLst>
          </p:cNvPr>
          <p:cNvSpPr>
            <a:spLocks noGrp="1"/>
          </p:cNvSpPr>
          <p:nvPr>
            <p:ph type="ftr" sz="quarter" idx="11"/>
          </p:nvPr>
        </p:nvSpPr>
        <p:spPr>
          <a:xfrm>
            <a:off x="8305800" y="6475413"/>
            <a:ext cx="3124200"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extLst>
      <p:ext uri="{BB962C8B-B14F-4D97-AF65-F5344CB8AC3E}">
        <p14:creationId xmlns:p14="http://schemas.microsoft.com/office/powerpoint/2010/main" val="2205004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5F0DE7C-91F5-45A8-9A96-57DA2CC38B3B}"/>
              </a:ext>
            </a:extLst>
          </p:cNvPr>
          <p:cNvSpPr>
            <a:spLocks noGrp="1"/>
          </p:cNvSpPr>
          <p:nvPr>
            <p:ph type="title"/>
          </p:nvPr>
        </p:nvSpPr>
        <p:spPr>
          <a:xfrm>
            <a:off x="1068916" y="533959"/>
            <a:ext cx="10361084" cy="392627"/>
          </a:xfrm>
        </p:spPr>
        <p:txBody>
          <a:bodyPr/>
          <a:lstStyle/>
          <a:p>
            <a:r>
              <a:rPr lang="en-US" altLang="en-US" sz="2800" dirty="0"/>
              <a:t>PAR and CSD Review by 802.15 SCM</a:t>
            </a:r>
            <a:endParaRPr lang="en-US" sz="2800" dirty="0"/>
          </a:p>
        </p:txBody>
      </p:sp>
      <p:sp>
        <p:nvSpPr>
          <p:cNvPr id="3" name="Content Placeholder 2">
            <a:extLst>
              <a:ext uri="{FF2B5EF4-FFF2-40B4-BE49-F238E27FC236}">
                <a16:creationId xmlns:a16="http://schemas.microsoft.com/office/drawing/2014/main" xmlns="" id="{8A337E3F-2C54-47D6-B9F4-C7408CA692FF}"/>
              </a:ext>
            </a:extLst>
          </p:cNvPr>
          <p:cNvSpPr>
            <a:spLocks noGrp="1"/>
          </p:cNvSpPr>
          <p:nvPr>
            <p:ph idx="1"/>
          </p:nvPr>
        </p:nvSpPr>
        <p:spPr>
          <a:xfrm>
            <a:off x="659396" y="990600"/>
            <a:ext cx="10873208" cy="5410200"/>
          </a:xfrm>
        </p:spPr>
        <p:txBody>
          <a:bodyPr/>
          <a:lstStyle/>
          <a:p>
            <a:pPr>
              <a:spcBef>
                <a:spcPts val="0"/>
              </a:spcBef>
              <a:spcAft>
                <a:spcPts val="0"/>
              </a:spcAft>
            </a:pPr>
            <a:r>
              <a:rPr lang="en-GB" sz="2800" b="1" dirty="0">
                <a:solidFill>
                  <a:srgbClr val="000000"/>
                </a:solidFill>
                <a:latin typeface="Calibri" panose="020F0502020204030204" pitchFamily="34" charset="0"/>
                <a:ea typeface="Calibri" panose="020F0502020204030204" pitchFamily="34" charset="0"/>
                <a:cs typeface="Calibri" panose="020F0502020204030204" pitchFamily="34" charset="0"/>
              </a:rPr>
              <a:t>802.11 PARs and CSDs (</a:t>
            </a:r>
            <a:r>
              <a:rPr lang="en-GB" sz="2800" b="1" dirty="0" err="1">
                <a:solidFill>
                  <a:srgbClr val="000000"/>
                </a:solidFill>
                <a:latin typeface="Calibri" panose="020F0502020204030204" pitchFamily="34" charset="0"/>
                <a:ea typeface="Calibri" panose="020F0502020204030204" pitchFamily="34" charset="0"/>
                <a:cs typeface="Calibri" panose="020F0502020204030204" pitchFamily="34" charset="0"/>
              </a:rPr>
              <a:t>cont</a:t>
            </a:r>
            <a:r>
              <a:rPr lang="en-GB" sz="2800" b="1" dirty="0">
                <a:solidFill>
                  <a:srgbClr val="000000"/>
                </a:solidFill>
                <a:latin typeface="Calibri" panose="020F0502020204030204" pitchFamily="34" charset="0"/>
                <a:ea typeface="Calibri" panose="020F0502020204030204" pitchFamily="34" charset="0"/>
                <a:cs typeface="Calibri" panose="020F0502020204030204" pitchFamily="34" charset="0"/>
              </a:rPr>
              <a:t>)</a:t>
            </a:r>
            <a:endParaRPr lang="en-GB" sz="2400" b="1"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lvl="1">
              <a:spcBef>
                <a:spcPts val="0"/>
              </a:spcBef>
              <a:spcAft>
                <a:spcPts val="0"/>
              </a:spcAft>
              <a:buFont typeface="Arial" panose="020B0604020202020204" pitchFamily="34" charset="0"/>
              <a:buChar char="•"/>
            </a:pPr>
            <a:r>
              <a:rPr lang="en-GB" sz="2400" b="1" dirty="0">
                <a:solidFill>
                  <a:srgbClr val="000000"/>
                </a:solidFill>
                <a:latin typeface="Calibri" panose="020F0502020204030204" pitchFamily="34" charset="0"/>
                <a:ea typeface="Calibri" panose="020F0502020204030204" pitchFamily="34" charset="0"/>
                <a:cs typeface="Calibri" panose="020F0502020204030204" pitchFamily="34" charset="0"/>
              </a:rPr>
              <a:t>802.11bp PAR Comments </a:t>
            </a:r>
            <a:r>
              <a:rPr lang="en-GB" sz="2400" b="1" dirty="0" smtClean="0">
                <a:solidFill>
                  <a:srgbClr val="000000"/>
                </a:solidFill>
                <a:latin typeface="Calibri" panose="020F0502020204030204" pitchFamily="34" charset="0"/>
                <a:ea typeface="Calibri" panose="020F0502020204030204" pitchFamily="34" charset="0"/>
                <a:cs typeface="Calibri" panose="020F0502020204030204" pitchFamily="34" charset="0"/>
              </a:rPr>
              <a:t>(</a:t>
            </a:r>
            <a:r>
              <a:rPr lang="en-GB" sz="2400" b="1" dirty="0" err="1" smtClean="0">
                <a:solidFill>
                  <a:srgbClr val="000000"/>
                </a:solidFill>
                <a:latin typeface="Calibri" panose="020F0502020204030204" pitchFamily="34" charset="0"/>
                <a:ea typeface="Calibri" panose="020F0502020204030204" pitchFamily="34" charset="0"/>
                <a:cs typeface="Calibri" panose="020F0502020204030204" pitchFamily="34" charset="0"/>
              </a:rPr>
              <a:t>cont</a:t>
            </a:r>
            <a:r>
              <a:rPr lang="en-GB" sz="2400" b="1" dirty="0" smtClean="0">
                <a:solidFill>
                  <a:srgbClr val="000000"/>
                </a:solidFill>
                <a:latin typeface="Calibri" panose="020F0502020204030204" pitchFamily="34" charset="0"/>
                <a:ea typeface="Calibri" panose="020F0502020204030204" pitchFamily="34" charset="0"/>
                <a:cs typeface="Calibri" panose="020F0502020204030204" pitchFamily="34" charset="0"/>
              </a:rPr>
              <a:t>)</a:t>
            </a:r>
            <a:endParaRPr lang="en-GB" sz="2400" kern="100" dirty="0">
              <a:latin typeface="Calibri" panose="020F0502020204030204" pitchFamily="34" charset="0"/>
              <a:ea typeface="Calibri" panose="020F0502020204030204" pitchFamily="34" charset="0"/>
              <a:cs typeface="Calibri" panose="020F0502020204030204" pitchFamily="34" charset="0"/>
            </a:endParaRPr>
          </a:p>
          <a:p>
            <a:pPr lvl="2">
              <a:lnSpc>
                <a:spcPct val="115000"/>
              </a:lnSpc>
              <a:spcBef>
                <a:spcPts val="0"/>
              </a:spcBef>
              <a:spcAft>
                <a:spcPts val="0"/>
              </a:spcAft>
            </a:pPr>
            <a:r>
              <a:rPr lang="en-GB" sz="2200" kern="100" dirty="0">
                <a:latin typeface="Calibri" panose="020F0502020204030204" pitchFamily="34" charset="0"/>
                <a:ea typeface="Calibri" panose="020F0502020204030204" pitchFamily="34" charset="0"/>
                <a:cs typeface="Calibri" panose="020F0502020204030204" pitchFamily="34" charset="0"/>
              </a:rPr>
              <a:t>8.1 </a:t>
            </a:r>
            <a:r>
              <a:rPr lang="en-GB" sz="2200" kern="100" dirty="0">
                <a:latin typeface="Calibri" panose="020F0502020204030204" pitchFamily="34" charset="0"/>
                <a:ea typeface="Calibri" panose="020F0502020204030204" pitchFamily="34" charset="0"/>
                <a:cs typeface="Calibri" panose="020F0502020204030204" pitchFamily="34" charset="0"/>
              </a:rPr>
              <a:t>– First mention of power transfer, should include </a:t>
            </a:r>
            <a:r>
              <a:rPr lang="en-GB" sz="2200" kern="100" dirty="0" smtClean="0">
                <a:latin typeface="Calibri" panose="020F0502020204030204" pitchFamily="34" charset="0"/>
                <a:ea typeface="Calibri" panose="020F0502020204030204" pitchFamily="34" charset="0"/>
                <a:cs typeface="Calibri" panose="020F0502020204030204" pitchFamily="34" charset="0"/>
              </a:rPr>
              <a:t>this in </a:t>
            </a:r>
            <a:r>
              <a:rPr lang="en-GB" sz="2200" kern="100" dirty="0">
                <a:latin typeface="Calibri" panose="020F0502020204030204" pitchFamily="34" charset="0"/>
                <a:ea typeface="Calibri" panose="020F0502020204030204" pitchFamily="34" charset="0"/>
                <a:cs typeface="Calibri" panose="020F0502020204030204" pitchFamily="34" charset="0"/>
              </a:rPr>
              <a:t>the </a:t>
            </a:r>
            <a:r>
              <a:rPr lang="en-GB" sz="2200" kern="100" dirty="0" smtClean="0">
                <a:latin typeface="Calibri" panose="020F0502020204030204" pitchFamily="34" charset="0"/>
                <a:ea typeface="Calibri" panose="020F0502020204030204" pitchFamily="34" charset="0"/>
                <a:cs typeface="Calibri" panose="020F0502020204030204" pitchFamily="34" charset="0"/>
              </a:rPr>
              <a:t>scope.</a:t>
            </a:r>
            <a:endParaRPr lang="en-GB" sz="2200" kern="100" dirty="0">
              <a:latin typeface="Calibri" panose="020F0502020204030204" pitchFamily="34" charset="0"/>
              <a:ea typeface="Calibri" panose="020F0502020204030204" pitchFamily="34" charset="0"/>
              <a:cs typeface="Calibri" panose="020F0502020204030204" pitchFamily="34" charset="0"/>
            </a:endParaRPr>
          </a:p>
          <a:p>
            <a:pPr lvl="1">
              <a:lnSpc>
                <a:spcPct val="115000"/>
              </a:lnSpc>
              <a:spcBef>
                <a:spcPts val="0"/>
              </a:spcBef>
              <a:spcAft>
                <a:spcPts val="0"/>
              </a:spcAft>
              <a:buFont typeface="Arial" panose="020B0604020202020204" pitchFamily="34" charset="0"/>
              <a:buChar char="•"/>
            </a:pPr>
            <a:r>
              <a:rPr lang="en-GB" sz="2400" b="1" dirty="0" smtClean="0">
                <a:solidFill>
                  <a:srgbClr val="000000"/>
                </a:solidFill>
                <a:latin typeface="Calibri" panose="020F0502020204030204" pitchFamily="34" charset="0"/>
                <a:ea typeface="Calibri" panose="020F0502020204030204" pitchFamily="34" charset="0"/>
                <a:cs typeface="Calibri" panose="020F0502020204030204" pitchFamily="34" charset="0"/>
              </a:rPr>
              <a:t>802.11bp CSD </a:t>
            </a:r>
            <a:r>
              <a:rPr lang="en-GB" sz="2400" b="1" dirty="0">
                <a:solidFill>
                  <a:srgbClr val="000000"/>
                </a:solidFill>
                <a:latin typeface="Calibri" panose="020F0502020204030204" pitchFamily="34" charset="0"/>
                <a:ea typeface="Calibri" panose="020F0502020204030204" pitchFamily="34" charset="0"/>
                <a:cs typeface="Calibri" panose="020F0502020204030204" pitchFamily="34" charset="0"/>
              </a:rPr>
              <a:t>Comments</a:t>
            </a:r>
          </a:p>
          <a:p>
            <a:pPr lvl="2">
              <a:lnSpc>
                <a:spcPct val="115000"/>
              </a:lnSpc>
              <a:spcBef>
                <a:spcPts val="0"/>
              </a:spcBef>
              <a:spcAft>
                <a:spcPts val="0"/>
              </a:spcAft>
            </a:pPr>
            <a:r>
              <a:rPr lang="en-GB" sz="2200" kern="100" dirty="0">
                <a:effectLst/>
                <a:latin typeface="Calibri" panose="020F0502020204030204" pitchFamily="34" charset="0"/>
                <a:ea typeface="Calibri" panose="020F0502020204030204" pitchFamily="34" charset="0"/>
                <a:cs typeface="Calibri" panose="020F0502020204030204" pitchFamily="34" charset="0"/>
              </a:rPr>
              <a:t>CSD describes applications where there is adequate ambient power without wireless power transfer – what are the applications that require this?</a:t>
            </a:r>
          </a:p>
          <a:p>
            <a:pPr lvl="2">
              <a:lnSpc>
                <a:spcPct val="115000"/>
              </a:lnSpc>
              <a:spcBef>
                <a:spcPts val="0"/>
              </a:spcBef>
              <a:spcAft>
                <a:spcPts val="0"/>
              </a:spcAft>
            </a:pPr>
            <a:r>
              <a:rPr lang="en-GB" sz="2200" kern="100" dirty="0">
                <a:effectLst/>
                <a:latin typeface="Calibri" panose="020F0502020204030204" pitchFamily="34" charset="0"/>
                <a:ea typeface="Calibri" panose="020F0502020204030204" pitchFamily="34" charset="0"/>
                <a:cs typeface="Calibri" panose="020F0502020204030204" pitchFamily="34" charset="0"/>
              </a:rPr>
              <a:t>1.2.3 </a:t>
            </a:r>
            <a:r>
              <a:rPr lang="en-US" sz="2200" kern="100" dirty="0" err="1">
                <a:effectLst/>
                <a:highlight>
                  <a:srgbClr val="FFFF00"/>
                </a:highlight>
                <a:latin typeface="Calibri" panose="020F0502020204030204" pitchFamily="34" charset="0"/>
                <a:ea typeface="Calibri" panose="020F0502020204030204" pitchFamily="34" charset="0"/>
                <a:cs typeface="Calibri" panose="020F0502020204030204" pitchFamily="34" charset="0"/>
              </a:rPr>
              <a:t>evern</a:t>
            </a:r>
            <a:r>
              <a:rPr lang="en-US" sz="2200" kern="100" dirty="0">
                <a:effectLst/>
                <a:latin typeface="Calibri" panose="020F0502020204030204" pitchFamily="34" charset="0"/>
                <a:ea typeface="Calibri" panose="020F0502020204030204" pitchFamily="34" charset="0"/>
                <a:cs typeface="Calibri" panose="020F0502020204030204" pitchFamily="34" charset="0"/>
              </a:rPr>
              <a:t> lower - typo</a:t>
            </a:r>
            <a:endParaRPr lang="en-GB" sz="2200" kern="100" dirty="0">
              <a:effectLst/>
              <a:latin typeface="Calibri" panose="020F0502020204030204" pitchFamily="34" charset="0"/>
              <a:ea typeface="Calibri" panose="020F0502020204030204" pitchFamily="34" charset="0"/>
              <a:cs typeface="Calibri" panose="020F0502020204030204" pitchFamily="34" charset="0"/>
            </a:endParaRPr>
          </a:p>
          <a:p>
            <a:pPr lvl="2">
              <a:lnSpc>
                <a:spcPct val="115000"/>
              </a:lnSpc>
              <a:spcBef>
                <a:spcPts val="0"/>
              </a:spcBef>
              <a:spcAft>
                <a:spcPts val="0"/>
              </a:spcAft>
            </a:pPr>
            <a:r>
              <a:rPr lang="en-US" sz="2200" kern="100" dirty="0">
                <a:effectLst/>
                <a:latin typeface="Calibri" panose="020F0502020204030204" pitchFamily="34" charset="0"/>
                <a:ea typeface="Calibri" panose="020F0502020204030204" pitchFamily="34" charset="0"/>
                <a:cs typeface="Calibri" panose="020F0502020204030204" pitchFamily="34" charset="0"/>
              </a:rPr>
              <a:t>1.2.4b Proven technology – this section comments that 802.11 is a proven radio technology, but it does not describe how the power transfer or energy harvesting is proven – please include some examples.</a:t>
            </a:r>
            <a:endParaRPr lang="en-GB" sz="2200" kern="100" dirty="0">
              <a:effectLst/>
              <a:latin typeface="Calibri" panose="020F0502020204030204" pitchFamily="34" charset="0"/>
              <a:ea typeface="Calibri" panose="020F0502020204030204" pitchFamily="34" charset="0"/>
              <a:cs typeface="Calibri" panose="020F0502020204030204" pitchFamily="34" charset="0"/>
            </a:endParaRPr>
          </a:p>
          <a:p>
            <a:pPr lvl="2">
              <a:lnSpc>
                <a:spcPct val="115000"/>
              </a:lnSpc>
              <a:spcBef>
                <a:spcPts val="0"/>
              </a:spcBef>
              <a:spcAft>
                <a:spcPts val="0"/>
              </a:spcAft>
            </a:pPr>
            <a:r>
              <a:rPr lang="en-US" sz="2200" kern="100" dirty="0">
                <a:effectLst/>
                <a:latin typeface="Calibri" panose="020F0502020204030204" pitchFamily="34" charset="0"/>
                <a:ea typeface="Calibri" panose="020F0502020204030204" pitchFamily="34" charset="0"/>
                <a:cs typeface="Calibri" panose="020F0502020204030204" pitchFamily="34" charset="0"/>
              </a:rPr>
              <a:t>Known cost factors:</a:t>
            </a:r>
            <a:r>
              <a:rPr lang="en-GB" sz="2200" kern="100" dirty="0">
                <a:effectLst/>
                <a:latin typeface="Calibri" panose="020F0502020204030204" pitchFamily="34" charset="0"/>
                <a:ea typeface="Calibri" panose="020F0502020204030204" pitchFamily="34" charset="0"/>
                <a:cs typeface="Calibri" panose="020F0502020204030204" pitchFamily="34" charset="0"/>
              </a:rPr>
              <a:t> please provide evidence or a reference of how AMP devices are “accepted by the market as having balanced costs” ?</a:t>
            </a:r>
          </a:p>
          <a:p>
            <a:pPr>
              <a:lnSpc>
                <a:spcPct val="115000"/>
              </a:lnSpc>
              <a:spcBef>
                <a:spcPts val="0"/>
              </a:spcBef>
              <a:spcAft>
                <a:spcPts val="0"/>
              </a:spcAft>
            </a:pPr>
            <a:endParaRPr lang="en-GB" sz="2400" b="1"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indent="0">
              <a:spcBef>
                <a:spcPts val="0"/>
              </a:spcBef>
              <a:spcAft>
                <a:spcPts val="0"/>
              </a:spcAft>
              <a:buNone/>
            </a:pPr>
            <a:endParaRPr lang="en-GB" sz="20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xmlns=""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4" name="Footer Placeholder 2">
            <a:extLst>
              <a:ext uri="{FF2B5EF4-FFF2-40B4-BE49-F238E27FC236}">
                <a16:creationId xmlns:a16="http://schemas.microsoft.com/office/drawing/2014/main" xmlns="" id="{5C7CD5B4-AAEB-DB88-2130-1FFBA80E74DB}"/>
              </a:ext>
            </a:extLst>
          </p:cNvPr>
          <p:cNvSpPr>
            <a:spLocks noGrp="1"/>
          </p:cNvSpPr>
          <p:nvPr>
            <p:ph type="ftr" sz="quarter" idx="11"/>
          </p:nvPr>
        </p:nvSpPr>
        <p:spPr>
          <a:xfrm>
            <a:off x="8305800" y="6475413"/>
            <a:ext cx="3124200" cy="184666"/>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algn="r"/>
            <a:r>
              <a:rPr lang="en-US" dirty="0"/>
              <a:t>Phil Beecher (Wi-SUN Alliance)</a:t>
            </a:r>
          </a:p>
        </p:txBody>
      </p:sp>
    </p:spTree>
    <p:extLst>
      <p:ext uri="{BB962C8B-B14F-4D97-AF65-F5344CB8AC3E}">
        <p14:creationId xmlns:p14="http://schemas.microsoft.com/office/powerpoint/2010/main" val="2738236621"/>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pitchFamily="-109"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pitchFamily="-109"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65945</TotalTime>
  <Words>449</Words>
  <Application>Microsoft Office PowerPoint</Application>
  <PresentationFormat>Widescreen</PresentationFormat>
  <Paragraphs>65</Paragraphs>
  <Slides>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ＭＳ Ｐゴシック</vt:lpstr>
      <vt:lpstr>Arial</vt:lpstr>
      <vt:lpstr>Calibri</vt:lpstr>
      <vt:lpstr>Times New Roman</vt:lpstr>
      <vt:lpstr>Default Design</vt:lpstr>
      <vt:lpstr>PowerPoint Presentation</vt:lpstr>
      <vt:lpstr>PAR and CSD Review by 802.15 SCM</vt:lpstr>
      <vt:lpstr>PAR and CSD Review by 802.15 SCM</vt:lpstr>
      <vt:lpstr>PAR and CSD Review by 802.15 SCM</vt:lpstr>
      <vt:lpstr>PAR and CSD Review by 802.15 SCM</vt:lpstr>
      <vt:lpstr>PAR and CSD Review by 802.15 SCM</vt:lpstr>
    </vt:vector>
  </TitlesOfParts>
  <Manager/>
  <Company>Wi-SUN Alliance</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802.15 comments on PARs - July 2023</dc:title>
  <dc:subject>IEEE 802.15 SCM Report</dc:subject>
  <dc:creator>Phil Beecher</dc:creator>
  <cp:keywords/>
  <dc:description/>
  <cp:lastModifiedBy>Ann Krieger</cp:lastModifiedBy>
  <cp:revision>1136</cp:revision>
  <cp:lastPrinted>2016-07-25T16:00:41Z</cp:lastPrinted>
  <dcterms:created xsi:type="dcterms:W3CDTF">2009-07-12T16:25:16Z</dcterms:created>
  <dcterms:modified xsi:type="dcterms:W3CDTF">2024-03-12T17:37:59Z</dcterms:modified>
  <cp:category/>
</cp:coreProperties>
</file>