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59" r:id="rId2"/>
    <p:sldId id="357" r:id="rId3"/>
    <p:sldId id="340" r:id="rId4"/>
    <p:sldId id="342" r:id="rId5"/>
    <p:sldId id="2028" r:id="rId6"/>
    <p:sldId id="550" r:id="rId7"/>
    <p:sldId id="2027" r:id="rId8"/>
    <p:sldId id="349" r:id="rId9"/>
    <p:sldId id="348" r:id="rId10"/>
    <p:sldId id="347" r:id="rId11"/>
    <p:sldId id="346" r:id="rId12"/>
    <p:sldId id="334" r:id="rId13"/>
    <p:sldId id="350" r:id="rId14"/>
    <p:sldId id="351" r:id="rId15"/>
    <p:sldId id="2029" r:id="rId16"/>
    <p:sldId id="356" r:id="rId1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2" d="100"/>
          <a:sy n="72" d="100"/>
        </p:scale>
        <p:origin x="65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802.15-24-0099-00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149</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10-15, 2024</a:t>
            </a:r>
          </a:p>
          <a:p>
            <a:pPr>
              <a:lnSpc>
                <a:spcPct val="70000"/>
              </a:lnSpc>
              <a:defRPr/>
            </a:pPr>
            <a:endParaRPr lang="en-US" sz="2400" b="1" dirty="0">
              <a:latin typeface="Times New Roman" charset="0"/>
            </a:endParaRPr>
          </a:p>
          <a:p>
            <a:pPr eaLnBrk="1" fontAlgn="b" hangingPunct="1">
              <a:spcBef>
                <a:spcPts val="0"/>
              </a:spcBef>
              <a:defRPr/>
            </a:pPr>
            <a:r>
              <a:rPr lang="en-US" b="1" dirty="0"/>
              <a:t>Held in Denver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Next Generation OCC</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Determine interest for extending the 802.15.7 OCC standard</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83219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Not meeting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7934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 and develop plan while awaiting </a:t>
            </a:r>
            <a:r>
              <a:rPr lang="en-US" sz="2000" dirty="0" err="1">
                <a:solidFill>
                  <a:srgbClr val="000000"/>
                </a:solidFill>
                <a:latin typeface="Arial Rounded MT Bold" pitchFamily="34" charset="0"/>
                <a:cs typeface="Arial" pitchFamily="34" charset="0"/>
              </a:rPr>
              <a:t>NesCom</a:t>
            </a:r>
            <a:r>
              <a:rPr lang="en-US" sz="2000" dirty="0">
                <a:solidFill>
                  <a:srgbClr val="000000"/>
                </a:solidFill>
                <a:latin typeface="Arial Rounded MT Bold" pitchFamily="34" charset="0"/>
                <a:cs typeface="Arial" pitchFamily="34" charset="0"/>
              </a:rPr>
              <a:t> approval to become a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Study Group</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170044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ABD74AA6-B357-3224-AC6F-51BDCA68DB67}"/>
              </a:ext>
            </a:extLst>
          </p:cNvPr>
          <p:cNvPicPr>
            <a:picLocks noChangeAspect="1"/>
          </p:cNvPicPr>
          <p:nvPr/>
        </p:nvPicPr>
        <p:blipFill>
          <a:blip r:embed="rId2"/>
          <a:stretch>
            <a:fillRect/>
          </a:stretch>
        </p:blipFill>
        <p:spPr>
          <a:xfrm>
            <a:off x="99091" y="1524000"/>
            <a:ext cx="8945817" cy="4519729"/>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C627DC0D-FE56-209B-C022-0C0AB9EF2414}"/>
              </a:ext>
            </a:extLst>
          </p:cNvPr>
          <p:cNvPicPr>
            <a:picLocks noChangeAspect="1"/>
          </p:cNvPicPr>
          <p:nvPr/>
        </p:nvPicPr>
        <p:blipFill>
          <a:blip r:embed="rId2"/>
          <a:stretch>
            <a:fillRect/>
          </a:stretch>
        </p:blipFill>
        <p:spPr>
          <a:xfrm>
            <a:off x="148650" y="1398351"/>
            <a:ext cx="8846700" cy="4664076"/>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3" name="Picture 2">
            <a:extLst>
              <a:ext uri="{FF2B5EF4-FFF2-40B4-BE49-F238E27FC236}">
                <a16:creationId xmlns:a16="http://schemas.microsoft.com/office/drawing/2014/main" id="{2862CD10-5119-B2FC-C525-2404FC2D2469}"/>
              </a:ext>
            </a:extLst>
          </p:cNvPr>
          <p:cNvPicPr>
            <a:picLocks noChangeAspect="1"/>
          </p:cNvPicPr>
          <p:nvPr/>
        </p:nvPicPr>
        <p:blipFill>
          <a:blip r:embed="rId2"/>
          <a:stretch>
            <a:fillRect/>
          </a:stretch>
        </p:blipFill>
        <p:spPr>
          <a:xfrm>
            <a:off x="762000" y="1254880"/>
            <a:ext cx="7620000" cy="5220533"/>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47136</TotalTime>
  <Words>1323</Words>
  <Application>Microsoft Office PowerPoint</Application>
  <PresentationFormat>On-screen Show (4:3)</PresentationFormat>
  <Paragraphs>175</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Rounded MT Bold</vt:lpstr>
      <vt:lpstr>Times New Roman</vt:lpstr>
      <vt:lpstr>IEEE-802_15</vt:lpstr>
      <vt:lpstr> 149th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1255</cp:revision>
  <cp:lastPrinted>2000-07-07T01:25:49Z</cp:lastPrinted>
  <dcterms:created xsi:type="dcterms:W3CDTF">1999-06-22T06:24:01Z</dcterms:created>
  <dcterms:modified xsi:type="dcterms:W3CDTF">2024-02-05T23:13:32Z</dcterms:modified>
  <cp:category/>
</cp:coreProperties>
</file>