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B93B64A1-DF55-45F6-A218-B4AE31AA3FF1}"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CustomShape 1"/>
          <p:cNvSpPr/>
          <p:nvPr/>
        </p:nvSpPr>
        <p:spPr>
          <a:xfrm>
            <a:off x="3288600" y="9736920"/>
            <a:ext cx="873720" cy="780120"/>
          </a:xfrm>
          <a:prstGeom prst="rect">
            <a:avLst/>
          </a:prstGeom>
          <a:noFill/>
          <a:ln w="0">
            <a:noFill/>
          </a:ln>
        </p:spPr>
        <p:style>
          <a:lnRef idx="0"/>
          <a:fillRef idx="0"/>
          <a:effectRef idx="0"/>
          <a:fontRef idx="minor"/>
        </p:style>
        <p:txBody>
          <a:bodyPr lIns="0" rIns="0" tIns="0" bIns="0" anchor="t">
            <a:noAutofit/>
          </a:bodyPr>
          <a:p>
            <a:pPr algn="r">
              <a:lnSpc>
                <a:spcPct val="100000"/>
              </a:lnSpc>
            </a:pPr>
            <a:fld id="{78784D62-4B35-406E-8DD6-E5ED9BF0AED4}"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18" name="PlaceHolder 1"/>
          <p:cNvSpPr>
            <a:spLocks noGrp="1"/>
          </p:cNvSpPr>
          <p:nvPr>
            <p:ph type="body"/>
          </p:nvPr>
        </p:nvSpPr>
        <p:spPr>
          <a:xfrm>
            <a:off x="1036080" y="4777200"/>
            <a:ext cx="5676120" cy="450216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19" name="PlaceHolder 2"/>
          <p:cNvSpPr>
            <a:spLocks noGrp="1"/>
          </p:cNvSpPr>
          <p:nvPr>
            <p:ph type="sldImg"/>
          </p:nvPr>
        </p:nvSpPr>
        <p:spPr>
          <a:xfrm>
            <a:off x="1282680" y="760320"/>
            <a:ext cx="5188320" cy="37346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6360" cy="1972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2600" cy="289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2600" cy="289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6511E23-D1AC-4A55-B6F4-CFDE99C6602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2600" cy="289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8160" cy="1972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6360" cy="1972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2600" cy="289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2600" cy="289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4C34091-73A9-4C7F-8A57-45AC9AEF827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2600" cy="289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8160" cy="1972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6360" cy="1972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2600" cy="289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2600" cy="289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FF97341-4B16-43C4-B512-E04456B7C8C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2600" cy="289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8160" cy="1972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6360" cy="1972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2600" cy="289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2600" cy="289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A965FB0-A6BB-41D9-87D7-8DDDA1A3906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2600" cy="289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8160" cy="1972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a:t>
            </a:r>
            <a:r>
              <a:rPr b="0" lang="en-US" sz="1800" spc="-1" strike="noStrike">
                <a:solidFill>
                  <a:srgbClr val="000000"/>
                </a:solidFill>
                <a:latin typeface="Arial"/>
              </a:rPr>
              <a:t>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a:t>
            </a:r>
            <a:r>
              <a:rPr b="0" lang="en-US" sz="1800" spc="-1" strike="noStrike">
                <a:solidFill>
                  <a:srgbClr val="000000"/>
                </a:solidFill>
                <a:latin typeface="Arial"/>
              </a:rPr>
              <a:t>Outline </a:t>
            </a:r>
            <a:r>
              <a:rPr b="0" lang="en-US" sz="1800" spc="-1" strike="noStrike">
                <a:solidFill>
                  <a:srgbClr val="000000"/>
                </a:solidFill>
                <a:latin typeface="Arial"/>
              </a:rPr>
              <a:t>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6360" cy="1972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2600" cy="289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2600" cy="289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EF5CD65-B561-4975-B458-F05D035C5BB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2600" cy="289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8160" cy="1972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6360" cy="1972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802.15-24-0048-00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2600" cy="289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2600" cy="289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425E6A0-56BA-4E6A-94E8-73532BF3C04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2600" cy="289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8160" cy="1972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3-04ac-list-of-issues-to-be-solved.docx"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3/15-23-0587-00-04ac-november-meeting-minutes-for-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3-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5520" cy="46101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January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January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January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6200" cy="1050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48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04" name="CustomShape 3"/>
          <p:cNvSpPr/>
          <p:nvPr/>
        </p:nvSpPr>
        <p:spPr>
          <a:xfrm>
            <a:off x="457200" y="1604520"/>
            <a:ext cx="8214840" cy="39628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3400" cy="39614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 list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15-23-0422-03</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19520" cy="1135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en-US" sz="4400" spc="-1" strike="noStrike">
              <a:solidFill>
                <a:srgbClr val="000000"/>
              </a:solidFill>
              <a:latin typeface="Arial"/>
            </a:endParaRPr>
          </a:p>
        </p:txBody>
      </p:sp>
      <p:sp>
        <p:nvSpPr>
          <p:cNvPr id="307" name="CustomShape 2"/>
          <p:cNvSpPr/>
          <p:nvPr/>
        </p:nvSpPr>
        <p:spPr>
          <a:xfrm>
            <a:off x="457200" y="1604520"/>
            <a:ext cx="7765560" cy="3967560"/>
          </a:xfrm>
          <a:prstGeom prst="rect">
            <a:avLst/>
          </a:prstGeom>
          <a:noFill/>
          <a:ln w="0">
            <a:noFill/>
          </a:ln>
        </p:spPr>
        <p:style>
          <a:lnRef idx="0"/>
          <a:fillRef idx="0"/>
          <a:effectRef idx="0"/>
          <a:fontRef idx="minor"/>
        </p:style>
        <p:txBody>
          <a:bodyPr lIns="0" rIns="0" tIns="0" bIns="0" anchor="t">
            <a:normAutofit fontScale="72000"/>
          </a:bodyPr>
          <a:p>
            <a:pPr marL="887760" indent="-654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1030-1230</a:t>
            </a:r>
            <a:endParaRPr b="0" lang="en-US" sz="3200" spc="-1" strike="noStrike">
              <a:solidFill>
                <a:srgbClr val="000000"/>
              </a:solidFill>
              <a:latin typeface="Arial"/>
            </a:endParaRPr>
          </a:p>
          <a:p>
            <a:pPr lvl="2" marL="1330200" indent="-435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330200" indent="-435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15-24-0048-00</a:t>
            </a:r>
            <a:endParaRPr b="0" lang="en-US" sz="3200" spc="-1" strike="noStrike">
              <a:solidFill>
                <a:srgbClr val="000000"/>
              </a:solidFill>
              <a:latin typeface="Arial"/>
            </a:endParaRPr>
          </a:p>
          <a:p>
            <a:pPr lvl="2" marL="1330200" indent="-435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15-23-0587-00</a:t>
            </a:r>
            <a:endParaRPr b="0" lang="en-US" sz="3200" spc="-1" strike="noStrike">
              <a:solidFill>
                <a:srgbClr val="000000"/>
              </a:solidFill>
              <a:latin typeface="Arial"/>
            </a:endParaRPr>
          </a:p>
          <a:p>
            <a:pPr marL="887760" indent="-654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18</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1030-1230</a:t>
            </a:r>
            <a:endParaRPr b="0" lang="en-US" sz="3200" spc="-1" strike="noStrike">
              <a:solidFill>
                <a:srgbClr val="000000"/>
              </a:solidFill>
              <a:latin typeface="Arial"/>
            </a:endParaRPr>
          </a:p>
          <a:p>
            <a:pPr lvl="2" marL="1330200" indent="-435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lvl="2" marL="1330200" indent="-435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 </a:t>
            </a:r>
            <a:endParaRPr b="0" lang="en-US" sz="3200" spc="-1" strike="noStrike">
              <a:solidFill>
                <a:srgbClr val="000000"/>
              </a:solidFill>
              <a:latin typeface="Arial"/>
            </a:endParaRPr>
          </a:p>
          <a:p>
            <a:pPr lvl="2" marL="1330200" indent="-435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3480" cy="1139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3840" cy="39711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15-23-0422-03</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11" name="TextShape 2"/>
          <p:cNvSpPr/>
          <p:nvPr/>
        </p:nvSpPr>
        <p:spPr>
          <a:xfrm>
            <a:off x="457200" y="1604520"/>
            <a:ext cx="8226720" cy="39747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12"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May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TextShape 3"/>
          <p:cNvSpPr/>
          <p:nvPr/>
        </p:nvSpPr>
        <p:spPr>
          <a:xfrm>
            <a:off x="457200" y="273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14" name="TextShape 4"/>
          <p:cNvSpPr/>
          <p:nvPr/>
        </p:nvSpPr>
        <p:spPr>
          <a:xfrm>
            <a:off x="457200" y="1604520"/>
            <a:ext cx="8226720" cy="39747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5" name="TextShape 1"/>
          <p:cNvSpPr/>
          <p:nvPr/>
        </p:nvSpPr>
        <p:spPr>
          <a:xfrm>
            <a:off x="457200" y="273600"/>
            <a:ext cx="8456760" cy="11422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March</a:t>
            </a:r>
            <a:endParaRPr b="0" lang="en-US" sz="4400" spc="-1" strike="noStrike">
              <a:solidFill>
                <a:srgbClr val="000000"/>
              </a:solidFill>
              <a:latin typeface="Arial"/>
            </a:endParaRPr>
          </a:p>
        </p:txBody>
      </p:sp>
      <p:sp>
        <p:nvSpPr>
          <p:cNvPr id="316" name="TextShape 2"/>
          <p:cNvSpPr/>
          <p:nvPr/>
        </p:nvSpPr>
        <p:spPr>
          <a:xfrm>
            <a:off x="457200" y="1604520"/>
            <a:ext cx="8226720" cy="3974760"/>
          </a:xfrm>
          <a:prstGeom prst="rect">
            <a:avLst/>
          </a:prstGeom>
          <a:noFill/>
          <a:ln w="0">
            <a:noFill/>
          </a:ln>
        </p:spPr>
        <p:style>
          <a:lnRef idx="0"/>
          <a:fillRef idx="0"/>
          <a:effectRef idx="0"/>
          <a:fontRef idx="minor"/>
        </p:style>
        <p:txBody>
          <a:bodyPr lIns="0" rIns="0" tIns="0" bIns="0" anchor="t">
            <a:normAutofit fontScale="96000"/>
          </a:bodyPr>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TG4ab, 802.11bi, or 802.11bh.</a:t>
            </a:r>
            <a:endParaRPr b="0" lang="en-US" sz="3200" spc="-1" strike="noStrike">
              <a:solidFill>
                <a:srgbClr val="000000"/>
              </a:solidFill>
              <a:latin typeface="Arial"/>
            </a:endParaRPr>
          </a:p>
          <a:p>
            <a:pPr marL="414720" indent="-311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a joint one hour meeting with TG4ab.</a:t>
            </a:r>
            <a:endParaRPr b="0" lang="en-US" sz="3200" spc="-1" strike="noStrike">
              <a:solidFill>
                <a:srgbClr val="000000"/>
              </a:solidFill>
              <a:latin typeface="Arial"/>
            </a:endParaRPr>
          </a:p>
          <a:p>
            <a:pPr lvl="2" marL="62208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Perhaps at the end of week, so we can update what has happened.</a:t>
            </a:r>
            <a:endParaRPr b="0" lang="en-US" sz="3200" spc="-1" strike="noStrike">
              <a:solidFill>
                <a:srgbClr val="000000"/>
              </a:solidFill>
              <a:latin typeface="Arial"/>
            </a:endParaRPr>
          </a:p>
          <a:p>
            <a:pPr lvl="1" marL="414720" indent="-2073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Work on the solutions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48360" cy="5535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7640" cy="5947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7640" cy="1055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3440" cy="5547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4320" cy="381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29240" cy="48621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7640" cy="813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6960" cy="33699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2040" cy="11282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49720" cy="4452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2040" cy="11282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49720" cy="4452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2040" cy="11282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49720" cy="4452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2040" cy="11282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49720" cy="4452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2040" cy="11282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2640" cy="4452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4690</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2024-01-14T18:11:56Z</dcterms:modified>
  <cp:revision>150</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