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59" r:id="rId2"/>
    <p:sldId id="357" r:id="rId3"/>
    <p:sldId id="340" r:id="rId4"/>
    <p:sldId id="342" r:id="rId5"/>
    <p:sldId id="2028" r:id="rId6"/>
    <p:sldId id="550" r:id="rId7"/>
    <p:sldId id="2027" r:id="rId8"/>
    <p:sldId id="349" r:id="rId9"/>
    <p:sldId id="348" r:id="rId10"/>
    <p:sldId id="347" r:id="rId11"/>
    <p:sldId id="346" r:id="rId12"/>
    <p:sldId id="334" r:id="rId13"/>
    <p:sldId id="350" r:id="rId14"/>
    <p:sldId id="351" r:id="rId15"/>
    <p:sldId id="356" r:id="rId16"/>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6" d="100"/>
          <a:sy n="76" d="100"/>
        </p:scale>
        <p:origin x="112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802.15-23-0628-03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148</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January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Panama City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Not meeting – at IEEE Editors</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Jan. 14-19, 2024</a:t>
            </a:r>
          </a:p>
        </p:txBody>
      </p:sp>
    </p:spTree>
    <p:extLst>
      <p:ext uri="{BB962C8B-B14F-4D97-AF65-F5344CB8AC3E}">
        <p14:creationId xmlns:p14="http://schemas.microsoft.com/office/powerpoint/2010/main" val="383219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Not meeting</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more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4EA3B0B3-9FB1-10AB-414E-E0D9D5F300D8}"/>
              </a:ext>
            </a:extLst>
          </p:cNvPr>
          <p:cNvPicPr>
            <a:picLocks noChangeAspect="1"/>
          </p:cNvPicPr>
          <p:nvPr/>
        </p:nvPicPr>
        <p:blipFill>
          <a:blip r:embed="rId2"/>
          <a:stretch>
            <a:fillRect/>
          </a:stretch>
        </p:blipFill>
        <p:spPr>
          <a:xfrm>
            <a:off x="99091" y="1600200"/>
            <a:ext cx="8945817" cy="4519729"/>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0F861683-2473-8A7B-F0FB-AC55D3EA620D}"/>
              </a:ext>
            </a:extLst>
          </p:cNvPr>
          <p:cNvPicPr>
            <a:picLocks noChangeAspect="1"/>
          </p:cNvPicPr>
          <p:nvPr/>
        </p:nvPicPr>
        <p:blipFill>
          <a:blip r:embed="rId2"/>
          <a:stretch>
            <a:fillRect/>
          </a:stretch>
        </p:blipFill>
        <p:spPr>
          <a:xfrm>
            <a:off x="153194" y="1497142"/>
            <a:ext cx="8837612" cy="4659285"/>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Jan. Interim</a:t>
            </a:r>
          </a:p>
        </p:txBody>
      </p:sp>
      <p:pic>
        <p:nvPicPr>
          <p:cNvPr id="2" name="Picture 1">
            <a:extLst>
              <a:ext uri="{FF2B5EF4-FFF2-40B4-BE49-F238E27FC236}">
                <a16:creationId xmlns:a16="http://schemas.microsoft.com/office/drawing/2014/main" id="{3E738D44-2036-60BD-C0E6-09D29EC2CD01}"/>
              </a:ext>
            </a:extLst>
          </p:cNvPr>
          <p:cNvPicPr>
            <a:picLocks noChangeAspect="1"/>
          </p:cNvPicPr>
          <p:nvPr/>
        </p:nvPicPr>
        <p:blipFill>
          <a:blip r:embed="rId2"/>
          <a:stretch>
            <a:fillRect/>
          </a:stretch>
        </p:blipFill>
        <p:spPr>
          <a:xfrm>
            <a:off x="762000" y="1254881"/>
            <a:ext cx="7620000" cy="52205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hlinkClick r:id="rId3"/>
              </a:rPr>
              <a:t>https://mentor.ieee.org/802-ec/dcn/17/ec-17-0090-25-0PNP-ieee-802-lmsc-operations-manual.pdf</a:t>
            </a:r>
            <a:r>
              <a:rPr lang="en-US" sz="1200" dirty="0"/>
              <a:t> ,</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47104</TotalTime>
  <Words>1288</Words>
  <Application>Microsoft Office PowerPoint</Application>
  <PresentationFormat>On-screen Show (4:3)</PresentationFormat>
  <Paragraphs>168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Rounded MT Bold</vt:lpstr>
      <vt:lpstr>Times New Roman</vt:lpstr>
      <vt:lpstr>IEEE-802_15</vt:lpstr>
      <vt:lpstr> 148th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1241</cp:revision>
  <cp:lastPrinted>2000-07-07T01:25:49Z</cp:lastPrinted>
  <dcterms:created xsi:type="dcterms:W3CDTF">1999-06-22T06:24:01Z</dcterms:created>
  <dcterms:modified xsi:type="dcterms:W3CDTF">2024-01-03T18:54:53Z</dcterms:modified>
  <cp:category/>
</cp:coreProperties>
</file>