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56"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5" d="100"/>
          <a:sy n="105" d="100"/>
        </p:scale>
        <p:origin x="171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2</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Dec. 2023</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Dec. 2023</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Dec. 2023</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Dec. 2023</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Dec. 2023</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Dec. 2023</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Dec. 2023</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802.15-23-0622-00-04ad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eeesa.webex.com/ieeesa/j.php?MTID=m1ac402ffb23232e171790f9107d8ca0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Dec. 2023</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[07 December 2023 SG Next Gen SUN PHY Telephone Conference Agenda]</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[01 December, 2023]</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Agenda of telephone conference</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2</a:t>
            </a:fld>
            <a:endParaRPr lang="en-US" altLang="de-DE"/>
          </a:p>
        </p:txBody>
      </p:sp>
      <p:sp>
        <p:nvSpPr>
          <p:cNvPr id="4098" name="Rectangle 2"/>
          <p:cNvSpPr>
            <a:spLocks noGrp="1" noChangeArrowheads="1"/>
          </p:cNvSpPr>
          <p:nvPr>
            <p:ph type="title"/>
          </p:nvPr>
        </p:nvSpPr>
        <p:spPr>
          <a:ln/>
        </p:spPr>
        <p:txBody>
          <a:bodyPr/>
          <a:lstStyle/>
          <a:p>
            <a:r>
              <a:rPr lang="de-DE" altLang="de-DE" sz="3200" dirty="0" err="1" smtClean="0"/>
              <a:t>Draft</a:t>
            </a:r>
            <a:r>
              <a:rPr lang="de-DE" altLang="de-DE" sz="3200" dirty="0" smtClean="0"/>
              <a:t> Agenda</a:t>
            </a:r>
            <a:endParaRPr lang="de-DE" altLang="de-DE" sz="3200" dirty="0"/>
          </a:p>
        </p:txBody>
      </p:sp>
      <p:sp>
        <p:nvSpPr>
          <p:cNvPr id="4099" name="Rectangle 3"/>
          <p:cNvSpPr>
            <a:spLocks noGrp="1" noChangeArrowheads="1"/>
          </p:cNvSpPr>
          <p:nvPr>
            <p:ph type="body" idx="1"/>
          </p:nvPr>
        </p:nvSpPr>
        <p:spPr>
          <a:ln/>
        </p:spPr>
        <p:txBody>
          <a:bodyPr/>
          <a:lstStyle/>
          <a:p>
            <a:pPr marL="0" indent="0">
              <a:buNone/>
            </a:pPr>
            <a:r>
              <a:rPr lang="en-US" altLang="de-DE" sz="2800" dirty="0" smtClean="0"/>
              <a:t>Start: 7 December 2023, </a:t>
            </a:r>
            <a:r>
              <a:rPr lang="en-US" altLang="de-DE" sz="2800" dirty="0" smtClean="0"/>
              <a:t>4pm </a:t>
            </a:r>
            <a:r>
              <a:rPr lang="en-US" altLang="de-DE" sz="2800" dirty="0" smtClean="0"/>
              <a:t>(CET/CEST), </a:t>
            </a:r>
            <a:r>
              <a:rPr lang="en-US" altLang="de-DE" sz="2800" dirty="0" smtClean="0"/>
              <a:t>07am </a:t>
            </a:r>
            <a:r>
              <a:rPr lang="en-US" altLang="de-DE" sz="2800" dirty="0" smtClean="0"/>
              <a:t>(PDT</a:t>
            </a:r>
            <a:r>
              <a:rPr lang="en-US" altLang="de-DE" sz="2800" dirty="0" smtClean="0"/>
              <a:t>), max. duration 2h</a:t>
            </a:r>
            <a:endParaRPr lang="en-US" altLang="de-DE" sz="2800" dirty="0" smtClean="0"/>
          </a:p>
          <a:p>
            <a:pPr marL="514350" indent="-514350">
              <a:buFont typeface="+mj-lt"/>
              <a:buAutoNum type="arabicPeriod"/>
            </a:pPr>
            <a:r>
              <a:rPr lang="en-US" altLang="de-DE" sz="2800" dirty="0" smtClean="0"/>
              <a:t>Policies and guidelines</a:t>
            </a:r>
          </a:p>
          <a:p>
            <a:pPr marL="514350" indent="-514350">
              <a:buFont typeface="+mj-lt"/>
              <a:buAutoNum type="arabicPeriod"/>
            </a:pPr>
            <a:r>
              <a:rPr lang="en-US" altLang="de-DE" sz="2800" dirty="0" smtClean="0"/>
              <a:t>Approval of the agenda</a:t>
            </a:r>
          </a:p>
          <a:p>
            <a:pPr marL="514350" indent="-514350">
              <a:buFont typeface="+mj-lt"/>
              <a:buAutoNum type="arabicPeriod"/>
            </a:pPr>
            <a:r>
              <a:rPr lang="en-US" altLang="de-DE" sz="2800" dirty="0" smtClean="0"/>
              <a:t>Discussion of use-cases and requirements</a:t>
            </a:r>
          </a:p>
          <a:p>
            <a:pPr marL="514350" indent="-514350">
              <a:buFont typeface="+mj-lt"/>
              <a:buAutoNum type="arabicPeriod"/>
            </a:pPr>
            <a:r>
              <a:rPr lang="en-US" altLang="de-DE" sz="2800" dirty="0" err="1" smtClean="0"/>
              <a:t>AoB</a:t>
            </a:r>
            <a:endParaRPr lang="en-US" altLang="de-DE"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Dial-in Details</a:t>
            </a:r>
            <a:endParaRPr lang="en-US" dirty="0"/>
          </a:p>
        </p:txBody>
      </p:sp>
      <p:sp>
        <p:nvSpPr>
          <p:cNvPr id="3" name="Inhaltsplatzhalter 2"/>
          <p:cNvSpPr>
            <a:spLocks noGrp="1"/>
          </p:cNvSpPr>
          <p:nvPr>
            <p:ph idx="1"/>
          </p:nvPr>
        </p:nvSpPr>
        <p:spPr/>
        <p:txBody>
          <a:bodyPr/>
          <a:lstStyle/>
          <a:p>
            <a:r>
              <a:rPr lang="en-US" sz="2000" b="1" u="sng" dirty="0"/>
              <a:t>802.15 SG NG-SUN PHY</a:t>
            </a:r>
            <a:endParaRPr lang="de-DE" sz="2000" dirty="0"/>
          </a:p>
          <a:p>
            <a:r>
              <a:rPr lang="en-US" sz="2000" b="1" dirty="0"/>
              <a:t>Thurs. 12/7 @ 8am Central Time</a:t>
            </a:r>
            <a:endParaRPr lang="de-DE" sz="2000" dirty="0"/>
          </a:p>
          <a:p>
            <a:r>
              <a:rPr lang="en-US" sz="2000" dirty="0"/>
              <a:t>802.15 SG NG-SUN PHY</a:t>
            </a:r>
            <a:endParaRPr lang="de-DE" sz="2000" dirty="0"/>
          </a:p>
          <a:p>
            <a:r>
              <a:rPr lang="en-US" sz="2000" dirty="0"/>
              <a:t>Hosted by 802.15 WG WSN</a:t>
            </a:r>
            <a:endParaRPr lang="de-DE" sz="2000" dirty="0"/>
          </a:p>
          <a:p>
            <a:r>
              <a:rPr lang="en-US" sz="2000" u="sng" dirty="0">
                <a:hlinkClick r:id="rId2"/>
              </a:rPr>
              <a:t>https://ieeesa.webex.com/ieeesa/j.php?MTID=m1ac402ffb23232e171790f9107d8ca0a</a:t>
            </a:r>
            <a:endParaRPr lang="de-DE" sz="2000" dirty="0"/>
          </a:p>
          <a:p>
            <a:pPr marL="0" indent="0">
              <a:buNone/>
            </a:pPr>
            <a:endParaRPr lang="en-US" sz="2000" dirty="0"/>
          </a:p>
        </p:txBody>
      </p:sp>
      <p:sp>
        <p:nvSpPr>
          <p:cNvPr id="4" name="Datumsplatzhalter 3"/>
          <p:cNvSpPr>
            <a:spLocks noGrp="1"/>
          </p:cNvSpPr>
          <p:nvPr>
            <p:ph type="dt" sz="half" idx="10"/>
          </p:nvPr>
        </p:nvSpPr>
        <p:spPr/>
        <p:txBody>
          <a:body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3</a:t>
            </a:fld>
            <a:endParaRPr lang="en-US" altLang="de-DE"/>
          </a:p>
        </p:txBody>
      </p:sp>
    </p:spTree>
    <p:extLst>
      <p:ext uri="{BB962C8B-B14F-4D97-AF65-F5344CB8AC3E}">
        <p14:creationId xmlns:p14="http://schemas.microsoft.com/office/powerpoint/2010/main" val="3674199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287</Words>
  <Application>Microsoft Office PowerPoint</Application>
  <PresentationFormat>Bildschirmpräsentation (4:3)</PresentationFormat>
  <Paragraphs>37</Paragraphs>
  <Slides>3</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Arial</vt:lpstr>
      <vt:lpstr>Times New Roman</vt:lpstr>
      <vt:lpstr>Office</vt:lpstr>
      <vt:lpstr>PowerPoint-Präsentation</vt:lpstr>
      <vt:lpstr>Draft Agenda</vt:lpstr>
      <vt:lpstr>Dial-in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12</cp:revision>
  <cp:lastPrinted>1998-02-10T13:28:06Z</cp:lastPrinted>
  <dcterms:created xsi:type="dcterms:W3CDTF">2023-12-01T17:38:14Z</dcterms:created>
  <dcterms:modified xsi:type="dcterms:W3CDTF">2023-12-01T18:00:33Z</dcterms:modified>
</cp:coreProperties>
</file>