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7"/>
  </p:notesMasterIdLst>
  <p:handoutMasterIdLst>
    <p:handoutMasterId r:id="rId8"/>
  </p:handoutMasterIdLst>
  <p:sldIdLst>
    <p:sldId id="259" r:id="rId2"/>
    <p:sldId id="287" r:id="rId3"/>
    <p:sldId id="291" r:id="rId4"/>
    <p:sldId id="292" r:id="rId5"/>
    <p:sldId id="293" r:id="rId6"/>
  </p:sldIdLst>
  <p:sldSz cx="12192000" cy="6858000"/>
  <p:notesSz cx="6934200" cy="9280525"/>
  <p:defaultTextStyle>
    <a:defPPr>
      <a:defRPr lang="en-US"/>
    </a:defPPr>
    <a:lvl1pPr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1pPr>
    <a:lvl2pPr marL="4572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2pPr>
    <a:lvl3pPr marL="9144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3pPr>
    <a:lvl4pPr marL="13716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4pPr>
    <a:lvl5pPr marL="18288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5pPr>
    <a:lvl6pPr marL="2286000" algn="l" defTabSz="457200" rtl="0" eaLnBrk="1" latinLnBrk="0" hangingPunct="1">
      <a:defRPr sz="1200" kern="1200">
        <a:solidFill>
          <a:schemeClr val="tx1"/>
        </a:solidFill>
        <a:latin typeface="Times New Roman" charset="0"/>
        <a:ea typeface="ＭＳ Ｐゴシック" charset="0"/>
        <a:cs typeface="ＭＳ Ｐゴシック" charset="0"/>
      </a:defRPr>
    </a:lvl6pPr>
    <a:lvl7pPr marL="2743200" algn="l" defTabSz="457200" rtl="0" eaLnBrk="1" latinLnBrk="0" hangingPunct="1">
      <a:defRPr sz="1200" kern="1200">
        <a:solidFill>
          <a:schemeClr val="tx1"/>
        </a:solidFill>
        <a:latin typeface="Times New Roman" charset="0"/>
        <a:ea typeface="ＭＳ Ｐゴシック" charset="0"/>
        <a:cs typeface="ＭＳ Ｐゴシック" charset="0"/>
      </a:defRPr>
    </a:lvl7pPr>
    <a:lvl8pPr marL="3200400" algn="l" defTabSz="457200" rtl="0" eaLnBrk="1" latinLnBrk="0" hangingPunct="1">
      <a:defRPr sz="1200" kern="1200">
        <a:solidFill>
          <a:schemeClr val="tx1"/>
        </a:solidFill>
        <a:latin typeface="Times New Roman" charset="0"/>
        <a:ea typeface="ＭＳ Ｐゴシック" charset="0"/>
        <a:cs typeface="ＭＳ Ｐゴシック" charset="0"/>
      </a:defRPr>
    </a:lvl8pPr>
    <a:lvl9pPr marL="3657600" algn="l" defTabSz="457200" rtl="0" eaLnBrk="1" latinLnBrk="0" hangingPunct="1">
      <a:defRPr sz="1200" kern="1200">
        <a:solidFill>
          <a:schemeClr val="tx1"/>
        </a:solidFill>
        <a:latin typeface="Times New Roman" charset="0"/>
        <a:ea typeface="ＭＳ Ｐゴシック" charset="0"/>
        <a:cs typeface="ＭＳ Ｐゴシック" charset="0"/>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9900"/>
    <a:srgbClr val="990000"/>
    <a:srgbClr val="00CC00"/>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38B87300-1C04-49ED-8F1E-9704640A0F86}" v="4" dt="2023-11-14T18:21:47.459"/>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725" autoAdjust="0"/>
    <p:restoredTop sz="95742" autoAdjust="0"/>
  </p:normalViewPr>
  <p:slideViewPr>
    <p:cSldViewPr>
      <p:cViewPr varScale="1">
        <p:scale>
          <a:sx n="84" d="100"/>
          <a:sy n="84" d="100"/>
        </p:scale>
        <p:origin x="663" y="42"/>
      </p:cViewPr>
      <p:guideLst>
        <p:guide orient="horz" pos="2160"/>
        <p:guide pos="384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13" Type="http://schemas.microsoft.com/office/2016/11/relationships/changesInfo" Target="changesInfos/changesInfo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 Id="rId14"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 Beecher" userId="8e59e9d451c39ba5" providerId="LiveId" clId="{38B87300-1C04-49ED-8F1E-9704640A0F86}"/>
    <pc:docChg chg="custSel addSld delSld modSld modMainMaster delSection modSection">
      <pc:chgData name="Phil Beecher" userId="8e59e9d451c39ba5" providerId="LiveId" clId="{38B87300-1C04-49ED-8F1E-9704640A0F86}" dt="2023-11-14T21:30:05.562" v="990" actId="17853"/>
      <pc:docMkLst>
        <pc:docMk/>
      </pc:docMkLst>
      <pc:sldChg chg="modSp mod">
        <pc:chgData name="Phil Beecher" userId="8e59e9d451c39ba5" providerId="LiveId" clId="{38B87300-1C04-49ED-8F1E-9704640A0F86}" dt="2023-11-14T17:42:18.943" v="37" actId="20577"/>
        <pc:sldMkLst>
          <pc:docMk/>
          <pc:sldMk cId="0" sldId="259"/>
        </pc:sldMkLst>
        <pc:spChg chg="mod">
          <ac:chgData name="Phil Beecher" userId="8e59e9d451c39ba5" providerId="LiveId" clId="{38B87300-1C04-49ED-8F1E-9704640A0F86}" dt="2023-11-14T17:42:18.943" v="37" actId="20577"/>
          <ac:spMkLst>
            <pc:docMk/>
            <pc:sldMk cId="0" sldId="259"/>
            <ac:spMk id="27651" creationId="{00000000-0000-0000-0000-000000000000}"/>
          </ac:spMkLst>
        </pc:spChg>
      </pc:sldChg>
      <pc:sldChg chg="modSp mod">
        <pc:chgData name="Phil Beecher" userId="8e59e9d451c39ba5" providerId="LiveId" clId="{38B87300-1C04-49ED-8F1E-9704640A0F86}" dt="2023-11-14T18:45:32.778" v="894" actId="313"/>
        <pc:sldMkLst>
          <pc:docMk/>
          <pc:sldMk cId="822775208" sldId="287"/>
        </pc:sldMkLst>
        <pc:spChg chg="mod">
          <ac:chgData name="Phil Beecher" userId="8e59e9d451c39ba5" providerId="LiveId" clId="{38B87300-1C04-49ED-8F1E-9704640A0F86}" dt="2023-11-14T18:45:32.778" v="894" actId="313"/>
          <ac:spMkLst>
            <pc:docMk/>
            <pc:sldMk cId="822775208" sldId="287"/>
            <ac:spMk id="3" creationId="{8A337E3F-2C54-47D6-B9F4-C7408CA692FF}"/>
          </ac:spMkLst>
        </pc:spChg>
      </pc:sldChg>
      <pc:sldChg chg="del">
        <pc:chgData name="Phil Beecher" userId="8e59e9d451c39ba5" providerId="LiveId" clId="{38B87300-1C04-49ED-8F1E-9704640A0F86}" dt="2023-11-14T18:21:33.851" v="498" actId="47"/>
        <pc:sldMkLst>
          <pc:docMk/>
          <pc:sldMk cId="2583530679" sldId="288"/>
        </pc:sldMkLst>
      </pc:sldChg>
      <pc:sldChg chg="del">
        <pc:chgData name="Phil Beecher" userId="8e59e9d451c39ba5" providerId="LiveId" clId="{38B87300-1C04-49ED-8F1E-9704640A0F86}" dt="2023-11-14T18:21:36.380" v="499" actId="47"/>
        <pc:sldMkLst>
          <pc:docMk/>
          <pc:sldMk cId="3733551723" sldId="289"/>
        </pc:sldMkLst>
      </pc:sldChg>
      <pc:sldChg chg="add del">
        <pc:chgData name="Phil Beecher" userId="8e59e9d451c39ba5" providerId="LiveId" clId="{38B87300-1C04-49ED-8F1E-9704640A0F86}" dt="2023-11-14T18:21:31.491" v="497" actId="47"/>
        <pc:sldMkLst>
          <pc:docMk/>
          <pc:sldMk cId="3190056017" sldId="290"/>
        </pc:sldMkLst>
      </pc:sldChg>
      <pc:sldChg chg="modSp add mod">
        <pc:chgData name="Phil Beecher" userId="8e59e9d451c39ba5" providerId="LiveId" clId="{38B87300-1C04-49ED-8F1E-9704640A0F86}" dt="2023-11-14T19:41:27.225" v="965" actId="948"/>
        <pc:sldMkLst>
          <pc:docMk/>
          <pc:sldMk cId="4269229038" sldId="291"/>
        </pc:sldMkLst>
        <pc:spChg chg="mod">
          <ac:chgData name="Phil Beecher" userId="8e59e9d451c39ba5" providerId="LiveId" clId="{38B87300-1C04-49ED-8F1E-9704640A0F86}" dt="2023-11-14T18:13:54.002" v="458" actId="1076"/>
          <ac:spMkLst>
            <pc:docMk/>
            <pc:sldMk cId="4269229038" sldId="291"/>
            <ac:spMk id="2" creationId="{85F0DE7C-91F5-45A8-9A96-57DA2CC38B3B}"/>
          </ac:spMkLst>
        </pc:spChg>
        <pc:spChg chg="mod">
          <ac:chgData name="Phil Beecher" userId="8e59e9d451c39ba5" providerId="LiveId" clId="{38B87300-1C04-49ED-8F1E-9704640A0F86}" dt="2023-11-14T19:41:27.225" v="965" actId="948"/>
          <ac:spMkLst>
            <pc:docMk/>
            <pc:sldMk cId="4269229038" sldId="291"/>
            <ac:spMk id="3" creationId="{8A337E3F-2C54-47D6-B9F4-C7408CA692FF}"/>
          </ac:spMkLst>
        </pc:spChg>
      </pc:sldChg>
      <pc:sldChg chg="modSp add mod">
        <pc:chgData name="Phil Beecher" userId="8e59e9d451c39ba5" providerId="LiveId" clId="{38B87300-1C04-49ED-8F1E-9704640A0F86}" dt="2023-11-14T21:29:05.136" v="989" actId="33524"/>
        <pc:sldMkLst>
          <pc:docMk/>
          <pc:sldMk cId="3019860061" sldId="292"/>
        </pc:sldMkLst>
        <pc:spChg chg="mod">
          <ac:chgData name="Phil Beecher" userId="8e59e9d451c39ba5" providerId="LiveId" clId="{38B87300-1C04-49ED-8F1E-9704640A0F86}" dt="2023-11-14T21:29:05.136" v="989" actId="33524"/>
          <ac:spMkLst>
            <pc:docMk/>
            <pc:sldMk cId="3019860061" sldId="292"/>
            <ac:spMk id="3" creationId="{8A337E3F-2C54-47D6-B9F4-C7408CA692FF}"/>
          </ac:spMkLst>
        </pc:spChg>
      </pc:sldChg>
      <pc:sldChg chg="modSp add mod">
        <pc:chgData name="Phil Beecher" userId="8e59e9d451c39ba5" providerId="LiveId" clId="{38B87300-1C04-49ED-8F1E-9704640A0F86}" dt="2023-11-14T19:39:09.827" v="938" actId="20577"/>
        <pc:sldMkLst>
          <pc:docMk/>
          <pc:sldMk cId="960053814" sldId="293"/>
        </pc:sldMkLst>
        <pc:spChg chg="mod">
          <ac:chgData name="Phil Beecher" userId="8e59e9d451c39ba5" providerId="LiveId" clId="{38B87300-1C04-49ED-8F1E-9704640A0F86}" dt="2023-11-14T19:39:09.827" v="938" actId="20577"/>
          <ac:spMkLst>
            <pc:docMk/>
            <pc:sldMk cId="960053814" sldId="293"/>
            <ac:spMk id="3" creationId="{8A337E3F-2C54-47D6-B9F4-C7408CA692FF}"/>
          </ac:spMkLst>
        </pc:spChg>
      </pc:sldChg>
      <pc:sldMasterChg chg="modSp mod">
        <pc:chgData name="Phil Beecher" userId="8e59e9d451c39ba5" providerId="LiveId" clId="{38B87300-1C04-49ED-8F1E-9704640A0F86}" dt="2023-11-14T19:32:42.913" v="931" actId="20577"/>
        <pc:sldMasterMkLst>
          <pc:docMk/>
          <pc:sldMasterMk cId="0" sldId="2147483648"/>
        </pc:sldMasterMkLst>
        <pc:spChg chg="mod">
          <ac:chgData name="Phil Beecher" userId="8e59e9d451c39ba5" providerId="LiveId" clId="{38B87300-1C04-49ED-8F1E-9704640A0F86}" dt="2023-11-14T19:32:42.913" v="931" actId="20577"/>
          <ac:spMkLst>
            <pc:docMk/>
            <pc:sldMasterMk cId="0" sldId="2147483648"/>
            <ac:spMk id="13" creationId="{3CB784B2-5860-4B3C-BF6D-C8234231458E}"/>
          </ac:spMkLst>
        </pc:spChg>
        <pc:spChg chg="mod">
          <ac:chgData name="Phil Beecher" userId="8e59e9d451c39ba5" providerId="LiveId" clId="{38B87300-1C04-49ED-8F1E-9704640A0F86}" dt="2023-11-14T19:27:41.361" v="923" actId="20577"/>
          <ac:spMkLst>
            <pc:docMk/>
            <pc:sldMasterMk cId="0" sldId="2147483648"/>
            <ac:spMk id="1031"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3544888" y="177800"/>
            <a:ext cx="2693987"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3075" name="Rectangle 3"/>
          <p:cNvSpPr>
            <a:spLocks noGrp="1" noChangeArrowheads="1"/>
          </p:cNvSpPr>
          <p:nvPr>
            <p:ph type="dt" sz="quarter" idx="1"/>
          </p:nvPr>
        </p:nvSpPr>
        <p:spPr bwMode="auto">
          <a:xfrm>
            <a:off x="695325" y="177800"/>
            <a:ext cx="2309813"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3076" name="Rectangle 4"/>
          <p:cNvSpPr>
            <a:spLocks noGrp="1" noChangeArrowheads="1"/>
          </p:cNvSpPr>
          <p:nvPr>
            <p:ph type="ftr" sz="quarter" idx="2"/>
          </p:nvPr>
        </p:nvSpPr>
        <p:spPr bwMode="auto">
          <a:xfrm>
            <a:off x="4160838" y="8982075"/>
            <a:ext cx="2157412"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sz="1000">
                <a:latin typeface="Times New Roman" pitchFamily="18" charset="0"/>
                <a:ea typeface="ＭＳ Ｐゴシック" pitchFamily="-65" charset="-128"/>
                <a:cs typeface="+mn-cs"/>
              </a:defRPr>
            </a:lvl1pPr>
          </a:lstStyle>
          <a:p>
            <a:pPr>
              <a:defRPr/>
            </a:pPr>
            <a:r>
              <a:rPr lang="en-US"/>
              <a:t>&lt;Pat Kinney&gt;, &lt;Kinney Consulting LLC&gt;</a:t>
            </a:r>
          </a:p>
        </p:txBody>
      </p:sp>
      <p:sp>
        <p:nvSpPr>
          <p:cNvPr id="3077" name="Rectangle 5"/>
          <p:cNvSpPr>
            <a:spLocks noGrp="1" noChangeArrowheads="1"/>
          </p:cNvSpPr>
          <p:nvPr>
            <p:ph type="sldNum" sz="quarter" idx="3"/>
          </p:nvPr>
        </p:nvSpPr>
        <p:spPr bwMode="auto">
          <a:xfrm>
            <a:off x="2697163" y="8982075"/>
            <a:ext cx="1385887"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ctr" defTabSz="933450" eaLnBrk="0" hangingPunct="0">
              <a:defRPr sz="1000">
                <a:latin typeface="Times New Roman" pitchFamily="18" charset="0"/>
                <a:ea typeface="ＭＳ Ｐゴシック" pitchFamily="-65" charset="-128"/>
                <a:cs typeface="+mn-cs"/>
              </a:defRPr>
            </a:lvl1pPr>
          </a:lstStyle>
          <a:p>
            <a:pPr>
              <a:defRPr/>
            </a:pPr>
            <a:r>
              <a:rPr lang="en-US"/>
              <a:t>Page </a:t>
            </a:r>
            <a:fld id="{A02D7F57-CF25-5744-BB38-A746692E5220}" type="slidenum">
              <a:rPr lang="en-US"/>
              <a:pPr>
                <a:defRPr/>
              </a:pPr>
              <a:t>‹#›</a:t>
            </a:fld>
            <a:endParaRPr lang="en-US"/>
          </a:p>
        </p:txBody>
      </p:sp>
      <p:sp>
        <p:nvSpPr>
          <p:cNvPr id="1331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3319"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defTabSz="933450" eaLnBrk="0" hangingPunct="0"/>
            <a:r>
              <a:rPr lang="en-US"/>
              <a:t>Submission</a:t>
            </a:r>
          </a:p>
        </p:txBody>
      </p:sp>
      <p:sp>
        <p:nvSpPr>
          <p:cNvPr id="1332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83032640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3467100" y="98425"/>
            <a:ext cx="2814638"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2051" name="Rectangle 3"/>
          <p:cNvSpPr>
            <a:spLocks noGrp="1" noChangeArrowheads="1"/>
          </p:cNvSpPr>
          <p:nvPr>
            <p:ph type="dt" idx="1"/>
          </p:nvPr>
        </p:nvSpPr>
        <p:spPr bwMode="auto">
          <a:xfrm>
            <a:off x="654050" y="98425"/>
            <a:ext cx="2736850"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14340"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 xmlns:a14="http://schemas.microsoft.com/office/drawing/2010/main">
                <a:solidFill>
                  <a:srgbClr val="FFFFFF"/>
                </a:solidFill>
              </a14:hiddenFill>
            </a:ext>
            <a:ext uri="{FAA26D3D-D897-4be2-8F04-BA451C77F1D7}">
              <ma14:placeholderFlag xmlns="" xmlns:ma14="http://schemas.microsoft.com/office/mac/drawingml/2011/main" val="1"/>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771900" y="8985250"/>
            <a:ext cx="250983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ＭＳ Ｐゴシック" pitchFamily="-65" charset="-128"/>
                <a:cs typeface="+mn-cs"/>
              </a:defRPr>
            </a:lvl5pPr>
          </a:lstStyle>
          <a:p>
            <a:pPr lvl="4">
              <a:defRPr/>
            </a:pPr>
            <a:r>
              <a:rPr lang="en-US"/>
              <a:t>&lt;Pat Kinney&gt;, &lt;Kinney Consulting LLC&gt;</a:t>
            </a:r>
          </a:p>
        </p:txBody>
      </p:sp>
      <p:sp>
        <p:nvSpPr>
          <p:cNvPr id="2055" name="Rectangle 7"/>
          <p:cNvSpPr>
            <a:spLocks noGrp="1" noChangeArrowheads="1"/>
          </p:cNvSpPr>
          <p:nvPr>
            <p:ph type="sldNum" sz="quarter" idx="5"/>
          </p:nvPr>
        </p:nvSpPr>
        <p:spPr bwMode="auto">
          <a:xfrm>
            <a:off x="2933700" y="8985250"/>
            <a:ext cx="80168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a:latin typeface="Times New Roman" pitchFamily="18" charset="0"/>
                <a:ea typeface="ＭＳ Ｐゴシック" pitchFamily="-65" charset="-128"/>
                <a:cs typeface="+mn-cs"/>
              </a:defRPr>
            </a:lvl1pPr>
          </a:lstStyle>
          <a:p>
            <a:pPr>
              <a:defRPr/>
            </a:pPr>
            <a:r>
              <a:rPr lang="en-US"/>
              <a:t>Page </a:t>
            </a:r>
            <a:fld id="{44150747-EEFC-F243-90C1-8A0124CC47EF}" type="slidenum">
              <a:rPr lang="en-US"/>
              <a:pPr>
                <a:defRPr/>
              </a:pPr>
              <a:t>‹#›</a:t>
            </a:fld>
            <a:endParaRPr lang="en-US"/>
          </a:p>
        </p:txBody>
      </p:sp>
      <p:sp>
        <p:nvSpPr>
          <p:cNvPr id="14344"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a:t>Submission</a:t>
            </a:r>
          </a:p>
        </p:txBody>
      </p:sp>
      <p:sp>
        <p:nvSpPr>
          <p:cNvPr id="14345"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4346"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1955507818"/>
      </p:ext>
    </p:extLst>
  </p:cSld>
  <p:clrMap bg1="lt1" tx1="dk1" bg2="lt2" tx2="dk2" accent1="accent1" accent2="accent2" accent3="accent3" accent4="accent4" accent5="accent5" accent6="accent6" hlink="hlink" folHlink="folHlink"/>
  <p:hf ftr="0"/>
  <p:notesStyle>
    <a:lvl1pPr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65" charset="-128"/>
        <a:cs typeface="ＭＳ Ｐゴシック" pitchFamily="-65" charset="-128"/>
      </a:defRPr>
    </a:lvl1pPr>
    <a:lvl2pPr marL="1143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hdr" sz="quarter"/>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doc.: IEEE 802.15-&lt;15-09-0758-00-004e&gt;</a:t>
            </a:r>
          </a:p>
        </p:txBody>
      </p:sp>
      <p:sp>
        <p:nvSpPr>
          <p:cNvPr id="16386" name="Rectangle 3"/>
          <p:cNvSpPr>
            <a:spLocks noGrp="1" noChangeArrowheads="1"/>
          </p:cNvSpPr>
          <p:nvPr>
            <p:ph type="dt" sz="quarter"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&lt;month year&gt;</a:t>
            </a:r>
          </a:p>
        </p:txBody>
      </p:sp>
      <p:sp>
        <p:nvSpPr>
          <p:cNvPr id="16387" name="Rectangle 7"/>
          <p:cNvSpPr>
            <a:spLocks noGrp="1" noChangeArrowheads="1"/>
          </p:cNvSpPr>
          <p:nvPr>
            <p:ph type="sldNum" sz="quarter" idx="5"/>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a:t>Page </a:t>
            </a:r>
            <a:fld id="{866C5DAD-7524-994C-A6BA-A3A5EEF4EA53}" type="slidenum">
              <a:rPr lang="en-US"/>
              <a:pPr/>
              <a:t>1</a:t>
            </a:fld>
            <a:endParaRPr lang="en-US"/>
          </a:p>
        </p:txBody>
      </p:sp>
      <p:sp>
        <p:nvSpPr>
          <p:cNvPr id="16388" name="Rectangle 2"/>
          <p:cNvSpPr>
            <a:spLocks noGrp="1" noRot="1" noChangeAspect="1" noChangeArrowheads="1" noTextEdit="1"/>
          </p:cNvSpPr>
          <p:nvPr>
            <p:ph type="sldImg"/>
          </p:nvPr>
        </p:nvSpPr>
        <p:spPr>
          <a:xfrm>
            <a:off x="384175" y="701675"/>
            <a:ext cx="6165850" cy="3468688"/>
          </a:xfrm>
          <a:ln/>
        </p:spPr>
      </p:sp>
      <p:sp>
        <p:nvSpPr>
          <p:cNvPr id="16389" name="Rectangle 3"/>
          <p:cNvSpPr>
            <a:spLocks noGrp="1" noChangeArrowheads="1"/>
          </p:cNvSpPr>
          <p:nvPr>
            <p:ph type="body"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p>
            <a:endParaRPr lang="en-US">
              <a:latin typeface="Times New Roman" charset="0"/>
              <a:ea typeface="ＭＳ Ｐゴシック" charset="0"/>
              <a:cs typeface="ＭＳ Ｐゴシック"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610FB486-AAD8-7A45-91E4-F1992B1AD250}" type="slidenum">
              <a:rPr lang="en-US"/>
              <a:pPr>
                <a:defRPr/>
              </a:pPr>
              <a:t>‹#›</a:t>
            </a:fld>
            <a:endParaRPr lang="en-US"/>
          </a:p>
        </p:txBody>
      </p:sp>
      <p:sp>
        <p:nvSpPr>
          <p:cNvPr id="7" name="Rectangle 5">
            <a:extLst>
              <a:ext uri="{FF2B5EF4-FFF2-40B4-BE49-F238E27FC236}">
                <a16:creationId xmlns:a16="http://schemas.microsoft.com/office/drawing/2014/main" id="{5B07D9AD-AE5C-4EB4-87E8-7441F9EDAC4D}"/>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9083538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7415733E-E371-8944-98C6-8B637C4A033A}" type="slidenum">
              <a:rPr lang="en-US"/>
              <a:pPr>
                <a:defRPr/>
              </a:pPr>
              <a:t>‹#›</a:t>
            </a:fld>
            <a:endParaRPr lang="en-US"/>
          </a:p>
        </p:txBody>
      </p:sp>
    </p:spTree>
    <p:extLst>
      <p:ext uri="{BB962C8B-B14F-4D97-AF65-F5344CB8AC3E}">
        <p14:creationId xmlns:p14="http://schemas.microsoft.com/office/powerpoint/2010/main" val="1477364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BFB76361-5C65-0D4B-B622-28E73D1018C7}" type="slidenum">
              <a:rPr lang="en-US"/>
              <a:pPr>
                <a:defRPr/>
              </a:pPr>
              <a:t>‹#›</a:t>
            </a:fld>
            <a:endParaRPr lang="en-US"/>
          </a:p>
        </p:txBody>
      </p:sp>
    </p:spTree>
    <p:extLst>
      <p:ext uri="{BB962C8B-B14F-4D97-AF65-F5344CB8AC3E}">
        <p14:creationId xmlns:p14="http://schemas.microsoft.com/office/powerpoint/2010/main" val="12384725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F813D194-DC58-0D48-B1D8-DF06EA9AC35A}" type="slidenum">
              <a:rPr lang="en-US"/>
              <a:pPr>
                <a:defRPr/>
              </a:pPr>
              <a:t>‹#›</a:t>
            </a:fld>
            <a:endParaRPr lang="en-US"/>
          </a:p>
        </p:txBody>
      </p:sp>
    </p:spTree>
    <p:extLst>
      <p:ext uri="{BB962C8B-B14F-4D97-AF65-F5344CB8AC3E}">
        <p14:creationId xmlns:p14="http://schemas.microsoft.com/office/powerpoint/2010/main" val="16474065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dirty="0"/>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9" name="Rectangle 6"/>
          <p:cNvSpPr>
            <a:spLocks noGrp="1" noChangeArrowheads="1"/>
          </p:cNvSpPr>
          <p:nvPr>
            <p:ph type="sldNum" sz="quarter" idx="12"/>
          </p:nvPr>
        </p:nvSpPr>
        <p:spPr>
          <a:ln/>
        </p:spPr>
        <p:txBody>
          <a:bodyPr/>
          <a:lstStyle>
            <a:lvl1pPr>
              <a:defRPr/>
            </a:lvl1pPr>
          </a:lstStyle>
          <a:p>
            <a:pPr>
              <a:defRPr/>
            </a:pPr>
            <a:r>
              <a:rPr lang="en-US"/>
              <a:t>Slide </a:t>
            </a:r>
            <a:fld id="{B9D54812-C8A6-0B4F-8842-5277823143D2}" type="slidenum">
              <a:rPr lang="en-US"/>
              <a:pPr>
                <a:defRPr/>
              </a:pPr>
              <a:t>‹#›</a:t>
            </a:fld>
            <a:endParaRPr lang="en-US"/>
          </a:p>
        </p:txBody>
      </p:sp>
    </p:spTree>
    <p:extLst>
      <p:ext uri="{BB962C8B-B14F-4D97-AF65-F5344CB8AC3E}">
        <p14:creationId xmlns:p14="http://schemas.microsoft.com/office/powerpoint/2010/main" val="2131378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Rectangle 6"/>
          <p:cNvSpPr>
            <a:spLocks noGrp="1" noChangeArrowheads="1"/>
          </p:cNvSpPr>
          <p:nvPr>
            <p:ph type="sldNum" sz="quarter" idx="12"/>
          </p:nvPr>
        </p:nvSpPr>
        <p:spPr>
          <a:ln/>
        </p:spPr>
        <p:txBody>
          <a:bodyPr/>
          <a:lstStyle>
            <a:lvl1pPr>
              <a:defRPr/>
            </a:lvl1pPr>
          </a:lstStyle>
          <a:p>
            <a:pPr>
              <a:defRPr/>
            </a:pPr>
            <a:r>
              <a:rPr lang="en-US"/>
              <a:t>Slide </a:t>
            </a:r>
            <a:fld id="{44D6F7E7-F846-9C47-8234-F22A6D728C69}" type="slidenum">
              <a:rPr lang="en-US"/>
              <a:pPr>
                <a:defRPr/>
              </a:pPr>
              <a:t>‹#›</a:t>
            </a:fld>
            <a:endParaRPr lang="en-US"/>
          </a:p>
        </p:txBody>
      </p:sp>
      <p:sp>
        <p:nvSpPr>
          <p:cNvPr id="3" name="Rectangle 5">
            <a:extLst>
              <a:ext uri="{FF2B5EF4-FFF2-40B4-BE49-F238E27FC236}">
                <a16:creationId xmlns:a16="http://schemas.microsoft.com/office/drawing/2014/main" id="{5C13CC33-2033-9EF6-9D68-DA26E20C07D3}"/>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8058207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Rectangle 6"/>
          <p:cNvSpPr>
            <a:spLocks noGrp="1" noChangeArrowheads="1"/>
          </p:cNvSpPr>
          <p:nvPr>
            <p:ph type="sldNum" sz="quarter" idx="12"/>
          </p:nvPr>
        </p:nvSpPr>
        <p:spPr>
          <a:ln/>
        </p:spPr>
        <p:txBody>
          <a:bodyPr/>
          <a:lstStyle>
            <a:lvl1pPr>
              <a:defRPr/>
            </a:lvl1pPr>
          </a:lstStyle>
          <a:p>
            <a:pPr>
              <a:defRPr/>
            </a:pPr>
            <a:r>
              <a:rPr lang="en-US"/>
              <a:t>Slide </a:t>
            </a:r>
            <a:fld id="{03628903-88D7-C74D-8D58-8597ECE2BB7F}" type="slidenum">
              <a:rPr lang="en-US"/>
              <a:pPr>
                <a:defRPr/>
              </a:pPr>
              <a:t>‹#›</a:t>
            </a:fld>
            <a:endParaRPr lang="en-US"/>
          </a:p>
        </p:txBody>
      </p:sp>
      <p:sp>
        <p:nvSpPr>
          <p:cNvPr id="2" name="Rectangle 5">
            <a:extLst>
              <a:ext uri="{FF2B5EF4-FFF2-40B4-BE49-F238E27FC236}">
                <a16:creationId xmlns:a16="http://schemas.microsoft.com/office/drawing/2014/main" id="{C58AAC64-B14F-3DEE-BCB4-E7E23D517354}"/>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5647187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j-lt"/>
                <a:ea typeface="ＭＳ Ｐゴシック" pitchFamily="-65" charset="-128"/>
                <a:cs typeface="Calibri" panose="020F0502020204030204" pitchFamily="34" charset="0"/>
              </a:defRPr>
            </a:lvl1pPr>
          </a:lstStyle>
          <a:p>
            <a:pPr>
              <a:defRPr/>
            </a:pPr>
            <a:r>
              <a:rPr lang="en-US" dirty="0"/>
              <a:t>Slide </a:t>
            </a:r>
            <a:fld id="{AD8365B0-1DCB-374B-8D2E-32E02956BE58}" type="slidenum">
              <a:rPr lang="en-US" smtClean="0"/>
              <a:pPr>
                <a:defRPr/>
              </a:pPr>
              <a:t>‹#›</a:t>
            </a:fld>
            <a:endParaRPr lang="en-US" dirty="0"/>
          </a:p>
        </p:txBody>
      </p:sp>
      <p:sp>
        <p:nvSpPr>
          <p:cNvPr id="1031" name="Rectangle 7"/>
          <p:cNvSpPr>
            <a:spLocks noChangeArrowheads="1"/>
          </p:cNvSpPr>
          <p:nvPr/>
        </p:nvSpPr>
        <p:spPr bwMode="auto">
          <a:xfrm>
            <a:off x="5994400" y="229056"/>
            <a:ext cx="52832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r" eaLnBrk="0" hangingPunct="0"/>
            <a:r>
              <a:rPr lang="en-US" sz="1400" b="0" dirty="0">
                <a:latin typeface="+mj-lt"/>
                <a:cs typeface="Calibri" panose="020F0502020204030204" pitchFamily="34" charset="0"/>
              </a:rPr>
              <a:t>doc #: IEEE 802.15-23-0580-00-0mag</a:t>
            </a:r>
          </a:p>
        </p:txBody>
      </p:sp>
      <p:sp>
        <p:nvSpPr>
          <p:cNvPr id="1033" name="Rectangle 9"/>
          <p:cNvSpPr>
            <a:spLocks noChangeArrowheads="1"/>
          </p:cNvSpPr>
          <p:nvPr/>
        </p:nvSpPr>
        <p:spPr bwMode="auto">
          <a:xfrm>
            <a:off x="914400" y="6475413"/>
            <a:ext cx="948267" cy="18466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sz="1200" dirty="0">
                <a:latin typeface="+mj-lt"/>
                <a:cs typeface="Calibri" panose="020F0502020204030204" pitchFamily="34" charset="0"/>
              </a:rPr>
              <a:t>Submission</a:t>
            </a:r>
          </a:p>
        </p:txBody>
      </p:sp>
      <p:sp>
        <p:nvSpPr>
          <p:cNvPr id="1034"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sz="1200"/>
          </a:p>
        </p:txBody>
      </p:sp>
      <p:sp>
        <p:nvSpPr>
          <p:cNvPr id="11" name="Rectangle 5">
            <a:extLst>
              <a:ext uri="{FF2B5EF4-FFF2-40B4-BE49-F238E27FC236}">
                <a16:creationId xmlns:a16="http://schemas.microsoft.com/office/drawing/2014/main" id="{C6AE45B6-7BA4-4329-AA29-8E094456F97C}"/>
              </a:ext>
            </a:extLst>
          </p:cNvPr>
          <p:cNvSpPr>
            <a:spLocks noGrp="1" noChangeArrowheads="1"/>
          </p:cNvSpPr>
          <p:nvPr>
            <p:ph type="ftr" sz="quarter" idx="3"/>
          </p:nvPr>
        </p:nvSpPr>
        <p:spPr>
          <a:xfrm>
            <a:off x="7315200" y="6473309"/>
            <a:ext cx="3962400" cy="184666"/>
          </a:xfrm>
          <a:prstGeom prst="rect">
            <a:avLst/>
          </a:prstGeom>
          <a:ln/>
        </p:spPr>
        <p:txBody>
          <a:bodyPr tIns="0" bIns="0"/>
          <a:lstStyle>
            <a:lvl1pPr>
              <a:defRPr>
                <a:latin typeface="+mj-lt"/>
                <a:cs typeface="Calibri" panose="020F0502020204030204" pitchFamily="34" charset="0"/>
              </a:defRPr>
            </a:lvl1pPr>
          </a:lstStyle>
          <a:p>
            <a:pPr algn="r">
              <a:defRPr/>
            </a:pPr>
            <a:r>
              <a:rPr lang="en-US" dirty="0"/>
              <a:t>Phil Beecher (Wi-SUN Alliance)</a:t>
            </a:r>
          </a:p>
        </p:txBody>
      </p:sp>
      <p:sp>
        <p:nvSpPr>
          <p:cNvPr id="13" name="Rectangle 7">
            <a:extLst>
              <a:ext uri="{FF2B5EF4-FFF2-40B4-BE49-F238E27FC236}">
                <a16:creationId xmlns:a16="http://schemas.microsoft.com/office/drawing/2014/main" id="{3CB784B2-5860-4B3C-BF6D-C8234231458E}"/>
              </a:ext>
            </a:extLst>
          </p:cNvPr>
          <p:cNvSpPr>
            <a:spLocks noChangeArrowheads="1"/>
          </p:cNvSpPr>
          <p:nvPr userDrawn="1"/>
        </p:nvSpPr>
        <p:spPr bwMode="auto">
          <a:xfrm>
            <a:off x="914400" y="229056"/>
            <a:ext cx="26416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l" eaLnBrk="0" hangingPunct="0"/>
            <a:r>
              <a:rPr lang="en-US" sz="1400" b="0" dirty="0">
                <a:latin typeface="+mj-lt"/>
                <a:cs typeface="Calibri" panose="020F0502020204030204" pitchFamily="34" charset="0"/>
              </a:rPr>
              <a:t>November 2023</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Lst>
  <p:hf hdr="0"/>
  <p:txStyles>
    <p:titleStyle>
      <a:lvl1pPr algn="ctr" rtl="0" eaLnBrk="0" fontAlgn="base" hangingPunct="0">
        <a:spcBef>
          <a:spcPct val="0"/>
        </a:spcBef>
        <a:spcAft>
          <a:spcPct val="0"/>
        </a:spcAft>
        <a:defRPr sz="3600">
          <a:solidFill>
            <a:schemeClr val="tx2"/>
          </a:solidFill>
          <a:latin typeface="+mj-lt"/>
          <a:ea typeface="ＭＳ Ｐゴシック" pitchFamily="-65" charset="-128"/>
          <a:cs typeface="ＭＳ Ｐゴシック" pitchFamily="-65" charset="-128"/>
        </a:defRPr>
      </a:lvl1pPr>
      <a:lvl2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2pPr>
      <a:lvl3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3pPr>
      <a:lvl4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4pPr>
      <a:lvl5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5pPr>
      <a:lvl6pPr marL="457200" algn="ctr" rtl="0" eaLnBrk="0" fontAlgn="base" hangingPunct="0">
        <a:spcBef>
          <a:spcPct val="0"/>
        </a:spcBef>
        <a:spcAft>
          <a:spcPct val="0"/>
        </a:spcAft>
        <a:defRPr sz="3600">
          <a:solidFill>
            <a:schemeClr val="tx2"/>
          </a:solidFill>
          <a:latin typeface="Times New Roman" pitchFamily="-109" charset="0"/>
        </a:defRPr>
      </a:lvl6pPr>
      <a:lvl7pPr marL="914400" algn="ctr" rtl="0" eaLnBrk="0" fontAlgn="base" hangingPunct="0">
        <a:spcBef>
          <a:spcPct val="0"/>
        </a:spcBef>
        <a:spcAft>
          <a:spcPct val="0"/>
        </a:spcAft>
        <a:defRPr sz="3600">
          <a:solidFill>
            <a:schemeClr val="tx2"/>
          </a:solidFill>
          <a:latin typeface="Times New Roman" pitchFamily="-109" charset="0"/>
        </a:defRPr>
      </a:lvl7pPr>
      <a:lvl8pPr marL="1371600" algn="ctr" rtl="0" eaLnBrk="0" fontAlgn="base" hangingPunct="0">
        <a:spcBef>
          <a:spcPct val="0"/>
        </a:spcBef>
        <a:spcAft>
          <a:spcPct val="0"/>
        </a:spcAft>
        <a:defRPr sz="3600">
          <a:solidFill>
            <a:schemeClr val="tx2"/>
          </a:solidFill>
          <a:latin typeface="Times New Roman" pitchFamily="-109" charset="0"/>
        </a:defRPr>
      </a:lvl8pPr>
      <a:lvl9pPr marL="1828800" algn="ctr" rtl="0" eaLnBrk="0" fontAlgn="base" hangingPunct="0">
        <a:spcBef>
          <a:spcPct val="0"/>
        </a:spcBef>
        <a:spcAft>
          <a:spcPct val="0"/>
        </a:spcAft>
        <a:defRPr sz="3600">
          <a:solidFill>
            <a:schemeClr val="tx2"/>
          </a:solidFill>
          <a:latin typeface="Times New Roman" pitchFamily="-109"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pitchFamily="-65" charset="-128"/>
          <a:cs typeface="ＭＳ Ｐゴシック" pitchFamily="-65"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pitchFamily="-109" charset="-128"/>
        </a:defRPr>
      </a:lvl2pPr>
      <a:lvl3pPr marL="1085850" indent="-228600" algn="l" rtl="0" eaLnBrk="0" fontAlgn="base" hangingPunct="0">
        <a:spcBef>
          <a:spcPct val="20000"/>
        </a:spcBef>
        <a:spcAft>
          <a:spcPct val="0"/>
        </a:spcAft>
        <a:buChar char="•"/>
        <a:defRPr sz="2400">
          <a:solidFill>
            <a:schemeClr val="tx1"/>
          </a:solidFill>
          <a:latin typeface="+mn-lt"/>
          <a:ea typeface="ＭＳ Ｐゴシック" pitchFamily="-109" charset="-128"/>
        </a:defRPr>
      </a:lvl3pPr>
      <a:lvl4pPr marL="14287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4pPr>
      <a:lvl5pPr marL="17716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5pPr>
      <a:lvl6pPr marL="22288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6pPr>
      <a:lvl7pPr marL="26860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7pPr>
      <a:lvl8pPr marL="31432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8pPr>
      <a:lvl9pPr marL="36004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hyperlink" Target="https://www.ieee802.org/1/files/public/docs2023/ea-PAR-0923-v02.pdf" TargetMode="External"/><Relationship Id="rId2" Type="http://schemas.openxmlformats.org/officeDocument/2006/relationships/hyperlink" Target="https://www.ieee802.org/1/files/public/docs2023/cb-cor1-mansfield-draft-PAR-10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z-draft-CSD-0923-v01.pdf" TargetMode="External"/><Relationship Id="rId5" Type="http://schemas.openxmlformats.org/officeDocument/2006/relationships/hyperlink" Target="https://www.ieee802.org/1/files/public/docs2023/dz-draft-PAR-0923-v01.pdf" TargetMode="External"/><Relationship Id="rId4" Type="http://schemas.openxmlformats.org/officeDocument/2006/relationships/hyperlink" Target="https://www.ieee802.org/1/files/public/docs2023/ea-CSD-0923-v01.pdf"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Number Placeholder 3"/>
          <p:cNvSpPr>
            <a:spLocks noGrp="1"/>
          </p:cNvSpPr>
          <p:nvPr>
            <p:ph type="sldNum" sz="quarter" idx="12"/>
          </p:nvPr>
        </p:nvSpPr>
        <p:spPr>
          <a:xfrm>
            <a:off x="5930396" y="6475413"/>
            <a:ext cx="432811"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dirty="0"/>
              <a:t>Slide </a:t>
            </a:r>
            <a:fld id="{848D596F-C781-734B-BBB7-F4522741765A}" type="slidenum">
              <a:rPr lang="en-US"/>
              <a:pPr/>
              <a:t>1</a:t>
            </a:fld>
            <a:endParaRPr lang="en-US" dirty="0"/>
          </a:p>
        </p:txBody>
      </p:sp>
      <p:sp>
        <p:nvSpPr>
          <p:cNvPr id="27651" name="Rectangle 3"/>
          <p:cNvSpPr>
            <a:spLocks noChangeArrowheads="1"/>
          </p:cNvSpPr>
          <p:nvPr/>
        </p:nvSpPr>
        <p:spPr bwMode="auto">
          <a:xfrm>
            <a:off x="1676400" y="609601"/>
            <a:ext cx="8839200" cy="4524315"/>
          </a:xfrm>
          <a:prstGeom prst="rect">
            <a:avLst/>
          </a:prstGeom>
          <a:noFill/>
          <a:ln w="12700">
            <a:noFill/>
            <a:miter lim="800000"/>
            <a:headEnd type="none" w="sm" len="sm"/>
            <a:tailEnd type="none" w="sm" len="sm"/>
          </a:ln>
          <a:effectLst/>
        </p:spPr>
        <p:txBody>
          <a:bodyPr>
            <a:spAutoFit/>
          </a:bodyPr>
          <a:lstStyle/>
          <a:p>
            <a:pPr algn="ctr" eaLnBrk="0" hangingPunct="0">
              <a:defRPr/>
            </a:pPr>
            <a:r>
              <a:rPr lang="en-US" sz="1800" b="1" u="sng" dirty="0">
                <a:solidFill>
                  <a:schemeClr val="tx2"/>
                </a:solidFill>
                <a:effectLst>
                  <a:outerShdw blurRad="38100" dist="38100" dir="2700000" algn="tl">
                    <a:srgbClr val="C0C0C0"/>
                  </a:outerShdw>
                </a:effectLst>
                <a:latin typeface="Calibri" panose="020F0502020204030204" pitchFamily="34" charset="0"/>
                <a:ea typeface="ＭＳ Ｐゴシック" pitchFamily="-65" charset="-128"/>
                <a:cs typeface="Calibri" panose="020F0502020204030204" pitchFamily="34" charset="0"/>
              </a:rPr>
              <a:t>Project: IEEE P802.15 Working Group for Wireless Personal Area Networks (WPANs)</a:t>
            </a:r>
            <a:endParaRPr lang="en-US" sz="1600" b="1"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endParaRPr lang="en-US" sz="1600"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Submission Title: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802.15 PAR and CSD Comments-  November 2023 Plenary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Date Submitted: </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14 November 2023</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Source: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Phil Beecher</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Company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Wi-SUN Alliance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Address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Hove Actually, SE England</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Voice:[</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+44-1273-422275</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E-Mail:[</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pbeecher@wi-sun.org</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802.15 comments for 802 PARs/CSDs for November 2023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dirty="0">
                <a:solidFill>
                  <a:schemeClr val="accent2"/>
                </a:solidFill>
                <a:latin typeface="Calibri" panose="020F0502020204030204" pitchFamily="34" charset="0"/>
                <a:ea typeface="ＭＳ Ｐゴシック" pitchFamily="-65" charset="-128"/>
                <a:cs typeface="Calibri" panose="020F0502020204030204" pitchFamily="34" charset="0"/>
              </a:rPr>
              <a:t>	</a:t>
            </a:r>
            <a:endParaRPr lang="en-US"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Abstract:</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Report for the November 2023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Purpose: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[Contribution for SC Maintenance]</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Notice: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Release: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The contributor acknowledges and accepts that this contribution becomes the property of IEEE and may be made publicly available by P802.15.	</a:t>
            </a:r>
          </a:p>
        </p:txBody>
      </p:sp>
      <p:sp>
        <p:nvSpPr>
          <p:cNvPr id="6" name="Footer Placeholder 2">
            <a:extLst>
              <a:ext uri="{FF2B5EF4-FFF2-40B4-BE49-F238E27FC236}">
                <a16:creationId xmlns:a16="http://schemas.microsoft.com/office/drawing/2014/main" id="{F59EBCD5-D7B1-4150-8007-2DEC53B2A40A}"/>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1068916" y="669153"/>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59396" y="1295400"/>
            <a:ext cx="10873208" cy="5105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 PARs and CSDs</a:t>
            </a:r>
          </a:p>
          <a:p>
            <a:pPr>
              <a:spcBef>
                <a:spcPts val="0"/>
              </a:spcBef>
              <a:spcAft>
                <a:spcPts val="0"/>
              </a:spcAft>
              <a:buFont typeface="Arial" panose="020B0604020202020204" pitchFamily="34" charset="0"/>
              <a:buChar char="•"/>
            </a:pP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802.1CB-2017/Cor1 - FRER Corrigendum 1,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400050" lvl="1" indent="0">
              <a:spcBef>
                <a:spcPts val="0"/>
              </a:spcBef>
              <a:spcAft>
                <a:spcPts val="0"/>
              </a:spcAft>
              <a:buNone/>
            </a:pP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No comments</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802.1ACea - Amendment - Support for IEEE Std 802.15.6 ,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3"/>
              </a:rPr>
              <a:t>PAR</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4"/>
              </a:rPr>
              <a:t>CSD</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457200" lvl="1" indent="0">
              <a:spcBef>
                <a:spcPts val="0"/>
              </a:spcBef>
              <a:spcAft>
                <a:spcPts val="0"/>
              </a:spcAft>
              <a:buNone/>
            </a:pP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1 comment:  In the CSD, we agree that a CA document is not required, but suggest rewording </a:t>
            </a:r>
            <a:r>
              <a:rPr lang="en-GB" sz="2400" dirty="0">
                <a:latin typeface="Calibri" panose="020F0502020204030204" pitchFamily="34" charset="0"/>
                <a:ea typeface="Calibri" panose="020F0502020204030204" pitchFamily="34" charset="0"/>
                <a:cs typeface="Calibri" panose="020F0502020204030204" pitchFamily="34" charset="0"/>
              </a:rPr>
              <a:t>the reason why the CA document is not applicable </a:t>
            </a: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to:</a:t>
            </a:r>
          </a:p>
          <a:p>
            <a:pPr marL="457200" lvl="1" indent="0">
              <a:spcBef>
                <a:spcPts val="0"/>
              </a:spcBef>
              <a:spcAft>
                <a:spcPts val="0"/>
              </a:spcAft>
              <a:buNone/>
            </a:pPr>
            <a:r>
              <a:rPr lang="en-GB" sz="2400" kern="100" dirty="0">
                <a:effectLst/>
                <a:latin typeface="Calibri" panose="020F0502020204030204" pitchFamily="34" charset="0"/>
                <a:ea typeface="Yu Mincho" panose="02020400000000000000" pitchFamily="18" charset="-128"/>
                <a:cs typeface="Times New Roman" panose="02020603050405020304" pitchFamily="18" charset="0"/>
              </a:rPr>
              <a:t>“This project does not change the use of wireless spectrum already defined in IEEE Std 802.15.6-2012” </a:t>
            </a:r>
            <a:endParaRPr lang="en-GB" sz="16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802.1AXdz - Amendment - YANG for Link Aggregation ,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5"/>
              </a:rPr>
              <a:t>PAR</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6"/>
              </a:rPr>
              <a:t>CSD</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400050" lvl="1" indent="0">
              <a:spcBef>
                <a:spcPts val="0"/>
              </a:spcBef>
              <a:spcAft>
                <a:spcPts val="0"/>
              </a:spcAft>
              <a:buNone/>
            </a:pP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No comments</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822775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1068916" y="457200"/>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59396" y="914400"/>
            <a:ext cx="10873208" cy="5486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802.19 PARs and CSDs</a:t>
            </a: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802.19.3a - Recommended Practice Amendment: Enhanced sub-1GHz Coexistence ,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3"/>
              </a:rPr>
              <a:t>CSD</a:t>
            </a:r>
            <a:endParaRPr lang="en-GB" sz="20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rPr>
              <a:t>PAR Comments</a:t>
            </a:r>
          </a:p>
          <a:p>
            <a:pPr>
              <a:spcBef>
                <a:spcPts val="0"/>
              </a:spcBef>
              <a:spcAft>
                <a:spcPts val="0"/>
              </a:spcAft>
              <a:buFont typeface="Arial" panose="020B0604020202020204" pitchFamily="34" charset="0"/>
              <a:buChar char="•"/>
            </a:pPr>
            <a:r>
              <a:rPr lang="en-GB" sz="2000" dirty="0">
                <a:solidFill>
                  <a:srgbClr val="000000"/>
                </a:solidFill>
                <a:latin typeface="Calibri" panose="020F0502020204030204" pitchFamily="34" charset="0"/>
                <a:ea typeface="Calibri" panose="020F0502020204030204" pitchFamily="34" charset="0"/>
                <a:cs typeface="Calibri" panose="020F0502020204030204" pitchFamily="34" charset="0"/>
              </a:rPr>
              <a:t>4.3: please include a Project completion date</a:t>
            </a:r>
          </a:p>
          <a:p>
            <a:pPr>
              <a:spcBef>
                <a:spcPts val="0"/>
              </a:spcBef>
              <a:spcAft>
                <a:spcPts val="0"/>
              </a:spcAft>
            </a:pPr>
            <a:r>
              <a:rPr lang="en-GB" sz="2000" kern="100" dirty="0">
                <a:effectLst/>
                <a:latin typeface="Calibri" panose="020F0502020204030204" pitchFamily="34" charset="0"/>
                <a:ea typeface="Yu Mincho" panose="02020400000000000000" pitchFamily="18" charset="-128"/>
                <a:cs typeface="Times New Roman" panose="02020603050405020304" pitchFamily="18" charset="0"/>
              </a:rPr>
              <a:t>5.2b: sub-1GHz  should be sub-1</a:t>
            </a:r>
            <a:r>
              <a:rPr lang="en-GB" sz="20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 </a:t>
            </a:r>
            <a:r>
              <a:rPr lang="en-GB" sz="2000" kern="100" dirty="0">
                <a:effectLst/>
                <a:latin typeface="Calibri" panose="020F0502020204030204" pitchFamily="34" charset="0"/>
                <a:ea typeface="Yu Mincho" panose="02020400000000000000" pitchFamily="18" charset="-128"/>
                <a:cs typeface="Times New Roman" panose="02020603050405020304" pitchFamily="18" charset="0"/>
              </a:rPr>
              <a:t>GHz</a:t>
            </a:r>
          </a:p>
          <a:p>
            <a:pPr>
              <a:spcBef>
                <a:spcPts val="0"/>
              </a:spcBef>
              <a:spcAft>
                <a:spcPts val="0"/>
              </a:spcAft>
            </a:pPr>
            <a:r>
              <a:rPr lang="en-GB" sz="2000" kern="100" dirty="0">
                <a:effectLst/>
                <a:latin typeface="Calibri" panose="020F0502020204030204" pitchFamily="34" charset="0"/>
                <a:ea typeface="Yu Mincho" panose="02020400000000000000" pitchFamily="18" charset="-128"/>
                <a:cs typeface="Times New Roman" panose="02020603050405020304" pitchFamily="18" charset="0"/>
              </a:rPr>
              <a:t>5.3: Please use consistent language for highlighted parts below:</a:t>
            </a:r>
          </a:p>
          <a:p>
            <a:pPr marL="0" indent="0">
              <a:lnSpc>
                <a:spcPct val="107000"/>
              </a:lnSpc>
              <a:spcAft>
                <a:spcPts val="800"/>
              </a:spcAft>
              <a:buNone/>
            </a:pP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Changes in the markets and rules changes have resulted in new requirements that are driving new solutions which will use both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802.11 Sub-1 </a:t>
            </a:r>
            <a:r>
              <a:rPr lang="en-GB" sz="1400" kern="100" dirty="0">
                <a:effectLst/>
                <a:highlight>
                  <a:srgbClr val="FF0000"/>
                </a:highlight>
                <a:latin typeface="Calibri" panose="020F0502020204030204" pitchFamily="34" charset="0"/>
                <a:ea typeface="Yu Mincho" panose="02020400000000000000" pitchFamily="18" charset="-128"/>
                <a:cs typeface="Times New Roman" panose="02020603050405020304" pitchFamily="18" charset="0"/>
              </a:rPr>
              <a:t>Giga Hertz</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 (S1G)</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and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802.15.4 S1G</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standards. New requirements include need to support increased data traffic per device, many more devices per unit area and a corresponding increase in congestion potential. There are many millions of deployed legacy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802.15.4 S1G</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devices (commonly referred to as 802.15.4g in the industry). Devices based on I</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EEE Std 802.11 S1G</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(commonly referred to as 802.11ah in the industry) are expected to begin widespread deployment. The need for new devices using different technologies to coexist with each other and the deployed base of legacy devices is critical to support and sustain growth in the markets. Changes in I</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EEE Std 802.15.4</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and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802.11</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include new features that can be used to enhance coexistence. This project will add new recommendations and update existing recommendations incorporating new and expanded features of both standards. Also experience within the industry can be used to update recompensates. The limited amount of spectrum available in S1G bands drives an increasing need to share the spectrum efficiency. This project will enhance the ability of users of this standard to address ongoing and growing coexistence challenges. This recommended practice enables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802.15.4</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and </a:t>
            </a:r>
            <a:r>
              <a:rPr lang="en-GB" sz="14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802.11ah-2016</a:t>
            </a:r>
            <a:r>
              <a:rPr lang="en-GB" sz="1400" kern="100" dirty="0">
                <a:effectLst/>
                <a:latin typeface="Calibri" panose="020F0502020204030204" pitchFamily="34" charset="0"/>
                <a:ea typeface="Yu Mincho" panose="02020400000000000000" pitchFamily="18" charset="-128"/>
                <a:cs typeface="Times New Roman" panose="02020603050405020304" pitchFamily="18" charset="0"/>
              </a:rPr>
              <a:t> to most effectively operate in license exempt Sub-1 GHz frequency bands, by providing best practices and coexistence methods. This recommended practice uses existing features of the referenced standards and provides guidance to implementers and users of IEEE 802(R) wireless standards.</a:t>
            </a:r>
          </a:p>
          <a:p>
            <a:pPr>
              <a:lnSpc>
                <a:spcPct val="107000"/>
              </a:lnSpc>
              <a:spcAft>
                <a:spcPts val="800"/>
              </a:spcAft>
            </a:pPr>
            <a:endParaRPr lang="en-GB" sz="2000"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0"/>
              </a:spcAft>
              <a:buFont typeface="Arial" panose="020B0604020202020204" pitchFamily="34" charset="0"/>
              <a:buChar char="•"/>
            </a:pPr>
            <a:endParaRPr lang="en-GB" sz="20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algn="l">
              <a:spcBef>
                <a:spcPts val="0"/>
              </a:spcBef>
              <a:spcAft>
                <a:spcPts val="600"/>
              </a:spcAft>
            </a:pPr>
            <a:endParaRPr lang="en-GB" sz="2000" b="1" dirty="0">
              <a:solidFill>
                <a:srgbClr val="000000"/>
              </a:solidFill>
              <a:latin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426922903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1068916" y="457200"/>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59396" y="914400"/>
            <a:ext cx="10873208" cy="5486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802.19 PARs and CSDs</a:t>
            </a: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802.19.3a - Recommended Practice Amendment: Enhanced sub-1GHz Coexistence ,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3"/>
              </a:rPr>
              <a:t>CSD</a:t>
            </a:r>
            <a:endParaRPr lang="en-GB" sz="20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800" b="1"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rPr>
              <a:t>PAR Comments (continued)</a:t>
            </a:r>
            <a:endPar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000" dirty="0">
                <a:solidFill>
                  <a:srgbClr val="000000"/>
                </a:solidFill>
                <a:latin typeface="Calibri" panose="020F0502020204030204" pitchFamily="34" charset="0"/>
                <a:ea typeface="Calibri" panose="020F0502020204030204" pitchFamily="34" charset="0"/>
                <a:cs typeface="Calibri" panose="020F0502020204030204" pitchFamily="34" charset="0"/>
              </a:rPr>
              <a:t>5.5 New requirements: please fix typos</a:t>
            </a:r>
          </a:p>
          <a:p>
            <a:pPr>
              <a:lnSpc>
                <a:spcPct val="107000"/>
              </a:lnSpc>
              <a:spcAft>
                <a:spcPts val="800"/>
              </a:spcAft>
            </a:pPr>
            <a:r>
              <a:rPr lang="en-GB" sz="1600" kern="100" dirty="0">
                <a:effectLst/>
                <a:latin typeface="Calibri" panose="020F0502020204030204" pitchFamily="34" charset="0"/>
                <a:ea typeface="Yu Mincho" panose="02020400000000000000" pitchFamily="18" charset="-128"/>
                <a:cs typeface="Times New Roman" panose="02020603050405020304" pitchFamily="18" charset="0"/>
              </a:rPr>
              <a:t>New requirements include </a:t>
            </a:r>
            <a:r>
              <a:rPr lang="en-GB" sz="16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the</a:t>
            </a:r>
            <a:r>
              <a:rPr lang="en-GB" sz="1600" kern="100" dirty="0">
                <a:effectLst/>
                <a:latin typeface="Calibri" panose="020F0502020204030204" pitchFamily="34" charset="0"/>
                <a:ea typeface="Yu Mincho" panose="02020400000000000000" pitchFamily="18" charset="-128"/>
                <a:cs typeface="Times New Roman" panose="02020603050405020304" pitchFamily="18" charset="0"/>
              </a:rPr>
              <a:t> need to support increased data traffic per device, many more devices per unit area</a:t>
            </a:r>
            <a:r>
              <a:rPr lang="en-GB" sz="16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a:t>
            </a:r>
            <a:r>
              <a:rPr lang="en-GB" sz="1600" kern="100" dirty="0">
                <a:effectLst/>
                <a:latin typeface="Calibri" panose="020F0502020204030204" pitchFamily="34" charset="0"/>
                <a:ea typeface="Yu Mincho" panose="02020400000000000000" pitchFamily="18" charset="-128"/>
                <a:cs typeface="Times New Roman" panose="02020603050405020304" pitchFamily="18" charset="0"/>
              </a:rPr>
              <a:t> and a corresponding increase in congestion potential.</a:t>
            </a:r>
          </a:p>
          <a:p>
            <a:pPr>
              <a:lnSpc>
                <a:spcPct val="107000"/>
              </a:lnSpc>
              <a:spcAft>
                <a:spcPts val="800"/>
              </a:spcAft>
            </a:pPr>
            <a:r>
              <a:rPr lang="en-GB" sz="2000" kern="100" dirty="0">
                <a:effectLst/>
                <a:latin typeface="Calibri" panose="020F0502020204030204" pitchFamily="34" charset="0"/>
                <a:ea typeface="Yu Mincho" panose="02020400000000000000" pitchFamily="18" charset="-128"/>
                <a:cs typeface="Times New Roman" panose="02020603050405020304" pitchFamily="18" charset="0"/>
              </a:rPr>
              <a:t>8.1 Additional Explanatory Notes: </a:t>
            </a:r>
          </a:p>
          <a:p>
            <a:pPr>
              <a:spcBef>
                <a:spcPts val="0"/>
              </a:spcBef>
              <a:spcAft>
                <a:spcPts val="600"/>
              </a:spcAft>
            </a:pPr>
            <a:r>
              <a:rPr lang="en-GB" sz="1600" kern="100" dirty="0">
                <a:effectLst/>
                <a:latin typeface="Calibri" panose="020F0502020204030204" pitchFamily="34" charset="0"/>
                <a:ea typeface="Yu Mincho" panose="02020400000000000000" pitchFamily="18" charset="-128"/>
                <a:cs typeface="Times New Roman" panose="02020603050405020304" pitchFamily="18" charset="0"/>
              </a:rPr>
              <a:t>As indicated in 5.2, the recommended practice will cite </a:t>
            </a:r>
            <a:r>
              <a:rPr lang="en-GB" sz="16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IEEE Std 802.11-2020 and IEEE Std 802.15.4-2020.</a:t>
            </a:r>
            <a:endParaRPr lang="en-GB" sz="1600" kern="100" dirty="0">
              <a:effectLst/>
              <a:latin typeface="Calibri" panose="020F0502020204030204" pitchFamily="34" charset="0"/>
              <a:ea typeface="Yu Mincho" panose="02020400000000000000" pitchFamily="18" charset="-128"/>
              <a:cs typeface="Times New Roman" panose="02020603050405020304" pitchFamily="18" charset="0"/>
            </a:endParaRPr>
          </a:p>
          <a:p>
            <a:pPr marL="400050" lvl="1" indent="0">
              <a:spcBef>
                <a:spcPts val="0"/>
              </a:spcBef>
              <a:spcAft>
                <a:spcPts val="600"/>
              </a:spcAft>
              <a:buNone/>
            </a:pPr>
            <a:r>
              <a:rPr lang="en-GB" sz="1600" kern="100" dirty="0">
                <a:effectLst/>
                <a:latin typeface="Calibri" panose="020F0502020204030204" pitchFamily="34" charset="0"/>
                <a:ea typeface="Yu Mincho" panose="02020400000000000000" pitchFamily="18" charset="-128"/>
                <a:cs typeface="Times New Roman" panose="02020603050405020304" pitchFamily="18" charset="0"/>
              </a:rPr>
              <a:t>Please add full names of standards here, and, either remove earlier references to 802.11ah and 802.15.4g or specify them correctly here.</a:t>
            </a: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30198600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1068916" y="457200"/>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59396" y="914400"/>
            <a:ext cx="10873208" cy="5486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802.19 PARs and CSDs</a:t>
            </a: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802.19.3a - Recommended Practice Amendment: Enhanced sub-1GHz Coexistence ,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3"/>
              </a:rPr>
              <a:t>CSD</a:t>
            </a:r>
            <a:endParaRPr lang="en-GB" sz="1100"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endParaRPr lang="en-GB" sz="2800" b="1"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r>
              <a:rPr lang="en-GB" sz="2800" b="1" kern="100" dirty="0">
                <a:effectLst/>
                <a:latin typeface="Calibri" panose="020F0502020204030204" pitchFamily="34" charset="0"/>
                <a:ea typeface="Yu Mincho" panose="02020400000000000000" pitchFamily="18" charset="-128"/>
                <a:cs typeface="Times New Roman" panose="02020603050405020304" pitchFamily="18" charset="0"/>
              </a:rPr>
              <a:t>CSD comments</a:t>
            </a:r>
            <a:endParaRPr lang="en-GB" sz="2400" b="1"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Please ensure consistent use of </a:t>
            </a:r>
            <a:r>
              <a:rPr lang="en-GB" sz="1800" kern="1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sub-1 GHz </a:t>
            </a: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throughout CSD</a:t>
            </a:r>
          </a:p>
          <a:p>
            <a:pPr>
              <a:spcBef>
                <a:spcPts val="0"/>
              </a:spcBef>
              <a:spcAft>
                <a:spcPts val="300"/>
              </a:spcAft>
            </a:pP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1.2.1b) Please fix typo:  802.1-20</a:t>
            </a:r>
            <a:r>
              <a:rPr lang="en-GB" sz="1800" kern="100" dirty="0">
                <a:latin typeface="Calibri" panose="020F0502020204030204" pitchFamily="34" charset="0"/>
                <a:ea typeface="Yu Mincho" panose="02020400000000000000" pitchFamily="18" charset="-128"/>
                <a:cs typeface="Times New Roman" panose="02020603050405020304" pitchFamily="18" charset="0"/>
              </a:rPr>
              <a:t>20 should be 802.</a:t>
            </a:r>
            <a:r>
              <a:rPr lang="en-GB" sz="1800" kern="100" dirty="0">
                <a:highlight>
                  <a:srgbClr val="FFFF00"/>
                </a:highlight>
                <a:latin typeface="Calibri" panose="020F0502020204030204" pitchFamily="34" charset="0"/>
                <a:ea typeface="Yu Mincho" panose="02020400000000000000" pitchFamily="18" charset="-128"/>
                <a:cs typeface="Times New Roman" panose="02020603050405020304" pitchFamily="18" charset="0"/>
              </a:rPr>
              <a:t>11</a:t>
            </a:r>
            <a:r>
              <a:rPr lang="en-GB" sz="1800" kern="100" dirty="0">
                <a:latin typeface="Calibri" panose="020F0502020204030204" pitchFamily="34" charset="0"/>
                <a:ea typeface="Yu Mincho" panose="02020400000000000000" pitchFamily="18" charset="-128"/>
                <a:cs typeface="Times New Roman" panose="02020603050405020304" pitchFamily="18" charset="0"/>
              </a:rPr>
              <a:t>-2020 </a:t>
            </a:r>
            <a:endParaRPr lang="en-GB" sz="1800"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r>
              <a:rPr lang="en-US" sz="1800" kern="100" dirty="0">
                <a:effectLst/>
                <a:latin typeface="Calibri" panose="020F0502020204030204" pitchFamily="34" charset="0"/>
                <a:ea typeface="Yu Mincho" panose="02020400000000000000" pitchFamily="18" charset="-128"/>
                <a:cs typeface="Times New Roman" panose="02020603050405020304" pitchFamily="18" charset="0"/>
              </a:rPr>
              <a:t>1.2.3) </a:t>
            </a: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Perhaps just say “No, there is neither a recommend practice nor standard with similar scope”</a:t>
            </a:r>
            <a:endParaRPr lang="en-GB" sz="1800" kern="100" dirty="0">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1.2.4 a) </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The performance characteristics of systems based on independently operating IEEE Std 802.11-2020 and IEEE Std 802.15.4-2020 </a:t>
            </a:r>
            <a:r>
              <a:rPr lang="en-GB" sz="1800" strike="sngStrike" dirty="0">
                <a:effectLst/>
                <a:latin typeface="Calibri" panose="020F0502020204030204" pitchFamily="34" charset="0"/>
                <a:ea typeface="Yu Mincho" panose="02020400000000000000" pitchFamily="18" charset="-128"/>
                <a:cs typeface="Times New Roman" panose="02020603050405020304" pitchFamily="18" charset="0"/>
              </a:rPr>
              <a:t>is</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 </a:t>
            </a:r>
            <a:r>
              <a:rPr lang="en-GB" sz="18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are</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 well characterized in many applications. </a:t>
            </a:r>
            <a:endParaRPr lang="en-US" sz="1800" kern="100" dirty="0">
              <a:effectLst/>
              <a:latin typeface="Calibri" panose="020F0502020204030204" pitchFamily="34" charset="0"/>
              <a:ea typeface="Yu Mincho" panose="02020400000000000000" pitchFamily="18" charset="-128"/>
              <a:cs typeface="Times New Roman" panose="02020603050405020304" pitchFamily="18" charset="0"/>
            </a:endParaRPr>
          </a:p>
          <a:p>
            <a:pPr>
              <a:spcBef>
                <a:spcPts val="0"/>
              </a:spcBef>
              <a:spcAft>
                <a:spcPts val="300"/>
              </a:spcAft>
            </a:pPr>
            <a:r>
              <a:rPr lang="en-US" sz="1800" kern="100" dirty="0">
                <a:effectLst/>
                <a:latin typeface="Calibri" panose="020F0502020204030204" pitchFamily="34" charset="0"/>
                <a:ea typeface="Yu Mincho" panose="02020400000000000000" pitchFamily="18" charset="-128"/>
                <a:cs typeface="Times New Roman" panose="02020603050405020304" pitchFamily="18" charset="0"/>
              </a:rPr>
              <a:t> 1.2.5 c) </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No change in installation costs </a:t>
            </a:r>
            <a:r>
              <a:rPr lang="en-GB" sz="1800" strike="sngStrike" dirty="0">
                <a:effectLst/>
                <a:latin typeface="Calibri" panose="020F0502020204030204" pitchFamily="34" charset="0"/>
                <a:ea typeface="Yu Mincho" panose="02020400000000000000" pitchFamily="18" charset="-128"/>
                <a:cs typeface="Times New Roman" panose="02020603050405020304" pitchFamily="18" charset="0"/>
              </a:rPr>
              <a:t>are</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 </a:t>
            </a:r>
            <a:r>
              <a:rPr lang="en-GB" sz="1800" dirty="0">
                <a:effectLst/>
                <a:highlight>
                  <a:srgbClr val="FFFF00"/>
                </a:highlight>
                <a:latin typeface="Calibri" panose="020F0502020204030204" pitchFamily="34" charset="0"/>
                <a:ea typeface="Yu Mincho" panose="02020400000000000000" pitchFamily="18" charset="-128"/>
                <a:cs typeface="Times New Roman" panose="02020603050405020304" pitchFamily="18" charset="0"/>
              </a:rPr>
              <a:t>is </a:t>
            </a:r>
            <a:r>
              <a:rPr lang="en-GB" sz="1800" dirty="0">
                <a:effectLst/>
                <a:latin typeface="Calibri" panose="020F0502020204030204" pitchFamily="34" charset="0"/>
                <a:ea typeface="Yu Mincho" panose="02020400000000000000" pitchFamily="18" charset="-128"/>
                <a:cs typeface="Times New Roman" panose="02020603050405020304" pitchFamily="18" charset="0"/>
              </a:rPr>
              <a:t>expected by the recommendations added by this amendment.</a:t>
            </a:r>
            <a:endParaRPr lang="en-GB" sz="1800" kern="100" dirty="0">
              <a:effectLst/>
              <a:latin typeface="Calibri" panose="020F0502020204030204" pitchFamily="34" charset="0"/>
              <a:ea typeface="Yu Mincho" panose="02020400000000000000" pitchFamily="18" charset="-128"/>
              <a:cs typeface="Times New Roman" panose="02020603050405020304" pitchFamily="18" charset="0"/>
            </a:endParaRPr>
          </a:p>
          <a:p>
            <a:pPr marL="0" indent="0">
              <a:spcBef>
                <a:spcPts val="0"/>
              </a:spcBef>
              <a:spcAft>
                <a:spcPts val="300"/>
              </a:spcAft>
              <a:buNone/>
            </a:pPr>
            <a:r>
              <a:rPr lang="en-GB" sz="1800" kern="100" dirty="0">
                <a:effectLst/>
                <a:latin typeface="Calibri" panose="020F0502020204030204" pitchFamily="34" charset="0"/>
                <a:ea typeface="Yu Mincho" panose="02020400000000000000" pitchFamily="18" charset="-128"/>
                <a:cs typeface="Times New Roman" panose="02020603050405020304" pitchFamily="18" charset="0"/>
              </a:rPr>
              <a:t> </a:t>
            </a:r>
          </a:p>
          <a:p>
            <a:pPr>
              <a:spcBef>
                <a:spcPts val="0"/>
              </a:spcBef>
              <a:spcAft>
                <a:spcPts val="0"/>
              </a:spcAft>
              <a:buFont typeface="Arial" panose="020B0604020202020204" pitchFamily="34" charset="0"/>
              <a:buChar char="•"/>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lgn="l">
              <a:spcBef>
                <a:spcPts val="0"/>
              </a:spcBef>
              <a:spcAft>
                <a:spcPts val="600"/>
              </a:spcAft>
            </a:pPr>
            <a:endParaRPr lang="en-GB" sz="2000" b="1" dirty="0">
              <a:solidFill>
                <a:srgbClr val="000000"/>
              </a:solidFill>
              <a:latin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4" name="Footer Placeholder 2">
            <a:extLst>
              <a:ext uri="{FF2B5EF4-FFF2-40B4-BE49-F238E27FC236}">
                <a16:creationId xmlns:a16="http://schemas.microsoft.com/office/drawing/2014/main"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960053814"/>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lnDef>
  </a:objectDefaults>
  <a:extraClrSchemeLst>
    <a:extraClrScheme>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65814</TotalTime>
  <Words>919</Words>
  <Application>Microsoft Office PowerPoint</Application>
  <PresentationFormat>Widescreen</PresentationFormat>
  <Paragraphs>66</Paragraphs>
  <Slides>5</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5</vt:i4>
      </vt:variant>
    </vt:vector>
  </HeadingPairs>
  <TitlesOfParts>
    <vt:vector size="9" baseType="lpstr">
      <vt:lpstr>Arial</vt:lpstr>
      <vt:lpstr>Calibri</vt:lpstr>
      <vt:lpstr>Times New Roman</vt:lpstr>
      <vt:lpstr>Default Design</vt:lpstr>
      <vt:lpstr>PowerPoint Presentation</vt:lpstr>
      <vt:lpstr>PAR and CSD Review by 802.15 SCM</vt:lpstr>
      <vt:lpstr>PAR and CSD Review by 802.15 SCM</vt:lpstr>
      <vt:lpstr>PAR and CSD Review by 802.15 SCM</vt:lpstr>
      <vt:lpstr>PAR and CSD Review by 802.15 SCM</vt:lpstr>
    </vt:vector>
  </TitlesOfParts>
  <Manager/>
  <Company>Wi-SUN Alliance</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802.15 comments on PARs - July 2023</dc:title>
  <dc:subject>IEEE 802.15 SCM Report</dc:subject>
  <dc:creator>Phil Beecher</dc:creator>
  <cp:keywords/>
  <dc:description/>
  <cp:lastModifiedBy>Phil Beecher</cp:lastModifiedBy>
  <cp:revision>1129</cp:revision>
  <cp:lastPrinted>2016-07-25T16:00:41Z</cp:lastPrinted>
  <dcterms:created xsi:type="dcterms:W3CDTF">2009-07-12T16:25:16Z</dcterms:created>
  <dcterms:modified xsi:type="dcterms:W3CDTF">2023-11-14T21:30:15Z</dcterms:modified>
  <cp:category/>
</cp:coreProperties>
</file>