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63" r:id="rId4"/>
    <p:sldId id="364" r:id="rId5"/>
    <p:sldId id="365" r:id="rId6"/>
    <p:sldId id="373" r:id="rId7"/>
    <p:sldId id="375" r:id="rId8"/>
    <p:sldId id="376" r:id="rId9"/>
    <p:sldId id="372" r:id="rId10"/>
    <p:sldId id="38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9/15/2023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15-23-0522-00-007a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9/15/2023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9/15/2023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9/15/2023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9/15/2023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a:t>
            </a:r>
            <a:r>
              <a:rPr lang="en-US" altLang="ja-JP" sz="1600" dirty="0">
                <a:latin typeface="Times New Roman" panose="02020603050405020304" pitchFamily="18" charset="0"/>
                <a:ea typeface="ＭＳ Ｐゴシック" charset="-128"/>
                <a:cs typeface="Times New Roman" panose="02020603050405020304" pitchFamily="18" charset="0"/>
              </a:rPr>
              <a:t>(September </a:t>
            </a:r>
            <a:r>
              <a:rPr lang="en-US" altLang="ja-JP" sz="1600" dirty="0" smtClean="0">
                <a:latin typeface="Times New Roman" panose="02020603050405020304" pitchFamily="18" charset="0"/>
                <a:ea typeface="ＭＳ Ｐゴシック" charset="-128"/>
                <a:cs typeface="Times New Roman" panose="02020603050405020304" pitchFamily="18" charset="0"/>
              </a:rPr>
              <a:t>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September 15,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September </a:t>
            </a:r>
            <a:r>
              <a:rPr lang="en-US" altLang="ja-JP" sz="1600" dirty="0" smtClean="0">
                <a:latin typeface="Times New Roman" panose="02020603050405020304" pitchFamily="18" charset="0"/>
                <a:ea typeface="ＭＳ Ｐゴシック" charset="-128"/>
                <a:cs typeface="Times New Roman" panose="02020603050405020304" pitchFamily="18" charset="0"/>
              </a:rPr>
              <a:t>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November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PM2(Preferred) PM1(Acceptable) on  Tue., Wed., and Thur.)</a:t>
            </a:r>
          </a:p>
          <a:p>
            <a:pPr marL="461963" indent="-231775"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a:t>
            </a:r>
            <a:r>
              <a:rPr lang="en-US" altLang="ko-KR" sz="2000" dirty="0" smtClean="0">
                <a:latin typeface="Times New Roman" panose="02020603050405020304" pitchFamily="18" charset="0"/>
                <a:ea typeface="굴림" pitchFamily="34" charset="-127"/>
                <a:cs typeface="Times New Roman" panose="02020603050405020304" pitchFamily="18" charset="0"/>
              </a:rPr>
              <a:t>for LB5 </a:t>
            </a:r>
            <a:r>
              <a:rPr lang="en-US" altLang="ko-KR" sz="2000" dirty="0">
                <a:latin typeface="Times New Roman" panose="02020603050405020304" pitchFamily="18" charset="0"/>
                <a:ea typeface="굴림" pitchFamily="34" charset="-127"/>
                <a:cs typeface="Times New Roman" panose="02020603050405020304" pitchFamily="18" charset="0"/>
              </a:rPr>
              <a:t>(LB </a:t>
            </a:r>
            <a:r>
              <a:rPr lang="en-US" altLang="ko-KR" sz="2000" dirty="0" smtClean="0">
                <a:latin typeface="Times New Roman" panose="02020603050405020304" pitchFamily="18" charset="0"/>
                <a:ea typeface="굴림" pitchFamily="34" charset="-127"/>
                <a:cs typeface="Times New Roman" panose="02020603050405020304" pitchFamily="18" charset="0"/>
              </a:rPr>
              <a:t>4</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th</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a:latin typeface="Times New Roman" panose="02020603050405020304" pitchFamily="18" charset="0"/>
                <a:ea typeface="굴림" pitchFamily="34" charset="-127"/>
                <a:cs typeface="Times New Roman" panose="02020603050405020304" pitchFamily="18" charset="0"/>
              </a:rPr>
              <a:t>)</a:t>
            </a:r>
          </a:p>
          <a:p>
            <a:pPr marL="461963" indent="-231775"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Prepare </a:t>
            </a:r>
            <a:r>
              <a:rPr lang="en-US" altLang="ko-KR" sz="2000" dirty="0">
                <a:latin typeface="Times New Roman" panose="02020603050405020304" pitchFamily="18" charset="0"/>
                <a:ea typeface="굴림" pitchFamily="34" charset="-127"/>
                <a:cs typeface="Times New Roman" panose="02020603050405020304" pitchFamily="18" charset="0"/>
              </a:rPr>
              <a:t>the </a:t>
            </a:r>
            <a:r>
              <a:rPr lang="en-US" altLang="ko-KR" sz="2000" dirty="0" smtClean="0">
                <a:latin typeface="Times New Roman" panose="02020603050405020304" pitchFamily="18" charset="0"/>
                <a:ea typeface="굴림" pitchFamily="34" charset="-127"/>
                <a:cs typeface="Times New Roman" panose="02020603050405020304" pitchFamily="18" charset="0"/>
              </a:rPr>
              <a:t>D7 </a:t>
            </a:r>
            <a:r>
              <a:rPr lang="en-US" altLang="ko-KR" sz="2000" dirty="0">
                <a:latin typeface="Times New Roman" panose="02020603050405020304" pitchFamily="18" charset="0"/>
                <a:ea typeface="굴림" pitchFamily="34" charset="-127"/>
                <a:cs typeface="Times New Roman" panose="02020603050405020304" pitchFamily="18" charset="0"/>
              </a:rPr>
              <a:t>document for </a:t>
            </a:r>
            <a:r>
              <a:rPr lang="en-US" altLang="ko-KR" sz="2000" dirty="0" smtClean="0">
                <a:latin typeface="Times New Roman" panose="02020603050405020304" pitchFamily="18" charset="0"/>
                <a:ea typeface="굴림" pitchFamily="34" charset="-127"/>
                <a:cs typeface="Times New Roman" panose="02020603050405020304" pitchFamily="18" charset="0"/>
              </a:rPr>
              <a:t>SA Ballot</a:t>
            </a: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a:ea typeface="ＭＳ Ｐゴシック" pitchFamily="50" charset="-128"/>
              </a:rPr>
              <a:t>September </a:t>
            </a:r>
            <a:r>
              <a:rPr lang="en-US" altLang="ja-JP" dirty="0" smtClean="0">
                <a:ea typeface="ＭＳ Ｐゴシック" pitchFamily="50" charset="-128"/>
              </a:rPr>
              <a:t>15, 2023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fontScale="925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Tue. </a:t>
            </a:r>
            <a:r>
              <a:rPr lang="en-US" altLang="ja-JP" sz="2800" dirty="0">
                <a:latin typeface="Times New Roman" panose="02020603050405020304" pitchFamily="18" charset="0"/>
                <a:cs typeface="Times New Roman" panose="02020603050405020304" pitchFamily="18" charset="0"/>
              </a:rPr>
              <a:t>a</a:t>
            </a:r>
            <a:r>
              <a:rPr lang="en-US" altLang="ja-JP" sz="2800" dirty="0" smtClean="0">
                <a:latin typeface="Times New Roman" panose="02020603050405020304" pitchFamily="18" charset="0"/>
                <a:cs typeface="Times New Roman" panose="02020603050405020304" pitchFamily="18" charset="0"/>
              </a:rPr>
              <a:t>nd Wed.)</a:t>
            </a:r>
            <a:endParaRPr lang="en-US" altLang="ja-JP" sz="2800" dirty="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1</a:t>
            </a:r>
            <a:r>
              <a:rPr lang="en-US" altLang="ja-JP" sz="2400" baseline="30000" dirty="0" smtClean="0">
                <a:latin typeface="Times New Roman" panose="02020603050405020304" pitchFamily="18" charset="0"/>
                <a:cs typeface="Times New Roman" panose="02020603050405020304" pitchFamily="18" charset="0"/>
              </a:rPr>
              <a:t>st</a:t>
            </a:r>
            <a:r>
              <a:rPr lang="en-US" altLang="ja-JP" sz="2400" dirty="0" smtClean="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a:t>
            </a:r>
            <a:r>
              <a:rPr lang="en-US" altLang="ja-JP" sz="2100" dirty="0" smtClean="0">
                <a:latin typeface="Times New Roman" panose="02020603050405020304" pitchFamily="18" charset="0"/>
                <a:cs typeface="Times New Roman" panose="02020603050405020304" pitchFamily="18" charset="0"/>
              </a:rPr>
              <a:t>(449-01)</a:t>
            </a:r>
            <a:endParaRPr lang="en-US" altLang="ja-JP" sz="2100" dirty="0">
              <a:latin typeface="Times New Roman" panose="02020603050405020304" pitchFamily="18" charset="0"/>
              <a:cs typeface="Times New Roman" panose="02020603050405020304" pitchFamily="18" charset="0"/>
            </a:endParaRPr>
          </a:p>
          <a:p>
            <a:pPr lvl="1" algn="just"/>
            <a:r>
              <a:rPr lang="en-US" altLang="ja-JP" sz="2100" dirty="0" smtClean="0">
                <a:latin typeface="Times New Roman" panose="02020603050405020304" pitchFamily="18" charset="0"/>
                <a:cs typeface="Times New Roman" panose="02020603050405020304" pitchFamily="18" charset="0"/>
              </a:rPr>
              <a:t>Comment </a:t>
            </a:r>
            <a:r>
              <a:rPr lang="en-US" altLang="ja-JP" sz="2100" dirty="0">
                <a:latin typeface="Times New Roman" panose="02020603050405020304" pitchFamily="18" charset="0"/>
                <a:cs typeface="Times New Roman" panose="02020603050405020304" pitchFamily="18" charset="0"/>
              </a:rPr>
              <a:t>Resolution for 802.15 Letter Ballot </a:t>
            </a:r>
            <a:r>
              <a:rPr lang="en-US" altLang="ja-JP" sz="2100" dirty="0" smtClean="0">
                <a:latin typeface="Times New Roman" panose="02020603050405020304" pitchFamily="18" charset="0"/>
                <a:cs typeface="Times New Roman" panose="02020603050405020304" pitchFamily="18" charset="0"/>
              </a:rPr>
              <a:t>3rd </a:t>
            </a:r>
            <a:r>
              <a:rPr lang="en-US" altLang="ja-JP" sz="2100" dirty="0">
                <a:latin typeface="Times New Roman" panose="02020603050405020304" pitchFamily="18" charset="0"/>
                <a:cs typeface="Times New Roman" panose="02020603050405020304" pitchFamily="18" charset="0"/>
              </a:rPr>
              <a:t>Recirculation (</a:t>
            </a:r>
            <a:r>
              <a:rPr lang="en-US" altLang="ja-JP" sz="2100" dirty="0" smtClean="0">
                <a:latin typeface="Times New Roman" panose="02020603050405020304" pitchFamily="18" charset="0"/>
                <a:cs typeface="Times New Roman" panose="02020603050405020304" pitchFamily="18" charset="0"/>
              </a:rPr>
              <a:t>487-00</a:t>
            </a:r>
            <a:r>
              <a:rPr lang="en-US" altLang="ja-JP" sz="2100" dirty="0" smtClean="0">
                <a:latin typeface="Times New Roman" panose="02020603050405020304" pitchFamily="18" charset="0"/>
                <a:cs typeface="Times New Roman" panose="02020603050405020304" pitchFamily="18" charset="0"/>
              </a:rPr>
              <a:t>)</a:t>
            </a:r>
          </a:p>
          <a:p>
            <a:pPr lvl="1" algn="just"/>
            <a:endParaRPr lang="en-US" altLang="ja-JP" sz="2100" dirty="0">
              <a:latin typeface="Times New Roman" panose="02020603050405020304" pitchFamily="18" charset="0"/>
              <a:cs typeface="Times New Roman" panose="02020603050405020304" pitchFamily="18" charset="0"/>
            </a:endParaRPr>
          </a:p>
          <a:p>
            <a:pPr lvl="1" algn="just"/>
            <a:endParaRPr lang="en-US" altLang="ja-JP" sz="2100" dirty="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2</a:t>
            </a:r>
            <a:r>
              <a:rPr lang="en-US" altLang="ja-JP" sz="2400" baseline="30000" dirty="0" smtClean="0">
                <a:latin typeface="Times New Roman" panose="02020603050405020304" pitchFamily="18" charset="0"/>
                <a:cs typeface="Times New Roman" panose="02020603050405020304" pitchFamily="18" charset="0"/>
              </a:rPr>
              <a:t>nd</a:t>
            </a:r>
            <a:r>
              <a:rPr lang="en-US" altLang="ja-JP" sz="2400" dirty="0" smtClean="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a:t>
            </a:r>
            <a:r>
              <a:rPr lang="en-US" altLang="ja-JP" sz="2100" dirty="0" smtClean="0">
                <a:latin typeface="Times New Roman" panose="02020603050405020304" pitchFamily="18" charset="0"/>
                <a:cs typeface="Times New Roman" panose="02020603050405020304" pitchFamily="18" charset="0"/>
              </a:rPr>
              <a:t>449-02)</a:t>
            </a:r>
            <a:endParaRPr lang="en-US" altLang="ja-JP" sz="2100" dirty="0">
              <a:latin typeface="Times New Roman" panose="02020603050405020304" pitchFamily="18" charset="0"/>
              <a:cs typeface="Times New Roman" panose="02020603050405020304" pitchFamily="18" charset="0"/>
            </a:endParaRPr>
          </a:p>
          <a:p>
            <a:pPr lvl="1" algn="just"/>
            <a:r>
              <a:rPr lang="en-US" altLang="ja-JP" sz="2100" dirty="0">
                <a:latin typeface="Times New Roman" panose="02020603050405020304" pitchFamily="18" charset="0"/>
                <a:cs typeface="Times New Roman" panose="02020603050405020304" pitchFamily="18" charset="0"/>
              </a:rPr>
              <a:t>Comment Resolution for 802.15 Letter Ballot 3rd Recirculation (</a:t>
            </a:r>
            <a:r>
              <a:rPr lang="en-US" altLang="ja-JP" sz="2100" dirty="0" smtClean="0">
                <a:latin typeface="Times New Roman" panose="02020603050405020304" pitchFamily="18" charset="0"/>
                <a:cs typeface="Times New Roman" panose="02020603050405020304" pitchFamily="18" charset="0"/>
              </a:rPr>
              <a:t>487-01)</a:t>
            </a:r>
          </a:p>
          <a:p>
            <a:pPr lvl="1" algn="just"/>
            <a:r>
              <a:rPr lang="en-US" altLang="ja-JP" sz="2100" dirty="0">
                <a:latin typeface="Times New Roman" panose="02020603050405020304" pitchFamily="18" charset="0"/>
                <a:cs typeface="Times New Roman" panose="02020603050405020304" pitchFamily="18" charset="0"/>
              </a:rPr>
              <a:t>Discussion of TG and WG Motion</a:t>
            </a:r>
          </a:p>
          <a:p>
            <a:pPr lvl="1" algn="just"/>
            <a:r>
              <a:rPr lang="en-US" altLang="ja-JP" sz="2100" dirty="0">
                <a:latin typeface="Times New Roman" panose="02020603050405020304" pitchFamily="18" charset="0"/>
                <a:cs typeface="Times New Roman" panose="02020603050405020304" pitchFamily="18" charset="0"/>
              </a:rPr>
              <a:t>Plan for Teleconference schedule</a:t>
            </a:r>
          </a:p>
          <a:p>
            <a:pPr lvl="1" algn="just"/>
            <a:r>
              <a:rPr lang="en-US" altLang="ja-JP" sz="2100" dirty="0">
                <a:latin typeface="Times New Roman" panose="02020603050405020304" pitchFamily="18" charset="0"/>
                <a:cs typeface="Times New Roman" panose="02020603050405020304" pitchFamily="18" charset="0"/>
              </a:rPr>
              <a:t>Plan for </a:t>
            </a:r>
            <a:r>
              <a:rPr lang="en-US" altLang="ja-JP" sz="2100" dirty="0" smtClean="0">
                <a:latin typeface="Times New Roman" panose="02020603050405020304" pitchFamily="18" charset="0"/>
                <a:cs typeface="Times New Roman" panose="02020603050405020304" pitchFamily="18" charset="0"/>
              </a:rPr>
              <a:t>November meeting</a:t>
            </a:r>
            <a:endParaRPr lang="en-US" altLang="ja-JP" sz="2100" dirty="0">
              <a:latin typeface="Times New Roman" panose="02020603050405020304" pitchFamily="18" charset="0"/>
              <a:cs typeface="Times New Roman" panose="02020603050405020304" pitchFamily="18" charset="0"/>
            </a:endParaRPr>
          </a:p>
          <a:p>
            <a:pPr lvl="1" algn="just"/>
            <a:endParaRPr lang="en-US" altLang="ja-JP" sz="2100" dirty="0" smtClean="0">
              <a:latin typeface="Times New Roman" panose="02020603050405020304" pitchFamily="18" charset="0"/>
              <a:cs typeface="Times New Roman" panose="02020603050405020304" pitchFamily="18" charset="0"/>
            </a:endParaRPr>
          </a:p>
          <a:p>
            <a:pPr marL="55563" lvl="1" indent="0" algn="just">
              <a:buNone/>
            </a:pPr>
            <a:endParaRPr lang="en-US" altLang="ja-JP" sz="2400" dirty="0">
              <a:latin typeface="Times New Roman" panose="02020603050405020304" pitchFamily="18" charset="0"/>
              <a:cs typeface="Times New Roman" panose="02020603050405020304" pitchFamily="18" charset="0"/>
            </a:endParaRPr>
          </a:p>
          <a:p>
            <a:pPr lvl="1" algn="just"/>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LB198</a:t>
            </a:r>
          </a:p>
          <a:p>
            <a:endParaRPr lang="en-US" altLang="ja-JP" sz="2000" dirty="0"/>
          </a:p>
          <a:p>
            <a:pPr lvl="0"/>
            <a:r>
              <a:rPr lang="en-US" altLang="ko-KR" sz="2000" i="1" dirty="0"/>
              <a:t>Move that the TG7a approve the comment resolutions for LB198 as described in document IEEE P802.15-23-0487-01-007a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754874"/>
          </a:xfrm>
          <a:prstGeom prst="rect">
            <a:avLst/>
          </a:prstGeom>
          <a:noFill/>
        </p:spPr>
        <p:txBody>
          <a:bodyPr wrap="square" rtlCol="0">
            <a:spAutoFit/>
          </a:bodyPr>
          <a:lstStyle/>
          <a:p>
            <a:pPr marL="0" lvl="3" algn="just"/>
            <a:r>
              <a:rPr lang="en-US" altLang="ko-KR" sz="2000" b="1" dirty="0"/>
              <a:t>TG Motion to start 4</a:t>
            </a:r>
            <a:r>
              <a:rPr lang="en-US" altLang="ko-KR" sz="2000" b="1" baseline="30000" dirty="0"/>
              <a:t>th</a:t>
            </a:r>
            <a:r>
              <a:rPr lang="en-US" altLang="ko-KR" sz="2000" b="1" dirty="0"/>
              <a:t> recirculation</a:t>
            </a:r>
          </a:p>
          <a:p>
            <a:pPr marL="0" lvl="3" algn="just"/>
            <a:r>
              <a:rPr lang="en-US" b="1" dirty="0"/>
              <a:t>Draft is complete and ready for recirculation</a:t>
            </a:r>
          </a:p>
          <a:p>
            <a:pPr algn="just"/>
            <a:endParaRPr lang="en-US" altLang="ko-KR" sz="2000" i="1" dirty="0">
              <a:solidFill>
                <a:srgbClr val="FF0000"/>
              </a:solidFill>
            </a:endParaRPr>
          </a:p>
          <a:p>
            <a:pPr algn="just"/>
            <a:r>
              <a:rPr lang="en-US" sz="2000" i="1" dirty="0"/>
              <a:t>Move that TG7a formally request that 802.15 WG start a WG recirculation requesting approval of CA document </a:t>
            </a:r>
            <a:r>
              <a:rPr lang="en-US" altLang="ko-KR" sz="2000" i="1" dirty="0"/>
              <a:t>[</a:t>
            </a:r>
            <a:r>
              <a:rPr lang="en-US" altLang="ja-JP" sz="2000" i="1" dirty="0"/>
              <a:t>15-22-0292-r3</a:t>
            </a:r>
            <a:r>
              <a:rPr lang="en-US" altLang="ko-KR" sz="2000" i="1" dirty="0"/>
              <a:t>] </a:t>
            </a:r>
            <a:r>
              <a:rPr lang="en-US" sz="2000" i="1" dirty="0"/>
              <a:t>and document P802-15-7a_D6 and to forward document </a:t>
            </a:r>
            <a:r>
              <a:rPr lang="en-US" sz="2000" i="1" dirty="0" smtClean="0"/>
              <a:t>P802.15.7a_D6</a:t>
            </a:r>
            <a:r>
              <a:rPr lang="en-US" sz="2000" i="1" dirty="0"/>
              <a:t>, to Standards Association ballot.</a:t>
            </a:r>
            <a:endParaRPr lang="en-US" sz="2000" dirty="0"/>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P802.15.7a_D6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475237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buClr>
                <a:srgbClr val="00B050"/>
              </a:buClr>
              <a:buSzPct val="100000"/>
            </a:pPr>
            <a:r>
              <a:rPr lang="en-US" sz="2000" b="1" dirty="0"/>
              <a:t>Draft is complete and ready for recirculation</a:t>
            </a:r>
            <a:endParaRPr lang="en-GB" altLang="ja-JP" sz="2400" b="1" dirty="0"/>
          </a:p>
          <a:p>
            <a:pPr>
              <a:buClr>
                <a:srgbClr val="00B050"/>
              </a:buClr>
              <a:buSzPct val="100000"/>
            </a:pPr>
            <a:endParaRPr lang="en-GB" altLang="ja-JP" sz="2000" b="1" dirty="0"/>
          </a:p>
          <a:p>
            <a:endParaRPr lang="en-US" altLang="en-US" sz="2000" i="1" dirty="0"/>
          </a:p>
          <a:p>
            <a:r>
              <a:rPr lang="en-US" sz="2000" i="1" dirty="0"/>
              <a:t>Move that 802.15 WG start a WG recirculation requesting approval of CA document [15-22-0292-r3] and document P802.15.7a_D6 and to forward document P802.15.7a_D6, to Standards Association ballot</a:t>
            </a:r>
            <a:endParaRPr lang="en-US" sz="2000" dirty="0"/>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ja-JP" sz="2000" dirty="0"/>
              <a:t>Approved by</a:t>
            </a:r>
            <a:endParaRPr lang="en-US" altLang="en-US" sz="2000" i="1" dirty="0"/>
          </a:p>
        </p:txBody>
      </p:sp>
    </p:spTree>
    <p:extLst>
      <p:ext uri="{BB962C8B-B14F-4D97-AF65-F5344CB8AC3E}">
        <p14:creationId xmlns:p14="http://schemas.microsoft.com/office/powerpoint/2010/main" val="3017631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190498" y="14478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P802.15.7a_D6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4111847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Schedule</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Teleconferences </a:t>
            </a:r>
            <a:endParaRPr lang="en-US" altLang="ja-JP" sz="2800" dirty="0" smtClean="0">
              <a:latin typeface="Times New Roman" panose="02020603050405020304" pitchFamily="18" charset="0"/>
              <a:ea typeface="ＭＳ Ｐゴシック" pitchFamily="50" charset="-128"/>
              <a:cs typeface="Times New Roman" panose="02020603050405020304" pitchFamily="18" charset="0"/>
            </a:endParaRPr>
          </a:p>
          <a:p>
            <a:pPr marL="1144588" indent="-230188" algn="just">
              <a:lnSpc>
                <a:spcPct val="80000"/>
              </a:lnSpc>
              <a:buFontTx/>
              <a:buChar char="-"/>
            </a:pP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3:00 </a:t>
            </a:r>
            <a:r>
              <a:rPr lang="en-US" altLang="ja-JP" sz="1800" dirty="0">
                <a:latin typeface="Times New Roman" panose="02020603050405020304" pitchFamily="18" charset="0"/>
                <a:ea typeface="ＭＳ Ｐゴシック" pitchFamily="50" charset="-128"/>
                <a:cs typeface="Times New Roman" panose="02020603050405020304" pitchFamily="18" charset="0"/>
              </a:rPr>
              <a:t>am (EST) on  Oct.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18 </a:t>
            </a:r>
            <a:r>
              <a:rPr lang="en-US" altLang="ja-JP" sz="1800" dirty="0">
                <a:latin typeface="Times New Roman" panose="02020603050405020304" pitchFamily="18" charset="0"/>
                <a:ea typeface="ＭＳ Ｐゴシック" pitchFamily="50" charset="-128"/>
                <a:cs typeface="Times New Roman" panose="02020603050405020304" pitchFamily="18" charset="0"/>
              </a:rPr>
              <a:t>(4:00 pm (KST)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a:t>
            </a:r>
          </a:p>
          <a:p>
            <a:pPr marL="1144588" indent="-230188" algn="just">
              <a:lnSpc>
                <a:spcPct val="80000"/>
              </a:lnSpc>
              <a:buFontTx/>
              <a:buChar char="-"/>
            </a:pP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3:00 </a:t>
            </a:r>
            <a:r>
              <a:rPr lang="en-US" altLang="ja-JP" sz="1800" dirty="0">
                <a:latin typeface="Times New Roman" panose="02020603050405020304" pitchFamily="18" charset="0"/>
                <a:ea typeface="ＭＳ Ｐゴシック" pitchFamily="50" charset="-128"/>
                <a:cs typeface="Times New Roman" panose="02020603050405020304" pitchFamily="18" charset="0"/>
              </a:rPr>
              <a:t>am (EST) on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Nov</a:t>
            </a:r>
            <a:r>
              <a:rPr lang="en-US" altLang="ja-JP" sz="1800" dirty="0">
                <a:latin typeface="Times New Roman" panose="02020603050405020304" pitchFamily="18" charset="0"/>
                <a:ea typeface="ＭＳ Ｐゴシック" pitchFamily="50" charset="-128"/>
                <a:cs typeface="Times New Roman" panose="02020603050405020304" pitchFamily="18" charset="0"/>
              </a:rPr>
              <a: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01 (4:00 pm </a:t>
            </a:r>
            <a:r>
              <a:rPr lang="en-US" altLang="ja-JP" sz="1800" dirty="0">
                <a:latin typeface="Times New Roman" panose="02020603050405020304" pitchFamily="18" charset="0"/>
                <a:ea typeface="ＭＳ Ｐゴシック" pitchFamily="50" charset="-128"/>
                <a:cs typeface="Times New Roman" panose="02020603050405020304" pitchFamily="18" charset="0"/>
              </a:rPr>
              <a:t>(KST)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a:t>
            </a:r>
          </a:p>
          <a:p>
            <a:pPr marL="1144588" indent="-230188" algn="just">
              <a:lnSpc>
                <a:spcPct val="80000"/>
              </a:lnSpc>
              <a:buFontTx/>
              <a:buChar char="-"/>
            </a:pP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2:00 </a:t>
            </a:r>
            <a:r>
              <a:rPr lang="en-US" altLang="ja-JP" sz="1800" dirty="0">
                <a:latin typeface="Times New Roman" panose="02020603050405020304" pitchFamily="18" charset="0"/>
                <a:ea typeface="ＭＳ Ｐゴシック" pitchFamily="50" charset="-128"/>
                <a:cs typeface="Times New Roman" panose="02020603050405020304" pitchFamily="18" charset="0"/>
              </a:rPr>
              <a:t>am (EST) on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Nov</a:t>
            </a:r>
            <a:r>
              <a:rPr lang="en-US" altLang="ja-JP" sz="1800" dirty="0">
                <a:latin typeface="Times New Roman" panose="02020603050405020304" pitchFamily="18" charset="0"/>
                <a:ea typeface="ＭＳ Ｐゴシック" pitchFamily="50" charset="-128"/>
                <a:cs typeface="Times New Roman" panose="02020603050405020304" pitchFamily="18" charset="0"/>
              </a:rPr>
              <a: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08 </a:t>
            </a:r>
            <a:r>
              <a:rPr lang="en-US" altLang="ja-JP" sz="1800" dirty="0">
                <a:latin typeface="Times New Roman" panose="02020603050405020304" pitchFamily="18" charset="0"/>
                <a:ea typeface="ＭＳ Ｐゴシック" pitchFamily="50" charset="-128"/>
                <a:cs typeface="Times New Roman" panose="02020603050405020304" pitchFamily="18" charset="0"/>
              </a:rPr>
              <a:t>(4:00 pm (KST) </a:t>
            </a:r>
            <a:r>
              <a:rPr lang="en-US" altLang="ja-JP" sz="1800" dirty="0" smtClean="0">
                <a:latin typeface="Times New Roman" panose="02020603050405020304" pitchFamily="18" charset="0"/>
                <a:ea typeface="ＭＳ Ｐゴシック" pitchFamily="50" charset="-128"/>
                <a:cs typeface="Times New Roman" panose="02020603050405020304" pitchFamily="18" charset="0"/>
              </a:rPr>
              <a:t>)</a:t>
            </a:r>
            <a:endParaRPr lang="en-US" altLang="ja-JP" sz="2500" dirty="0" smtClean="0">
              <a:latin typeface="Times New Roman" panose="02020603050405020304" pitchFamily="18" charset="0"/>
              <a:ea typeface="ＭＳ Ｐゴシック" pitchFamily="50" charset="-128"/>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573088" indent="-231775"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for </a:t>
            </a:r>
            <a:r>
              <a:rPr lang="en-US" altLang="ko-KR" sz="2000" dirty="0" smtClean="0">
                <a:latin typeface="Times New Roman" panose="02020603050405020304" pitchFamily="18" charset="0"/>
                <a:ea typeface="굴림" pitchFamily="34" charset="-127"/>
                <a:cs typeface="Times New Roman" panose="02020603050405020304" pitchFamily="18" charset="0"/>
              </a:rPr>
              <a:t>LB5 </a:t>
            </a:r>
            <a:r>
              <a:rPr lang="en-US" altLang="ko-KR" sz="2000" dirty="0">
                <a:latin typeface="Times New Roman" panose="02020603050405020304" pitchFamily="18" charset="0"/>
                <a:ea typeface="굴림" pitchFamily="34" charset="-127"/>
                <a:cs typeface="Times New Roman" panose="02020603050405020304" pitchFamily="18" charset="0"/>
              </a:rPr>
              <a:t>(LB </a:t>
            </a:r>
            <a:r>
              <a:rPr lang="en-US" altLang="ko-KR" sz="2000" dirty="0" smtClean="0">
                <a:latin typeface="Times New Roman" panose="02020603050405020304" pitchFamily="18" charset="0"/>
                <a:ea typeface="굴림" pitchFamily="34" charset="-127"/>
                <a:cs typeface="Times New Roman" panose="02020603050405020304" pitchFamily="18" charset="0"/>
              </a:rPr>
              <a:t>4</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th</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smtClean="0">
                <a:latin typeface="Times New Roman" panose="02020603050405020304" pitchFamily="18" charset="0"/>
                <a:ea typeface="굴림" pitchFamily="34" charset="-127"/>
                <a:cs typeface="Times New Roman" panose="02020603050405020304" pitchFamily="18" charset="0"/>
              </a:rPr>
              <a:t>) and MEC review</a:t>
            </a: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20035</TotalTime>
  <Words>805</Words>
  <Application>Microsoft Office PowerPoint</Application>
  <PresentationFormat>화면 슬라이드 쇼(4:3)</PresentationFormat>
  <Paragraphs>95</Paragraphs>
  <Slides>10</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ＭＳ Ｐゴシック</vt:lpstr>
      <vt:lpstr>굴림</vt:lpstr>
      <vt:lpstr>맑은 고딕</vt:lpstr>
      <vt:lpstr>Arial</vt:lpstr>
      <vt:lpstr>Calibri</vt:lpstr>
      <vt:lpstr>Times New Roman</vt:lpstr>
      <vt:lpstr>Office Theme</vt:lpstr>
      <vt:lpstr>PowerPoint 프레젠테이션</vt:lpstr>
      <vt:lpstr>PowerPoint 프레젠테이션</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November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Windows 사용자</cp:lastModifiedBy>
  <cp:revision>1057</cp:revision>
  <cp:lastPrinted>2017-05-07T15:48:38Z</cp:lastPrinted>
  <dcterms:created xsi:type="dcterms:W3CDTF">2010-05-15T17:50:32Z</dcterms:created>
  <dcterms:modified xsi:type="dcterms:W3CDTF">2023-09-14T16:42:17Z</dcterms:modified>
</cp:coreProperties>
</file>