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302DAF-06FF-4B87-861C-65BBD7E48C7D}" v="1" dt="2025-09-17T00:52:06.3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08" y="2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Beecher" userId="8e59e9d451c39ba5" providerId="LiveId" clId="{8CB9D304-1A1F-4AF5-91B7-32E3559C450B}"/>
    <pc:docChg chg="undo custSel modSld modMainMaster">
      <pc:chgData name="Phil Beecher" userId="8e59e9d451c39ba5" providerId="LiveId" clId="{8CB9D304-1A1F-4AF5-91B7-32E3559C450B}" dt="2025-09-17T01:06:25.694" v="176" actId="6549"/>
      <pc:docMkLst>
        <pc:docMk/>
      </pc:docMkLst>
      <pc:sldChg chg="modSp mod">
        <pc:chgData name="Phil Beecher" userId="8e59e9d451c39ba5" providerId="LiveId" clId="{8CB9D304-1A1F-4AF5-91B7-32E3559C450B}" dt="2025-09-17T01:06:25.694" v="176" actId="6549"/>
        <pc:sldMkLst>
          <pc:docMk/>
          <pc:sldMk cId="0" sldId="256"/>
        </pc:sldMkLst>
        <pc:spChg chg="mod">
          <ac:chgData name="Phil Beecher" userId="8e59e9d451c39ba5" providerId="LiveId" clId="{8CB9D304-1A1F-4AF5-91B7-32E3559C450B}" dt="2025-09-17T01:06:25.694" v="176" actId="6549"/>
          <ac:spMkLst>
            <pc:docMk/>
            <pc:sldMk cId="0" sldId="256"/>
            <ac:spMk id="92" creationId="{00000000-0000-0000-0000-000000000000}"/>
          </ac:spMkLst>
        </pc:spChg>
      </pc:sldChg>
      <pc:sldChg chg="modSp">
        <pc:chgData name="Phil Beecher" userId="8e59e9d451c39ba5" providerId="LiveId" clId="{8CB9D304-1A1F-4AF5-91B7-32E3559C450B}" dt="2025-09-17T00:52:06.398" v="19"/>
        <pc:sldMkLst>
          <pc:docMk/>
          <pc:sldMk cId="0" sldId="257"/>
        </pc:sldMkLst>
        <pc:spChg chg="mod">
          <ac:chgData name="Phil Beecher" userId="8e59e9d451c39ba5" providerId="LiveId" clId="{8CB9D304-1A1F-4AF5-91B7-32E3559C450B}" dt="2025-09-17T00:52:06.398" v="19"/>
          <ac:spMkLst>
            <pc:docMk/>
            <pc:sldMk cId="0" sldId="257"/>
            <ac:spMk id="93" creationId="{00000000-0000-0000-0000-000000000000}"/>
          </ac:spMkLst>
        </pc:spChg>
        <pc:spChg chg="mod">
          <ac:chgData name="Phil Beecher" userId="8e59e9d451c39ba5" providerId="LiveId" clId="{8CB9D304-1A1F-4AF5-91B7-32E3559C450B}" dt="2025-09-17T00:52:06.398" v="19"/>
          <ac:spMkLst>
            <pc:docMk/>
            <pc:sldMk cId="0" sldId="257"/>
            <ac:spMk id="94" creationId="{00000000-0000-0000-0000-000000000000}"/>
          </ac:spMkLst>
        </pc:spChg>
        <pc:spChg chg="mod">
          <ac:chgData name="Phil Beecher" userId="8e59e9d451c39ba5" providerId="LiveId" clId="{8CB9D304-1A1F-4AF5-91B7-32E3559C450B}" dt="2025-09-17T00:52:06.398" v="19"/>
          <ac:spMkLst>
            <pc:docMk/>
            <pc:sldMk cId="0" sldId="257"/>
            <ac:spMk id="95" creationId="{00000000-0000-0000-0000-000000000000}"/>
          </ac:spMkLst>
        </pc:spChg>
      </pc:sldChg>
      <pc:sldChg chg="modSp">
        <pc:chgData name="Phil Beecher" userId="8e59e9d451c39ba5" providerId="LiveId" clId="{8CB9D304-1A1F-4AF5-91B7-32E3559C450B}" dt="2025-09-17T00:52:06.398" v="19"/>
        <pc:sldMkLst>
          <pc:docMk/>
          <pc:sldMk cId="0" sldId="258"/>
        </pc:sldMkLst>
        <pc:spChg chg="mod">
          <ac:chgData name="Phil Beecher" userId="8e59e9d451c39ba5" providerId="LiveId" clId="{8CB9D304-1A1F-4AF5-91B7-32E3559C450B}" dt="2025-09-17T00:52:06.398" v="19"/>
          <ac:spMkLst>
            <pc:docMk/>
            <pc:sldMk cId="0" sldId="258"/>
            <ac:spMk id="96" creationId="{00000000-0000-0000-0000-000000000000}"/>
          </ac:spMkLst>
        </pc:spChg>
        <pc:spChg chg="mod">
          <ac:chgData name="Phil Beecher" userId="8e59e9d451c39ba5" providerId="LiveId" clId="{8CB9D304-1A1F-4AF5-91B7-32E3559C450B}" dt="2025-09-17T00:52:06.398" v="19"/>
          <ac:spMkLst>
            <pc:docMk/>
            <pc:sldMk cId="0" sldId="258"/>
            <ac:spMk id="97" creationId="{00000000-0000-0000-0000-000000000000}"/>
          </ac:spMkLst>
        </pc:spChg>
        <pc:spChg chg="mod">
          <ac:chgData name="Phil Beecher" userId="8e59e9d451c39ba5" providerId="LiveId" clId="{8CB9D304-1A1F-4AF5-91B7-32E3559C450B}" dt="2025-09-17T00:52:06.398" v="19"/>
          <ac:spMkLst>
            <pc:docMk/>
            <pc:sldMk cId="0" sldId="258"/>
            <ac:spMk id="98" creationId="{00000000-0000-0000-0000-000000000000}"/>
          </ac:spMkLst>
        </pc:spChg>
      </pc:sldChg>
      <pc:sldChg chg="modSp">
        <pc:chgData name="Phil Beecher" userId="8e59e9d451c39ba5" providerId="LiveId" clId="{8CB9D304-1A1F-4AF5-91B7-32E3559C450B}" dt="2025-09-17T00:52:06.398" v="19"/>
        <pc:sldMkLst>
          <pc:docMk/>
          <pc:sldMk cId="0" sldId="259"/>
        </pc:sldMkLst>
        <pc:spChg chg="mod">
          <ac:chgData name="Phil Beecher" userId="8e59e9d451c39ba5" providerId="LiveId" clId="{8CB9D304-1A1F-4AF5-91B7-32E3559C450B}" dt="2025-09-17T00:52:06.398" v="19"/>
          <ac:spMkLst>
            <pc:docMk/>
            <pc:sldMk cId="0" sldId="259"/>
            <ac:spMk id="99" creationId="{00000000-0000-0000-0000-000000000000}"/>
          </ac:spMkLst>
        </pc:spChg>
        <pc:spChg chg="mod">
          <ac:chgData name="Phil Beecher" userId="8e59e9d451c39ba5" providerId="LiveId" clId="{8CB9D304-1A1F-4AF5-91B7-32E3559C450B}" dt="2025-09-17T00:52:06.398" v="19"/>
          <ac:spMkLst>
            <pc:docMk/>
            <pc:sldMk cId="0" sldId="259"/>
            <ac:spMk id="100" creationId="{00000000-0000-0000-0000-000000000000}"/>
          </ac:spMkLst>
        </pc:spChg>
        <pc:spChg chg="mod">
          <ac:chgData name="Phil Beecher" userId="8e59e9d451c39ba5" providerId="LiveId" clId="{8CB9D304-1A1F-4AF5-91B7-32E3559C450B}" dt="2025-09-17T00:52:06.398" v="19"/>
          <ac:spMkLst>
            <pc:docMk/>
            <pc:sldMk cId="0" sldId="259"/>
            <ac:spMk id="101" creationId="{00000000-0000-0000-0000-000000000000}"/>
          </ac:spMkLst>
        </pc:spChg>
      </pc:sldChg>
      <pc:sldChg chg="modSp">
        <pc:chgData name="Phil Beecher" userId="8e59e9d451c39ba5" providerId="LiveId" clId="{8CB9D304-1A1F-4AF5-91B7-32E3559C450B}" dt="2025-09-17T00:52:06.398" v="19"/>
        <pc:sldMkLst>
          <pc:docMk/>
          <pc:sldMk cId="0" sldId="260"/>
        </pc:sldMkLst>
        <pc:spChg chg="mod">
          <ac:chgData name="Phil Beecher" userId="8e59e9d451c39ba5" providerId="LiveId" clId="{8CB9D304-1A1F-4AF5-91B7-32E3559C450B}" dt="2025-09-17T00:52:06.398" v="19"/>
          <ac:spMkLst>
            <pc:docMk/>
            <pc:sldMk cId="0" sldId="260"/>
            <ac:spMk id="102" creationId="{00000000-0000-0000-0000-000000000000}"/>
          </ac:spMkLst>
        </pc:spChg>
      </pc:sldChg>
      <pc:sldChg chg="modSp">
        <pc:chgData name="Phil Beecher" userId="8e59e9d451c39ba5" providerId="LiveId" clId="{8CB9D304-1A1F-4AF5-91B7-32E3559C450B}" dt="2025-09-17T00:52:06.398" v="19"/>
        <pc:sldMkLst>
          <pc:docMk/>
          <pc:sldMk cId="0" sldId="261"/>
        </pc:sldMkLst>
        <pc:spChg chg="mod">
          <ac:chgData name="Phil Beecher" userId="8e59e9d451c39ba5" providerId="LiveId" clId="{8CB9D304-1A1F-4AF5-91B7-32E3559C450B}" dt="2025-09-17T00:52:06.398" v="19"/>
          <ac:spMkLst>
            <pc:docMk/>
            <pc:sldMk cId="0" sldId="261"/>
            <ac:spMk id="103" creationId="{00000000-0000-0000-0000-000000000000}"/>
          </ac:spMkLst>
        </pc:spChg>
        <pc:spChg chg="mod">
          <ac:chgData name="Phil Beecher" userId="8e59e9d451c39ba5" providerId="LiveId" clId="{8CB9D304-1A1F-4AF5-91B7-32E3559C450B}" dt="2025-09-17T00:52:06.398" v="19"/>
          <ac:spMkLst>
            <pc:docMk/>
            <pc:sldMk cId="0" sldId="261"/>
            <ac:spMk id="104" creationId="{00000000-0000-0000-0000-000000000000}"/>
          </ac:spMkLst>
        </pc:spChg>
      </pc:sldChg>
      <pc:sldChg chg="modSp">
        <pc:chgData name="Phil Beecher" userId="8e59e9d451c39ba5" providerId="LiveId" clId="{8CB9D304-1A1F-4AF5-91B7-32E3559C450B}" dt="2025-09-17T00:52:06.398" v="19"/>
        <pc:sldMkLst>
          <pc:docMk/>
          <pc:sldMk cId="0" sldId="262"/>
        </pc:sldMkLst>
        <pc:spChg chg="mod">
          <ac:chgData name="Phil Beecher" userId="8e59e9d451c39ba5" providerId="LiveId" clId="{8CB9D304-1A1F-4AF5-91B7-32E3559C450B}" dt="2025-09-17T00:52:06.398" v="19"/>
          <ac:spMkLst>
            <pc:docMk/>
            <pc:sldMk cId="0" sldId="262"/>
            <ac:spMk id="105" creationId="{00000000-0000-0000-0000-000000000000}"/>
          </ac:spMkLst>
        </pc:spChg>
        <pc:spChg chg="mod">
          <ac:chgData name="Phil Beecher" userId="8e59e9d451c39ba5" providerId="LiveId" clId="{8CB9D304-1A1F-4AF5-91B7-32E3559C450B}" dt="2025-09-17T00:52:06.398" v="19"/>
          <ac:spMkLst>
            <pc:docMk/>
            <pc:sldMk cId="0" sldId="262"/>
            <ac:spMk id="106" creationId="{00000000-0000-0000-0000-000000000000}"/>
          </ac:spMkLst>
        </pc:spChg>
      </pc:sldChg>
      <pc:sldChg chg="modSp">
        <pc:chgData name="Phil Beecher" userId="8e59e9d451c39ba5" providerId="LiveId" clId="{8CB9D304-1A1F-4AF5-91B7-32E3559C450B}" dt="2025-09-17T00:52:06.398" v="19"/>
        <pc:sldMkLst>
          <pc:docMk/>
          <pc:sldMk cId="0" sldId="263"/>
        </pc:sldMkLst>
        <pc:spChg chg="mod">
          <ac:chgData name="Phil Beecher" userId="8e59e9d451c39ba5" providerId="LiveId" clId="{8CB9D304-1A1F-4AF5-91B7-32E3559C450B}" dt="2025-09-17T00:52:06.398" v="19"/>
          <ac:spMkLst>
            <pc:docMk/>
            <pc:sldMk cId="0" sldId="263"/>
            <ac:spMk id="107" creationId="{00000000-0000-0000-0000-000000000000}"/>
          </ac:spMkLst>
        </pc:spChg>
        <pc:spChg chg="mod">
          <ac:chgData name="Phil Beecher" userId="8e59e9d451c39ba5" providerId="LiveId" clId="{8CB9D304-1A1F-4AF5-91B7-32E3559C450B}" dt="2025-09-17T00:52:06.398" v="19"/>
          <ac:spMkLst>
            <pc:docMk/>
            <pc:sldMk cId="0" sldId="263"/>
            <ac:spMk id="108" creationId="{00000000-0000-0000-0000-000000000000}"/>
          </ac:spMkLst>
        </pc:spChg>
      </pc:sldChg>
      <pc:sldChg chg="modSp">
        <pc:chgData name="Phil Beecher" userId="8e59e9d451c39ba5" providerId="LiveId" clId="{8CB9D304-1A1F-4AF5-91B7-32E3559C450B}" dt="2025-09-17T00:52:06.398" v="19"/>
        <pc:sldMkLst>
          <pc:docMk/>
          <pc:sldMk cId="0" sldId="264"/>
        </pc:sldMkLst>
        <pc:spChg chg="mod">
          <ac:chgData name="Phil Beecher" userId="8e59e9d451c39ba5" providerId="LiveId" clId="{8CB9D304-1A1F-4AF5-91B7-32E3559C450B}" dt="2025-09-17T00:52:06.398" v="19"/>
          <ac:spMkLst>
            <pc:docMk/>
            <pc:sldMk cId="0" sldId="264"/>
            <ac:spMk id="109" creationId="{00000000-0000-0000-0000-000000000000}"/>
          </ac:spMkLst>
        </pc:spChg>
        <pc:spChg chg="mod">
          <ac:chgData name="Phil Beecher" userId="8e59e9d451c39ba5" providerId="LiveId" clId="{8CB9D304-1A1F-4AF5-91B7-32E3559C450B}" dt="2025-09-17T00:52:06.398" v="19"/>
          <ac:spMkLst>
            <pc:docMk/>
            <pc:sldMk cId="0" sldId="264"/>
            <ac:spMk id="110" creationId="{00000000-0000-0000-0000-000000000000}"/>
          </ac:spMkLst>
        </pc:spChg>
      </pc:sldChg>
      <pc:sldChg chg="modSp">
        <pc:chgData name="Phil Beecher" userId="8e59e9d451c39ba5" providerId="LiveId" clId="{8CB9D304-1A1F-4AF5-91B7-32E3559C450B}" dt="2025-09-17T00:52:06.398" v="19"/>
        <pc:sldMkLst>
          <pc:docMk/>
          <pc:sldMk cId="0" sldId="265"/>
        </pc:sldMkLst>
        <pc:spChg chg="mod">
          <ac:chgData name="Phil Beecher" userId="8e59e9d451c39ba5" providerId="LiveId" clId="{8CB9D304-1A1F-4AF5-91B7-32E3559C450B}" dt="2025-09-17T00:52:06.398" v="19"/>
          <ac:spMkLst>
            <pc:docMk/>
            <pc:sldMk cId="0" sldId="265"/>
            <ac:spMk id="111" creationId="{00000000-0000-0000-0000-000000000000}"/>
          </ac:spMkLst>
        </pc:spChg>
        <pc:spChg chg="mod">
          <ac:chgData name="Phil Beecher" userId="8e59e9d451c39ba5" providerId="LiveId" clId="{8CB9D304-1A1F-4AF5-91B7-32E3559C450B}" dt="2025-09-17T00:52:06.398" v="19"/>
          <ac:spMkLst>
            <pc:docMk/>
            <pc:sldMk cId="0" sldId="265"/>
            <ac:spMk id="112" creationId="{00000000-0000-0000-0000-000000000000}"/>
          </ac:spMkLst>
        </pc:spChg>
      </pc:sldChg>
      <pc:sldChg chg="modSp">
        <pc:chgData name="Phil Beecher" userId="8e59e9d451c39ba5" providerId="LiveId" clId="{8CB9D304-1A1F-4AF5-91B7-32E3559C450B}" dt="2025-09-17T00:52:06.398" v="19"/>
        <pc:sldMkLst>
          <pc:docMk/>
          <pc:sldMk cId="0" sldId="266"/>
        </pc:sldMkLst>
        <pc:spChg chg="mod">
          <ac:chgData name="Phil Beecher" userId="8e59e9d451c39ba5" providerId="LiveId" clId="{8CB9D304-1A1F-4AF5-91B7-32E3559C450B}" dt="2025-09-17T00:52:06.398" v="19"/>
          <ac:spMkLst>
            <pc:docMk/>
            <pc:sldMk cId="0" sldId="266"/>
            <ac:spMk id="113" creationId="{00000000-0000-0000-0000-000000000000}"/>
          </ac:spMkLst>
        </pc:spChg>
        <pc:spChg chg="mod">
          <ac:chgData name="Phil Beecher" userId="8e59e9d451c39ba5" providerId="LiveId" clId="{8CB9D304-1A1F-4AF5-91B7-32E3559C450B}" dt="2025-09-17T00:52:06.398" v="19"/>
          <ac:spMkLst>
            <pc:docMk/>
            <pc:sldMk cId="0" sldId="266"/>
            <ac:spMk id="114" creationId="{00000000-0000-0000-0000-000000000000}"/>
          </ac:spMkLst>
        </pc:spChg>
      </pc:sldChg>
      <pc:sldChg chg="modSp">
        <pc:chgData name="Phil Beecher" userId="8e59e9d451c39ba5" providerId="LiveId" clId="{8CB9D304-1A1F-4AF5-91B7-32E3559C450B}" dt="2025-09-17T00:52:06.398" v="19"/>
        <pc:sldMkLst>
          <pc:docMk/>
          <pc:sldMk cId="0" sldId="267"/>
        </pc:sldMkLst>
        <pc:spChg chg="mod">
          <ac:chgData name="Phil Beecher" userId="8e59e9d451c39ba5" providerId="LiveId" clId="{8CB9D304-1A1F-4AF5-91B7-32E3559C450B}" dt="2025-09-17T00:52:06.398" v="19"/>
          <ac:spMkLst>
            <pc:docMk/>
            <pc:sldMk cId="0" sldId="267"/>
            <ac:spMk id="115" creationId="{00000000-0000-0000-0000-000000000000}"/>
          </ac:spMkLst>
        </pc:spChg>
        <pc:spChg chg="mod">
          <ac:chgData name="Phil Beecher" userId="8e59e9d451c39ba5" providerId="LiveId" clId="{8CB9D304-1A1F-4AF5-91B7-32E3559C450B}" dt="2025-09-17T00:52:06.398" v="19"/>
          <ac:spMkLst>
            <pc:docMk/>
            <pc:sldMk cId="0" sldId="267"/>
            <ac:spMk id="116" creationId="{00000000-0000-0000-0000-000000000000}"/>
          </ac:spMkLst>
        </pc:spChg>
      </pc:sldChg>
      <pc:sldChg chg="modSp">
        <pc:chgData name="Phil Beecher" userId="8e59e9d451c39ba5" providerId="LiveId" clId="{8CB9D304-1A1F-4AF5-91B7-32E3559C450B}" dt="2025-09-17T00:52:06.398" v="19"/>
        <pc:sldMkLst>
          <pc:docMk/>
          <pc:sldMk cId="0" sldId="268"/>
        </pc:sldMkLst>
        <pc:spChg chg="mod">
          <ac:chgData name="Phil Beecher" userId="8e59e9d451c39ba5" providerId="LiveId" clId="{8CB9D304-1A1F-4AF5-91B7-32E3559C450B}" dt="2025-09-17T00:52:06.398" v="19"/>
          <ac:spMkLst>
            <pc:docMk/>
            <pc:sldMk cId="0" sldId="268"/>
            <ac:spMk id="117" creationId="{00000000-0000-0000-0000-000000000000}"/>
          </ac:spMkLst>
        </pc:spChg>
        <pc:spChg chg="mod">
          <ac:chgData name="Phil Beecher" userId="8e59e9d451c39ba5" providerId="LiveId" clId="{8CB9D304-1A1F-4AF5-91B7-32E3559C450B}" dt="2025-09-17T00:52:06.398" v="19"/>
          <ac:spMkLst>
            <pc:docMk/>
            <pc:sldMk cId="0" sldId="268"/>
            <ac:spMk id="118" creationId="{00000000-0000-0000-0000-000000000000}"/>
          </ac:spMkLst>
        </pc:spChg>
      </pc:sldChg>
      <pc:sldChg chg="modSp">
        <pc:chgData name="Phil Beecher" userId="8e59e9d451c39ba5" providerId="LiveId" clId="{8CB9D304-1A1F-4AF5-91B7-32E3559C450B}" dt="2025-09-17T00:52:06.398" v="19"/>
        <pc:sldMkLst>
          <pc:docMk/>
          <pc:sldMk cId="0" sldId="269"/>
        </pc:sldMkLst>
        <pc:spChg chg="mod">
          <ac:chgData name="Phil Beecher" userId="8e59e9d451c39ba5" providerId="LiveId" clId="{8CB9D304-1A1F-4AF5-91B7-32E3559C450B}" dt="2025-09-17T00:52:06.398" v="19"/>
          <ac:spMkLst>
            <pc:docMk/>
            <pc:sldMk cId="0" sldId="269"/>
            <ac:spMk id="119" creationId="{00000000-0000-0000-0000-000000000000}"/>
          </ac:spMkLst>
        </pc:spChg>
      </pc:sldChg>
      <pc:sldChg chg="modSp">
        <pc:chgData name="Phil Beecher" userId="8e59e9d451c39ba5" providerId="LiveId" clId="{8CB9D304-1A1F-4AF5-91B7-32E3559C450B}" dt="2025-09-17T00:52:06.398" v="19"/>
        <pc:sldMkLst>
          <pc:docMk/>
          <pc:sldMk cId="0" sldId="270"/>
        </pc:sldMkLst>
        <pc:spChg chg="mod">
          <ac:chgData name="Phil Beecher" userId="8e59e9d451c39ba5" providerId="LiveId" clId="{8CB9D304-1A1F-4AF5-91B7-32E3559C450B}" dt="2025-09-17T00:52:06.398" v="19"/>
          <ac:spMkLst>
            <pc:docMk/>
            <pc:sldMk cId="0" sldId="270"/>
            <ac:spMk id="120" creationId="{00000000-0000-0000-0000-000000000000}"/>
          </ac:spMkLst>
        </pc:spChg>
        <pc:spChg chg="mod">
          <ac:chgData name="Phil Beecher" userId="8e59e9d451c39ba5" providerId="LiveId" clId="{8CB9D304-1A1F-4AF5-91B7-32E3559C450B}" dt="2025-09-17T00:52:06.398" v="19"/>
          <ac:spMkLst>
            <pc:docMk/>
            <pc:sldMk cId="0" sldId="270"/>
            <ac:spMk id="121" creationId="{00000000-0000-0000-0000-000000000000}"/>
          </ac:spMkLst>
        </pc:spChg>
      </pc:sldChg>
      <pc:sldChg chg="modSp">
        <pc:chgData name="Phil Beecher" userId="8e59e9d451c39ba5" providerId="LiveId" clId="{8CB9D304-1A1F-4AF5-91B7-32E3559C450B}" dt="2025-09-17T00:52:06.398" v="19"/>
        <pc:sldMkLst>
          <pc:docMk/>
          <pc:sldMk cId="0" sldId="271"/>
        </pc:sldMkLst>
        <pc:spChg chg="mod">
          <ac:chgData name="Phil Beecher" userId="8e59e9d451c39ba5" providerId="LiveId" clId="{8CB9D304-1A1F-4AF5-91B7-32E3559C450B}" dt="2025-09-17T00:52:06.398" v="19"/>
          <ac:spMkLst>
            <pc:docMk/>
            <pc:sldMk cId="0" sldId="271"/>
            <ac:spMk id="122" creationId="{00000000-0000-0000-0000-000000000000}"/>
          </ac:spMkLst>
        </pc:spChg>
        <pc:spChg chg="mod">
          <ac:chgData name="Phil Beecher" userId="8e59e9d451c39ba5" providerId="LiveId" clId="{8CB9D304-1A1F-4AF5-91B7-32E3559C450B}" dt="2025-09-17T00:52:06.398" v="19"/>
          <ac:spMkLst>
            <pc:docMk/>
            <pc:sldMk cId="0" sldId="271"/>
            <ac:spMk id="123" creationId="{00000000-0000-0000-0000-000000000000}"/>
          </ac:spMkLst>
        </pc:spChg>
      </pc:sldChg>
      <pc:sldChg chg="modSp">
        <pc:chgData name="Phil Beecher" userId="8e59e9d451c39ba5" providerId="LiveId" clId="{8CB9D304-1A1F-4AF5-91B7-32E3559C450B}" dt="2025-09-17T00:52:06.398" v="19"/>
        <pc:sldMkLst>
          <pc:docMk/>
          <pc:sldMk cId="0" sldId="272"/>
        </pc:sldMkLst>
        <pc:spChg chg="mod">
          <ac:chgData name="Phil Beecher" userId="8e59e9d451c39ba5" providerId="LiveId" clId="{8CB9D304-1A1F-4AF5-91B7-32E3559C450B}" dt="2025-09-17T00:52:06.398" v="19"/>
          <ac:spMkLst>
            <pc:docMk/>
            <pc:sldMk cId="0" sldId="272"/>
            <ac:spMk id="124" creationId="{00000000-0000-0000-0000-000000000000}"/>
          </ac:spMkLst>
        </pc:spChg>
        <pc:spChg chg="mod">
          <ac:chgData name="Phil Beecher" userId="8e59e9d451c39ba5" providerId="LiveId" clId="{8CB9D304-1A1F-4AF5-91B7-32E3559C450B}" dt="2025-09-17T00:52:06.398" v="19"/>
          <ac:spMkLst>
            <pc:docMk/>
            <pc:sldMk cId="0" sldId="272"/>
            <ac:spMk id="125" creationId="{00000000-0000-0000-0000-000000000000}"/>
          </ac:spMkLst>
        </pc:spChg>
      </pc:sldChg>
      <pc:sldChg chg="modSp">
        <pc:chgData name="Phil Beecher" userId="8e59e9d451c39ba5" providerId="LiveId" clId="{8CB9D304-1A1F-4AF5-91B7-32E3559C450B}" dt="2025-09-17T00:52:06.398" v="19"/>
        <pc:sldMkLst>
          <pc:docMk/>
          <pc:sldMk cId="0" sldId="273"/>
        </pc:sldMkLst>
        <pc:spChg chg="mod">
          <ac:chgData name="Phil Beecher" userId="8e59e9d451c39ba5" providerId="LiveId" clId="{8CB9D304-1A1F-4AF5-91B7-32E3559C450B}" dt="2025-09-17T00:52:06.398" v="19"/>
          <ac:spMkLst>
            <pc:docMk/>
            <pc:sldMk cId="0" sldId="273"/>
            <ac:spMk id="126" creationId="{00000000-0000-0000-0000-000000000000}"/>
          </ac:spMkLst>
        </pc:spChg>
        <pc:spChg chg="mod">
          <ac:chgData name="Phil Beecher" userId="8e59e9d451c39ba5" providerId="LiveId" clId="{8CB9D304-1A1F-4AF5-91B7-32E3559C450B}" dt="2025-09-17T00:52:06.398" v="19"/>
          <ac:spMkLst>
            <pc:docMk/>
            <pc:sldMk cId="0" sldId="273"/>
            <ac:spMk id="127" creationId="{00000000-0000-0000-0000-000000000000}"/>
          </ac:spMkLst>
        </pc:spChg>
      </pc:sldChg>
      <pc:sldChg chg="modSp">
        <pc:chgData name="Phil Beecher" userId="8e59e9d451c39ba5" providerId="LiveId" clId="{8CB9D304-1A1F-4AF5-91B7-32E3559C450B}" dt="2025-09-17T00:52:06.398" v="19"/>
        <pc:sldMkLst>
          <pc:docMk/>
          <pc:sldMk cId="0" sldId="274"/>
        </pc:sldMkLst>
        <pc:spChg chg="mod">
          <ac:chgData name="Phil Beecher" userId="8e59e9d451c39ba5" providerId="LiveId" clId="{8CB9D304-1A1F-4AF5-91B7-32E3559C450B}" dt="2025-09-17T00:52:06.398" v="19"/>
          <ac:spMkLst>
            <pc:docMk/>
            <pc:sldMk cId="0" sldId="274"/>
            <ac:spMk id="128" creationId="{00000000-0000-0000-0000-000000000000}"/>
          </ac:spMkLst>
        </pc:spChg>
        <pc:spChg chg="mod">
          <ac:chgData name="Phil Beecher" userId="8e59e9d451c39ba5" providerId="LiveId" clId="{8CB9D304-1A1F-4AF5-91B7-32E3559C450B}" dt="2025-09-17T00:52:06.398" v="19"/>
          <ac:spMkLst>
            <pc:docMk/>
            <pc:sldMk cId="0" sldId="274"/>
            <ac:spMk id="129" creationId="{00000000-0000-0000-0000-000000000000}"/>
          </ac:spMkLst>
        </pc:spChg>
      </pc:sldChg>
      <pc:sldChg chg="modSp">
        <pc:chgData name="Phil Beecher" userId="8e59e9d451c39ba5" providerId="LiveId" clId="{8CB9D304-1A1F-4AF5-91B7-32E3559C450B}" dt="2025-09-17T00:52:06.398" v="19"/>
        <pc:sldMkLst>
          <pc:docMk/>
          <pc:sldMk cId="0" sldId="275"/>
        </pc:sldMkLst>
        <pc:spChg chg="mod">
          <ac:chgData name="Phil Beecher" userId="8e59e9d451c39ba5" providerId="LiveId" clId="{8CB9D304-1A1F-4AF5-91B7-32E3559C450B}" dt="2025-09-17T00:52:06.398" v="19"/>
          <ac:spMkLst>
            <pc:docMk/>
            <pc:sldMk cId="0" sldId="275"/>
            <ac:spMk id="130" creationId="{00000000-0000-0000-0000-000000000000}"/>
          </ac:spMkLst>
        </pc:spChg>
        <pc:spChg chg="mod">
          <ac:chgData name="Phil Beecher" userId="8e59e9d451c39ba5" providerId="LiveId" clId="{8CB9D304-1A1F-4AF5-91B7-32E3559C450B}" dt="2025-09-17T00:52:06.398" v="19"/>
          <ac:spMkLst>
            <pc:docMk/>
            <pc:sldMk cId="0" sldId="275"/>
            <ac:spMk id="131" creationId="{00000000-0000-0000-0000-000000000000}"/>
          </ac:spMkLst>
        </pc:spChg>
      </pc:sldChg>
      <pc:sldChg chg="modSp">
        <pc:chgData name="Phil Beecher" userId="8e59e9d451c39ba5" providerId="LiveId" clId="{8CB9D304-1A1F-4AF5-91B7-32E3559C450B}" dt="2025-09-17T00:52:06.398" v="19"/>
        <pc:sldMkLst>
          <pc:docMk/>
          <pc:sldMk cId="0" sldId="276"/>
        </pc:sldMkLst>
        <pc:spChg chg="mod">
          <ac:chgData name="Phil Beecher" userId="8e59e9d451c39ba5" providerId="LiveId" clId="{8CB9D304-1A1F-4AF5-91B7-32E3559C450B}" dt="2025-09-17T00:52:06.398" v="19"/>
          <ac:spMkLst>
            <pc:docMk/>
            <pc:sldMk cId="0" sldId="276"/>
            <ac:spMk id="132" creationId="{00000000-0000-0000-0000-000000000000}"/>
          </ac:spMkLst>
        </pc:spChg>
        <pc:spChg chg="mod">
          <ac:chgData name="Phil Beecher" userId="8e59e9d451c39ba5" providerId="LiveId" clId="{8CB9D304-1A1F-4AF5-91B7-32E3559C450B}" dt="2025-09-17T00:52:06.398" v="19"/>
          <ac:spMkLst>
            <pc:docMk/>
            <pc:sldMk cId="0" sldId="276"/>
            <ac:spMk id="133" creationId="{00000000-0000-0000-0000-000000000000}"/>
          </ac:spMkLst>
        </pc:spChg>
      </pc:sldChg>
      <pc:sldChg chg="modSp">
        <pc:chgData name="Phil Beecher" userId="8e59e9d451c39ba5" providerId="LiveId" clId="{8CB9D304-1A1F-4AF5-91B7-32E3559C450B}" dt="2025-09-17T00:52:06.398" v="19"/>
        <pc:sldMkLst>
          <pc:docMk/>
          <pc:sldMk cId="0" sldId="277"/>
        </pc:sldMkLst>
        <pc:spChg chg="mod">
          <ac:chgData name="Phil Beecher" userId="8e59e9d451c39ba5" providerId="LiveId" clId="{8CB9D304-1A1F-4AF5-91B7-32E3559C450B}" dt="2025-09-17T00:52:06.398" v="19"/>
          <ac:spMkLst>
            <pc:docMk/>
            <pc:sldMk cId="0" sldId="277"/>
            <ac:spMk id="134" creationId="{00000000-0000-0000-0000-000000000000}"/>
          </ac:spMkLst>
        </pc:spChg>
        <pc:spChg chg="mod">
          <ac:chgData name="Phil Beecher" userId="8e59e9d451c39ba5" providerId="LiveId" clId="{8CB9D304-1A1F-4AF5-91B7-32E3559C450B}" dt="2025-09-17T00:52:06.398" v="19"/>
          <ac:spMkLst>
            <pc:docMk/>
            <pc:sldMk cId="0" sldId="277"/>
            <ac:spMk id="135" creationId="{00000000-0000-0000-0000-000000000000}"/>
          </ac:spMkLst>
        </pc:spChg>
      </pc:sldChg>
      <pc:sldChg chg="modSp">
        <pc:chgData name="Phil Beecher" userId="8e59e9d451c39ba5" providerId="LiveId" clId="{8CB9D304-1A1F-4AF5-91B7-32E3559C450B}" dt="2025-09-17T00:52:06.398" v="19"/>
        <pc:sldMkLst>
          <pc:docMk/>
          <pc:sldMk cId="0" sldId="278"/>
        </pc:sldMkLst>
        <pc:spChg chg="mod">
          <ac:chgData name="Phil Beecher" userId="8e59e9d451c39ba5" providerId="LiveId" clId="{8CB9D304-1A1F-4AF5-91B7-32E3559C450B}" dt="2025-09-17T00:52:06.398" v="19"/>
          <ac:spMkLst>
            <pc:docMk/>
            <pc:sldMk cId="0" sldId="278"/>
            <ac:spMk id="136" creationId="{00000000-0000-0000-0000-000000000000}"/>
          </ac:spMkLst>
        </pc:spChg>
        <pc:spChg chg="mod">
          <ac:chgData name="Phil Beecher" userId="8e59e9d451c39ba5" providerId="LiveId" clId="{8CB9D304-1A1F-4AF5-91B7-32E3559C450B}" dt="2025-09-17T00:52:06.398" v="19"/>
          <ac:spMkLst>
            <pc:docMk/>
            <pc:sldMk cId="0" sldId="278"/>
            <ac:spMk id="137" creationId="{00000000-0000-0000-0000-000000000000}"/>
          </ac:spMkLst>
        </pc:spChg>
      </pc:sldChg>
      <pc:sldChg chg="modSp">
        <pc:chgData name="Phil Beecher" userId="8e59e9d451c39ba5" providerId="LiveId" clId="{8CB9D304-1A1F-4AF5-91B7-32E3559C450B}" dt="2025-09-17T00:52:06.398" v="19"/>
        <pc:sldMkLst>
          <pc:docMk/>
          <pc:sldMk cId="0" sldId="279"/>
        </pc:sldMkLst>
        <pc:spChg chg="mod">
          <ac:chgData name="Phil Beecher" userId="8e59e9d451c39ba5" providerId="LiveId" clId="{8CB9D304-1A1F-4AF5-91B7-32E3559C450B}" dt="2025-09-17T00:52:06.398" v="19"/>
          <ac:spMkLst>
            <pc:docMk/>
            <pc:sldMk cId="0" sldId="279"/>
            <ac:spMk id="138" creationId="{00000000-0000-0000-0000-000000000000}"/>
          </ac:spMkLst>
        </pc:spChg>
      </pc:sldChg>
      <pc:sldChg chg="modSp mod">
        <pc:chgData name="Phil Beecher" userId="8e59e9d451c39ba5" providerId="LiveId" clId="{8CB9D304-1A1F-4AF5-91B7-32E3559C450B}" dt="2025-09-17T00:57:23.169" v="82" actId="14100"/>
        <pc:sldMkLst>
          <pc:docMk/>
          <pc:sldMk cId="0" sldId="280"/>
        </pc:sldMkLst>
        <pc:spChg chg="mod">
          <ac:chgData name="Phil Beecher" userId="8e59e9d451c39ba5" providerId="LiveId" clId="{8CB9D304-1A1F-4AF5-91B7-32E3559C450B}" dt="2025-09-17T00:57:23.169" v="82" actId="14100"/>
          <ac:spMkLst>
            <pc:docMk/>
            <pc:sldMk cId="0" sldId="280"/>
            <ac:spMk id="139" creationId="{00000000-0000-0000-0000-000000000000}"/>
          </ac:spMkLst>
        </pc:spChg>
        <pc:spChg chg="mod">
          <ac:chgData name="Phil Beecher" userId="8e59e9d451c39ba5" providerId="LiveId" clId="{8CB9D304-1A1F-4AF5-91B7-32E3559C450B}" dt="2025-09-17T00:52:06.398" v="19"/>
          <ac:spMkLst>
            <pc:docMk/>
            <pc:sldMk cId="0" sldId="280"/>
            <ac:spMk id="140" creationId="{00000000-0000-0000-0000-000000000000}"/>
          </ac:spMkLst>
        </pc:spChg>
      </pc:sldChg>
      <pc:sldChg chg="modSp mod">
        <pc:chgData name="Phil Beecher" userId="8e59e9d451c39ba5" providerId="LiveId" clId="{8CB9D304-1A1F-4AF5-91B7-32E3559C450B}" dt="2025-09-17T00:57:36.019" v="84" actId="14100"/>
        <pc:sldMkLst>
          <pc:docMk/>
          <pc:sldMk cId="0" sldId="281"/>
        </pc:sldMkLst>
        <pc:spChg chg="mod">
          <ac:chgData name="Phil Beecher" userId="8e59e9d451c39ba5" providerId="LiveId" clId="{8CB9D304-1A1F-4AF5-91B7-32E3559C450B}" dt="2025-09-17T00:57:36.019" v="84" actId="14100"/>
          <ac:spMkLst>
            <pc:docMk/>
            <pc:sldMk cId="0" sldId="281"/>
            <ac:spMk id="141" creationId="{00000000-0000-0000-0000-000000000000}"/>
          </ac:spMkLst>
        </pc:spChg>
        <pc:spChg chg="mod">
          <ac:chgData name="Phil Beecher" userId="8e59e9d451c39ba5" providerId="LiveId" clId="{8CB9D304-1A1F-4AF5-91B7-32E3559C450B}" dt="2025-09-17T00:52:06.398" v="19"/>
          <ac:spMkLst>
            <pc:docMk/>
            <pc:sldMk cId="0" sldId="281"/>
            <ac:spMk id="142" creationId="{00000000-0000-0000-0000-000000000000}"/>
          </ac:spMkLst>
        </pc:spChg>
      </pc:sldChg>
      <pc:sldChg chg="modSp mod">
        <pc:chgData name="Phil Beecher" userId="8e59e9d451c39ba5" providerId="LiveId" clId="{8CB9D304-1A1F-4AF5-91B7-32E3559C450B}" dt="2025-09-17T00:57:46.981" v="87" actId="14100"/>
        <pc:sldMkLst>
          <pc:docMk/>
          <pc:sldMk cId="0" sldId="282"/>
        </pc:sldMkLst>
        <pc:spChg chg="mod">
          <ac:chgData name="Phil Beecher" userId="8e59e9d451c39ba5" providerId="LiveId" clId="{8CB9D304-1A1F-4AF5-91B7-32E3559C450B}" dt="2025-09-17T00:57:46.981" v="87" actId="14100"/>
          <ac:spMkLst>
            <pc:docMk/>
            <pc:sldMk cId="0" sldId="282"/>
            <ac:spMk id="143" creationId="{00000000-0000-0000-0000-000000000000}"/>
          </ac:spMkLst>
        </pc:spChg>
        <pc:spChg chg="mod">
          <ac:chgData name="Phil Beecher" userId="8e59e9d451c39ba5" providerId="LiveId" clId="{8CB9D304-1A1F-4AF5-91B7-32E3559C450B}" dt="2025-09-17T00:52:06.398" v="19"/>
          <ac:spMkLst>
            <pc:docMk/>
            <pc:sldMk cId="0" sldId="282"/>
            <ac:spMk id="144" creationId="{00000000-0000-0000-0000-000000000000}"/>
          </ac:spMkLst>
        </pc:spChg>
      </pc:sldChg>
      <pc:sldChg chg="modSp mod">
        <pc:chgData name="Phil Beecher" userId="8e59e9d451c39ba5" providerId="LiveId" clId="{8CB9D304-1A1F-4AF5-91B7-32E3559C450B}" dt="2025-09-17T00:58:14.499" v="88" actId="20577"/>
        <pc:sldMkLst>
          <pc:docMk/>
          <pc:sldMk cId="0" sldId="283"/>
        </pc:sldMkLst>
        <pc:spChg chg="mod">
          <ac:chgData name="Phil Beecher" userId="8e59e9d451c39ba5" providerId="LiveId" clId="{8CB9D304-1A1F-4AF5-91B7-32E3559C450B}" dt="2025-09-17T00:58:14.499" v="88" actId="20577"/>
          <ac:spMkLst>
            <pc:docMk/>
            <pc:sldMk cId="0" sldId="283"/>
            <ac:spMk id="145" creationId="{00000000-0000-0000-0000-000000000000}"/>
          </ac:spMkLst>
        </pc:spChg>
        <pc:spChg chg="mod">
          <ac:chgData name="Phil Beecher" userId="8e59e9d451c39ba5" providerId="LiveId" clId="{8CB9D304-1A1F-4AF5-91B7-32E3559C450B}" dt="2025-09-17T00:52:06.398" v="19"/>
          <ac:spMkLst>
            <pc:docMk/>
            <pc:sldMk cId="0" sldId="283"/>
            <ac:spMk id="146" creationId="{00000000-0000-0000-0000-000000000000}"/>
          </ac:spMkLst>
        </pc:spChg>
      </pc:sldChg>
      <pc:sldChg chg="modSp">
        <pc:chgData name="Phil Beecher" userId="8e59e9d451c39ba5" providerId="LiveId" clId="{8CB9D304-1A1F-4AF5-91B7-32E3559C450B}" dt="2025-09-17T00:52:06.398" v="19"/>
        <pc:sldMkLst>
          <pc:docMk/>
          <pc:sldMk cId="0" sldId="284"/>
        </pc:sldMkLst>
        <pc:spChg chg="mod">
          <ac:chgData name="Phil Beecher" userId="8e59e9d451c39ba5" providerId="LiveId" clId="{8CB9D304-1A1F-4AF5-91B7-32E3559C450B}" dt="2025-09-17T00:52:06.398" v="19"/>
          <ac:spMkLst>
            <pc:docMk/>
            <pc:sldMk cId="0" sldId="284"/>
            <ac:spMk id="147" creationId="{00000000-0000-0000-0000-000000000000}"/>
          </ac:spMkLst>
        </pc:spChg>
      </pc:sldChg>
      <pc:sldChg chg="modSp mod">
        <pc:chgData name="Phil Beecher" userId="8e59e9d451c39ba5" providerId="LiveId" clId="{8CB9D304-1A1F-4AF5-91B7-32E3559C450B}" dt="2025-09-17T00:58:50.001" v="91" actId="13926"/>
        <pc:sldMkLst>
          <pc:docMk/>
          <pc:sldMk cId="0" sldId="285"/>
        </pc:sldMkLst>
        <pc:spChg chg="mod">
          <ac:chgData name="Phil Beecher" userId="8e59e9d451c39ba5" providerId="LiveId" clId="{8CB9D304-1A1F-4AF5-91B7-32E3559C450B}" dt="2025-09-17T00:58:50.001" v="91" actId="13926"/>
          <ac:spMkLst>
            <pc:docMk/>
            <pc:sldMk cId="0" sldId="285"/>
            <ac:spMk id="148" creationId="{00000000-0000-0000-0000-000000000000}"/>
          </ac:spMkLst>
        </pc:spChg>
        <pc:spChg chg="mod">
          <ac:chgData name="Phil Beecher" userId="8e59e9d451c39ba5" providerId="LiveId" clId="{8CB9D304-1A1F-4AF5-91B7-32E3559C450B}" dt="2025-09-17T00:52:06.398" v="19"/>
          <ac:spMkLst>
            <pc:docMk/>
            <pc:sldMk cId="0" sldId="285"/>
            <ac:spMk id="149" creationId="{00000000-0000-0000-0000-000000000000}"/>
          </ac:spMkLst>
        </pc:spChg>
      </pc:sldChg>
      <pc:sldChg chg="modSp mod">
        <pc:chgData name="Phil Beecher" userId="8e59e9d451c39ba5" providerId="LiveId" clId="{8CB9D304-1A1F-4AF5-91B7-32E3559C450B}" dt="2025-09-17T00:59:13.355" v="94" actId="13926"/>
        <pc:sldMkLst>
          <pc:docMk/>
          <pc:sldMk cId="0" sldId="286"/>
        </pc:sldMkLst>
        <pc:spChg chg="mod">
          <ac:chgData name="Phil Beecher" userId="8e59e9d451c39ba5" providerId="LiveId" clId="{8CB9D304-1A1F-4AF5-91B7-32E3559C450B}" dt="2025-09-17T00:59:13.355" v="94" actId="13926"/>
          <ac:spMkLst>
            <pc:docMk/>
            <pc:sldMk cId="0" sldId="286"/>
            <ac:spMk id="150" creationId="{00000000-0000-0000-0000-000000000000}"/>
          </ac:spMkLst>
        </pc:spChg>
        <pc:spChg chg="mod">
          <ac:chgData name="Phil Beecher" userId="8e59e9d451c39ba5" providerId="LiveId" clId="{8CB9D304-1A1F-4AF5-91B7-32E3559C450B}" dt="2025-09-17T00:52:06.398" v="19"/>
          <ac:spMkLst>
            <pc:docMk/>
            <pc:sldMk cId="0" sldId="286"/>
            <ac:spMk id="151" creationId="{00000000-0000-0000-0000-000000000000}"/>
          </ac:spMkLst>
        </pc:spChg>
      </pc:sldChg>
      <pc:sldChg chg="modSp mod">
        <pc:chgData name="Phil Beecher" userId="8e59e9d451c39ba5" providerId="LiveId" clId="{8CB9D304-1A1F-4AF5-91B7-32E3559C450B}" dt="2025-09-17T00:59:54.631" v="96" actId="14100"/>
        <pc:sldMkLst>
          <pc:docMk/>
          <pc:sldMk cId="0" sldId="287"/>
        </pc:sldMkLst>
        <pc:spChg chg="mod">
          <ac:chgData name="Phil Beecher" userId="8e59e9d451c39ba5" providerId="LiveId" clId="{8CB9D304-1A1F-4AF5-91B7-32E3559C450B}" dt="2025-09-17T00:59:54.631" v="96" actId="14100"/>
          <ac:spMkLst>
            <pc:docMk/>
            <pc:sldMk cId="0" sldId="287"/>
            <ac:spMk id="152" creationId="{00000000-0000-0000-0000-000000000000}"/>
          </ac:spMkLst>
        </pc:spChg>
        <pc:spChg chg="mod">
          <ac:chgData name="Phil Beecher" userId="8e59e9d451c39ba5" providerId="LiveId" clId="{8CB9D304-1A1F-4AF5-91B7-32E3559C450B}" dt="2025-09-17T00:52:06.398" v="19"/>
          <ac:spMkLst>
            <pc:docMk/>
            <pc:sldMk cId="0" sldId="287"/>
            <ac:spMk id="153" creationId="{00000000-0000-0000-0000-000000000000}"/>
          </ac:spMkLst>
        </pc:spChg>
      </pc:sldChg>
      <pc:sldChg chg="modSp">
        <pc:chgData name="Phil Beecher" userId="8e59e9d451c39ba5" providerId="LiveId" clId="{8CB9D304-1A1F-4AF5-91B7-32E3559C450B}" dt="2025-09-17T00:52:06.398" v="19"/>
        <pc:sldMkLst>
          <pc:docMk/>
          <pc:sldMk cId="0" sldId="288"/>
        </pc:sldMkLst>
        <pc:spChg chg="mod">
          <ac:chgData name="Phil Beecher" userId="8e59e9d451c39ba5" providerId="LiveId" clId="{8CB9D304-1A1F-4AF5-91B7-32E3559C450B}" dt="2025-09-17T00:52:06.398" v="19"/>
          <ac:spMkLst>
            <pc:docMk/>
            <pc:sldMk cId="0" sldId="288"/>
            <ac:spMk id="154" creationId="{00000000-0000-0000-0000-000000000000}"/>
          </ac:spMkLst>
        </pc:spChg>
        <pc:spChg chg="mod">
          <ac:chgData name="Phil Beecher" userId="8e59e9d451c39ba5" providerId="LiveId" clId="{8CB9D304-1A1F-4AF5-91B7-32E3559C450B}" dt="2025-09-17T00:52:06.398" v="19"/>
          <ac:spMkLst>
            <pc:docMk/>
            <pc:sldMk cId="0" sldId="288"/>
            <ac:spMk id="155" creationId="{00000000-0000-0000-0000-000000000000}"/>
          </ac:spMkLst>
        </pc:spChg>
      </pc:sldChg>
      <pc:sldChg chg="modSp">
        <pc:chgData name="Phil Beecher" userId="8e59e9d451c39ba5" providerId="LiveId" clId="{8CB9D304-1A1F-4AF5-91B7-32E3559C450B}" dt="2025-09-17T00:52:06.398" v="19"/>
        <pc:sldMkLst>
          <pc:docMk/>
          <pc:sldMk cId="0" sldId="289"/>
        </pc:sldMkLst>
        <pc:spChg chg="mod">
          <ac:chgData name="Phil Beecher" userId="8e59e9d451c39ba5" providerId="LiveId" clId="{8CB9D304-1A1F-4AF5-91B7-32E3559C450B}" dt="2025-09-17T00:52:06.398" v="19"/>
          <ac:spMkLst>
            <pc:docMk/>
            <pc:sldMk cId="0" sldId="289"/>
            <ac:spMk id="156" creationId="{00000000-0000-0000-0000-000000000000}"/>
          </ac:spMkLst>
        </pc:spChg>
        <pc:spChg chg="mod">
          <ac:chgData name="Phil Beecher" userId="8e59e9d451c39ba5" providerId="LiveId" clId="{8CB9D304-1A1F-4AF5-91B7-32E3559C450B}" dt="2025-09-17T00:52:06.398" v="19"/>
          <ac:spMkLst>
            <pc:docMk/>
            <pc:sldMk cId="0" sldId="289"/>
            <ac:spMk id="157" creationId="{00000000-0000-0000-0000-000000000000}"/>
          </ac:spMkLst>
        </pc:spChg>
      </pc:sldChg>
      <pc:sldChg chg="modSp mod">
        <pc:chgData name="Phil Beecher" userId="8e59e9d451c39ba5" providerId="LiveId" clId="{8CB9D304-1A1F-4AF5-91B7-32E3559C450B}" dt="2025-09-17T01:00:23.025" v="99" actId="13926"/>
        <pc:sldMkLst>
          <pc:docMk/>
          <pc:sldMk cId="0" sldId="290"/>
        </pc:sldMkLst>
        <pc:spChg chg="mod">
          <ac:chgData name="Phil Beecher" userId="8e59e9d451c39ba5" providerId="LiveId" clId="{8CB9D304-1A1F-4AF5-91B7-32E3559C450B}" dt="2025-09-17T01:00:23.025" v="99" actId="13926"/>
          <ac:spMkLst>
            <pc:docMk/>
            <pc:sldMk cId="0" sldId="290"/>
            <ac:spMk id="158" creationId="{00000000-0000-0000-0000-000000000000}"/>
          </ac:spMkLst>
        </pc:spChg>
        <pc:spChg chg="mod">
          <ac:chgData name="Phil Beecher" userId="8e59e9d451c39ba5" providerId="LiveId" clId="{8CB9D304-1A1F-4AF5-91B7-32E3559C450B}" dt="2025-09-17T00:52:06.398" v="19"/>
          <ac:spMkLst>
            <pc:docMk/>
            <pc:sldMk cId="0" sldId="290"/>
            <ac:spMk id="159" creationId="{00000000-0000-0000-0000-000000000000}"/>
          </ac:spMkLst>
        </pc:spChg>
      </pc:sldChg>
      <pc:sldChg chg="modSp mod">
        <pc:chgData name="Phil Beecher" userId="8e59e9d451c39ba5" providerId="LiveId" clId="{8CB9D304-1A1F-4AF5-91B7-32E3559C450B}" dt="2025-09-17T01:00:41.840" v="102" actId="13926"/>
        <pc:sldMkLst>
          <pc:docMk/>
          <pc:sldMk cId="0" sldId="291"/>
        </pc:sldMkLst>
        <pc:spChg chg="mod">
          <ac:chgData name="Phil Beecher" userId="8e59e9d451c39ba5" providerId="LiveId" clId="{8CB9D304-1A1F-4AF5-91B7-32E3559C450B}" dt="2025-09-17T01:00:41.840" v="102" actId="13926"/>
          <ac:spMkLst>
            <pc:docMk/>
            <pc:sldMk cId="0" sldId="291"/>
            <ac:spMk id="160" creationId="{00000000-0000-0000-0000-000000000000}"/>
          </ac:spMkLst>
        </pc:spChg>
        <pc:spChg chg="mod">
          <ac:chgData name="Phil Beecher" userId="8e59e9d451c39ba5" providerId="LiveId" clId="{8CB9D304-1A1F-4AF5-91B7-32E3559C450B}" dt="2025-09-17T00:52:06.398" v="19"/>
          <ac:spMkLst>
            <pc:docMk/>
            <pc:sldMk cId="0" sldId="291"/>
            <ac:spMk id="161" creationId="{00000000-0000-0000-0000-000000000000}"/>
          </ac:spMkLst>
        </pc:spChg>
      </pc:sldChg>
      <pc:sldChg chg="modSp">
        <pc:chgData name="Phil Beecher" userId="8e59e9d451c39ba5" providerId="LiveId" clId="{8CB9D304-1A1F-4AF5-91B7-32E3559C450B}" dt="2025-09-17T00:52:06.398" v="19"/>
        <pc:sldMkLst>
          <pc:docMk/>
          <pc:sldMk cId="0" sldId="292"/>
        </pc:sldMkLst>
        <pc:spChg chg="mod">
          <ac:chgData name="Phil Beecher" userId="8e59e9d451c39ba5" providerId="LiveId" clId="{8CB9D304-1A1F-4AF5-91B7-32E3559C450B}" dt="2025-09-17T00:52:06.398" v="19"/>
          <ac:spMkLst>
            <pc:docMk/>
            <pc:sldMk cId="0" sldId="292"/>
            <ac:spMk id="162" creationId="{00000000-0000-0000-0000-000000000000}"/>
          </ac:spMkLst>
        </pc:spChg>
        <pc:spChg chg="mod">
          <ac:chgData name="Phil Beecher" userId="8e59e9d451c39ba5" providerId="LiveId" clId="{8CB9D304-1A1F-4AF5-91B7-32E3559C450B}" dt="2025-09-17T00:52:06.398" v="19"/>
          <ac:spMkLst>
            <pc:docMk/>
            <pc:sldMk cId="0" sldId="292"/>
            <ac:spMk id="163" creationId="{00000000-0000-0000-0000-000000000000}"/>
          </ac:spMkLst>
        </pc:spChg>
      </pc:sldChg>
      <pc:sldChg chg="modSp">
        <pc:chgData name="Phil Beecher" userId="8e59e9d451c39ba5" providerId="LiveId" clId="{8CB9D304-1A1F-4AF5-91B7-32E3559C450B}" dt="2025-09-17T00:52:06.398" v="19"/>
        <pc:sldMkLst>
          <pc:docMk/>
          <pc:sldMk cId="0" sldId="293"/>
        </pc:sldMkLst>
        <pc:spChg chg="mod">
          <ac:chgData name="Phil Beecher" userId="8e59e9d451c39ba5" providerId="LiveId" clId="{8CB9D304-1A1F-4AF5-91B7-32E3559C450B}" dt="2025-09-17T00:52:06.398" v="19"/>
          <ac:spMkLst>
            <pc:docMk/>
            <pc:sldMk cId="0" sldId="293"/>
            <ac:spMk id="164" creationId="{00000000-0000-0000-0000-000000000000}"/>
          </ac:spMkLst>
        </pc:spChg>
        <pc:spChg chg="mod">
          <ac:chgData name="Phil Beecher" userId="8e59e9d451c39ba5" providerId="LiveId" clId="{8CB9D304-1A1F-4AF5-91B7-32E3559C450B}" dt="2025-09-17T00:52:06.398" v="19"/>
          <ac:spMkLst>
            <pc:docMk/>
            <pc:sldMk cId="0" sldId="293"/>
            <ac:spMk id="165" creationId="{00000000-0000-0000-0000-000000000000}"/>
          </ac:spMkLst>
        </pc:spChg>
      </pc:sldChg>
      <pc:sldChg chg="modSp">
        <pc:chgData name="Phil Beecher" userId="8e59e9d451c39ba5" providerId="LiveId" clId="{8CB9D304-1A1F-4AF5-91B7-32E3559C450B}" dt="2025-09-17T00:52:06.398" v="19"/>
        <pc:sldMkLst>
          <pc:docMk/>
          <pc:sldMk cId="0" sldId="294"/>
        </pc:sldMkLst>
        <pc:spChg chg="mod">
          <ac:chgData name="Phil Beecher" userId="8e59e9d451c39ba5" providerId="LiveId" clId="{8CB9D304-1A1F-4AF5-91B7-32E3559C450B}" dt="2025-09-17T00:52:06.398" v="19"/>
          <ac:spMkLst>
            <pc:docMk/>
            <pc:sldMk cId="0" sldId="294"/>
            <ac:spMk id="166" creationId="{00000000-0000-0000-0000-000000000000}"/>
          </ac:spMkLst>
        </pc:spChg>
      </pc:sldChg>
      <pc:sldChg chg="modSp mod">
        <pc:chgData name="Phil Beecher" userId="8e59e9d451c39ba5" providerId="LiveId" clId="{8CB9D304-1A1F-4AF5-91B7-32E3559C450B}" dt="2025-09-17T01:02:39.275" v="117" actId="13926"/>
        <pc:sldMkLst>
          <pc:docMk/>
          <pc:sldMk cId="0" sldId="295"/>
        </pc:sldMkLst>
        <pc:spChg chg="mod">
          <ac:chgData name="Phil Beecher" userId="8e59e9d451c39ba5" providerId="LiveId" clId="{8CB9D304-1A1F-4AF5-91B7-32E3559C450B}" dt="2025-09-17T01:02:39.275" v="117" actId="13926"/>
          <ac:spMkLst>
            <pc:docMk/>
            <pc:sldMk cId="0" sldId="295"/>
            <ac:spMk id="167" creationId="{00000000-0000-0000-0000-000000000000}"/>
          </ac:spMkLst>
        </pc:spChg>
        <pc:spChg chg="mod">
          <ac:chgData name="Phil Beecher" userId="8e59e9d451c39ba5" providerId="LiveId" clId="{8CB9D304-1A1F-4AF5-91B7-32E3559C450B}" dt="2025-09-17T00:52:06.398" v="19"/>
          <ac:spMkLst>
            <pc:docMk/>
            <pc:sldMk cId="0" sldId="295"/>
            <ac:spMk id="168" creationId="{00000000-0000-0000-0000-000000000000}"/>
          </ac:spMkLst>
        </pc:spChg>
      </pc:sldChg>
      <pc:sldChg chg="modSp mod">
        <pc:chgData name="Phil Beecher" userId="8e59e9d451c39ba5" providerId="LiveId" clId="{8CB9D304-1A1F-4AF5-91B7-32E3559C450B}" dt="2025-09-17T01:02:49.774" v="118" actId="13926"/>
        <pc:sldMkLst>
          <pc:docMk/>
          <pc:sldMk cId="0" sldId="296"/>
        </pc:sldMkLst>
        <pc:spChg chg="mod">
          <ac:chgData name="Phil Beecher" userId="8e59e9d451c39ba5" providerId="LiveId" clId="{8CB9D304-1A1F-4AF5-91B7-32E3559C450B}" dt="2025-09-17T01:02:49.774" v="118" actId="13926"/>
          <ac:spMkLst>
            <pc:docMk/>
            <pc:sldMk cId="0" sldId="296"/>
            <ac:spMk id="169" creationId="{00000000-0000-0000-0000-000000000000}"/>
          </ac:spMkLst>
        </pc:spChg>
        <pc:spChg chg="mod">
          <ac:chgData name="Phil Beecher" userId="8e59e9d451c39ba5" providerId="LiveId" clId="{8CB9D304-1A1F-4AF5-91B7-32E3559C450B}" dt="2025-09-17T00:52:06.398" v="19"/>
          <ac:spMkLst>
            <pc:docMk/>
            <pc:sldMk cId="0" sldId="296"/>
            <ac:spMk id="170" creationId="{00000000-0000-0000-0000-000000000000}"/>
          </ac:spMkLst>
        </pc:spChg>
      </pc:sldChg>
      <pc:sldChg chg="modSp mod">
        <pc:chgData name="Phil Beecher" userId="8e59e9d451c39ba5" providerId="LiveId" clId="{8CB9D304-1A1F-4AF5-91B7-32E3559C450B}" dt="2025-09-17T01:01:57" v="112" actId="13926"/>
        <pc:sldMkLst>
          <pc:docMk/>
          <pc:sldMk cId="0" sldId="297"/>
        </pc:sldMkLst>
        <pc:spChg chg="mod">
          <ac:chgData name="Phil Beecher" userId="8e59e9d451c39ba5" providerId="LiveId" clId="{8CB9D304-1A1F-4AF5-91B7-32E3559C450B}" dt="2025-09-17T01:01:57" v="112" actId="13926"/>
          <ac:spMkLst>
            <pc:docMk/>
            <pc:sldMk cId="0" sldId="297"/>
            <ac:spMk id="171" creationId="{00000000-0000-0000-0000-000000000000}"/>
          </ac:spMkLst>
        </pc:spChg>
        <pc:spChg chg="mod">
          <ac:chgData name="Phil Beecher" userId="8e59e9d451c39ba5" providerId="LiveId" clId="{8CB9D304-1A1F-4AF5-91B7-32E3559C450B}" dt="2025-09-17T00:52:06.398" v="19"/>
          <ac:spMkLst>
            <pc:docMk/>
            <pc:sldMk cId="0" sldId="297"/>
            <ac:spMk id="172" creationId="{00000000-0000-0000-0000-000000000000}"/>
          </ac:spMkLst>
        </pc:spChg>
      </pc:sldChg>
      <pc:sldChg chg="modSp mod">
        <pc:chgData name="Phil Beecher" userId="8e59e9d451c39ba5" providerId="LiveId" clId="{8CB9D304-1A1F-4AF5-91B7-32E3559C450B}" dt="2025-09-17T01:02:21.271" v="116" actId="13926"/>
        <pc:sldMkLst>
          <pc:docMk/>
          <pc:sldMk cId="0" sldId="298"/>
        </pc:sldMkLst>
        <pc:spChg chg="mod">
          <ac:chgData name="Phil Beecher" userId="8e59e9d451c39ba5" providerId="LiveId" clId="{8CB9D304-1A1F-4AF5-91B7-32E3559C450B}" dt="2025-09-17T01:02:21.271" v="116" actId="13926"/>
          <ac:spMkLst>
            <pc:docMk/>
            <pc:sldMk cId="0" sldId="298"/>
            <ac:spMk id="173" creationId="{00000000-0000-0000-0000-000000000000}"/>
          </ac:spMkLst>
        </pc:spChg>
        <pc:spChg chg="mod">
          <ac:chgData name="Phil Beecher" userId="8e59e9d451c39ba5" providerId="LiveId" clId="{8CB9D304-1A1F-4AF5-91B7-32E3559C450B}" dt="2025-09-17T00:52:06.398" v="19"/>
          <ac:spMkLst>
            <pc:docMk/>
            <pc:sldMk cId="0" sldId="298"/>
            <ac:spMk id="174" creationId="{00000000-0000-0000-0000-000000000000}"/>
          </ac:spMkLst>
        </pc:spChg>
      </pc:sldChg>
      <pc:sldChg chg="modSp">
        <pc:chgData name="Phil Beecher" userId="8e59e9d451c39ba5" providerId="LiveId" clId="{8CB9D304-1A1F-4AF5-91B7-32E3559C450B}" dt="2025-09-17T00:52:06.398" v="19"/>
        <pc:sldMkLst>
          <pc:docMk/>
          <pc:sldMk cId="0" sldId="299"/>
        </pc:sldMkLst>
        <pc:spChg chg="mod">
          <ac:chgData name="Phil Beecher" userId="8e59e9d451c39ba5" providerId="LiveId" clId="{8CB9D304-1A1F-4AF5-91B7-32E3559C450B}" dt="2025-09-17T00:52:06.398" v="19"/>
          <ac:spMkLst>
            <pc:docMk/>
            <pc:sldMk cId="0" sldId="299"/>
            <ac:spMk id="175" creationId="{00000000-0000-0000-0000-000000000000}"/>
          </ac:spMkLst>
        </pc:spChg>
      </pc:sldChg>
      <pc:sldChg chg="modSp">
        <pc:chgData name="Phil Beecher" userId="8e59e9d451c39ba5" providerId="LiveId" clId="{8CB9D304-1A1F-4AF5-91B7-32E3559C450B}" dt="2025-09-17T00:52:06.398" v="19"/>
        <pc:sldMkLst>
          <pc:docMk/>
          <pc:sldMk cId="0" sldId="300"/>
        </pc:sldMkLst>
        <pc:spChg chg="mod">
          <ac:chgData name="Phil Beecher" userId="8e59e9d451c39ba5" providerId="LiveId" clId="{8CB9D304-1A1F-4AF5-91B7-32E3559C450B}" dt="2025-09-17T00:52:06.398" v="19"/>
          <ac:spMkLst>
            <pc:docMk/>
            <pc:sldMk cId="0" sldId="300"/>
            <ac:spMk id="176" creationId="{00000000-0000-0000-0000-000000000000}"/>
          </ac:spMkLst>
        </pc:spChg>
        <pc:spChg chg="mod">
          <ac:chgData name="Phil Beecher" userId="8e59e9d451c39ba5" providerId="LiveId" clId="{8CB9D304-1A1F-4AF5-91B7-32E3559C450B}" dt="2025-09-17T00:52:06.398" v="19"/>
          <ac:spMkLst>
            <pc:docMk/>
            <pc:sldMk cId="0" sldId="300"/>
            <ac:spMk id="177" creationId="{00000000-0000-0000-0000-000000000000}"/>
          </ac:spMkLst>
        </pc:spChg>
      </pc:sldChg>
      <pc:sldChg chg="modSp">
        <pc:chgData name="Phil Beecher" userId="8e59e9d451c39ba5" providerId="LiveId" clId="{8CB9D304-1A1F-4AF5-91B7-32E3559C450B}" dt="2025-09-17T00:52:06.398" v="19"/>
        <pc:sldMkLst>
          <pc:docMk/>
          <pc:sldMk cId="0" sldId="301"/>
        </pc:sldMkLst>
        <pc:spChg chg="mod">
          <ac:chgData name="Phil Beecher" userId="8e59e9d451c39ba5" providerId="LiveId" clId="{8CB9D304-1A1F-4AF5-91B7-32E3559C450B}" dt="2025-09-17T00:52:06.398" v="19"/>
          <ac:spMkLst>
            <pc:docMk/>
            <pc:sldMk cId="0" sldId="301"/>
            <ac:spMk id="178" creationId="{00000000-0000-0000-0000-000000000000}"/>
          </ac:spMkLst>
        </pc:spChg>
        <pc:spChg chg="mod">
          <ac:chgData name="Phil Beecher" userId="8e59e9d451c39ba5" providerId="LiveId" clId="{8CB9D304-1A1F-4AF5-91B7-32E3559C450B}" dt="2025-09-17T00:52:06.398" v="19"/>
          <ac:spMkLst>
            <pc:docMk/>
            <pc:sldMk cId="0" sldId="301"/>
            <ac:spMk id="179" creationId="{00000000-0000-0000-0000-000000000000}"/>
          </ac:spMkLst>
        </pc:spChg>
      </pc:sldChg>
      <pc:sldChg chg="modSp">
        <pc:chgData name="Phil Beecher" userId="8e59e9d451c39ba5" providerId="LiveId" clId="{8CB9D304-1A1F-4AF5-91B7-32E3559C450B}" dt="2025-09-17T00:52:06.398" v="19"/>
        <pc:sldMkLst>
          <pc:docMk/>
          <pc:sldMk cId="0" sldId="302"/>
        </pc:sldMkLst>
        <pc:spChg chg="mod">
          <ac:chgData name="Phil Beecher" userId="8e59e9d451c39ba5" providerId="LiveId" clId="{8CB9D304-1A1F-4AF5-91B7-32E3559C450B}" dt="2025-09-17T00:52:06.398" v="19"/>
          <ac:spMkLst>
            <pc:docMk/>
            <pc:sldMk cId="0" sldId="302"/>
            <ac:spMk id="180" creationId="{00000000-0000-0000-0000-000000000000}"/>
          </ac:spMkLst>
        </pc:spChg>
        <pc:spChg chg="mod">
          <ac:chgData name="Phil Beecher" userId="8e59e9d451c39ba5" providerId="LiveId" clId="{8CB9D304-1A1F-4AF5-91B7-32E3559C450B}" dt="2025-09-17T00:52:06.398" v="19"/>
          <ac:spMkLst>
            <pc:docMk/>
            <pc:sldMk cId="0" sldId="302"/>
            <ac:spMk id="181" creationId="{00000000-0000-0000-0000-000000000000}"/>
          </ac:spMkLst>
        </pc:spChg>
      </pc:sldChg>
      <pc:sldChg chg="modSp">
        <pc:chgData name="Phil Beecher" userId="8e59e9d451c39ba5" providerId="LiveId" clId="{8CB9D304-1A1F-4AF5-91B7-32E3559C450B}" dt="2025-09-17T00:52:06.398" v="19"/>
        <pc:sldMkLst>
          <pc:docMk/>
          <pc:sldMk cId="0" sldId="303"/>
        </pc:sldMkLst>
        <pc:spChg chg="mod">
          <ac:chgData name="Phil Beecher" userId="8e59e9d451c39ba5" providerId="LiveId" clId="{8CB9D304-1A1F-4AF5-91B7-32E3559C450B}" dt="2025-09-17T00:52:06.398" v="19"/>
          <ac:spMkLst>
            <pc:docMk/>
            <pc:sldMk cId="0" sldId="303"/>
            <ac:spMk id="182" creationId="{00000000-0000-0000-0000-000000000000}"/>
          </ac:spMkLst>
        </pc:spChg>
        <pc:spChg chg="mod">
          <ac:chgData name="Phil Beecher" userId="8e59e9d451c39ba5" providerId="LiveId" clId="{8CB9D304-1A1F-4AF5-91B7-32E3559C450B}" dt="2025-09-17T00:52:06.398" v="19"/>
          <ac:spMkLst>
            <pc:docMk/>
            <pc:sldMk cId="0" sldId="303"/>
            <ac:spMk id="183" creationId="{00000000-0000-0000-0000-000000000000}"/>
          </ac:spMkLst>
        </pc:spChg>
      </pc:sldChg>
      <pc:sldChg chg="modSp mod">
        <pc:chgData name="Phil Beecher" userId="8e59e9d451c39ba5" providerId="LiveId" clId="{8CB9D304-1A1F-4AF5-91B7-32E3559C450B}" dt="2025-09-17T00:52:07.018" v="21" actId="27636"/>
        <pc:sldMkLst>
          <pc:docMk/>
          <pc:sldMk cId="0" sldId="304"/>
        </pc:sldMkLst>
        <pc:spChg chg="mod">
          <ac:chgData name="Phil Beecher" userId="8e59e9d451c39ba5" providerId="LiveId" clId="{8CB9D304-1A1F-4AF5-91B7-32E3559C450B}" dt="2025-09-17T00:52:07.018" v="21" actId="27636"/>
          <ac:spMkLst>
            <pc:docMk/>
            <pc:sldMk cId="0" sldId="304"/>
            <ac:spMk id="184" creationId="{00000000-0000-0000-0000-000000000000}"/>
          </ac:spMkLst>
        </pc:spChg>
        <pc:spChg chg="mod">
          <ac:chgData name="Phil Beecher" userId="8e59e9d451c39ba5" providerId="LiveId" clId="{8CB9D304-1A1F-4AF5-91B7-32E3559C450B}" dt="2025-09-17T00:52:06.398" v="19"/>
          <ac:spMkLst>
            <pc:docMk/>
            <pc:sldMk cId="0" sldId="304"/>
            <ac:spMk id="185" creationId="{00000000-0000-0000-0000-000000000000}"/>
          </ac:spMkLst>
        </pc:spChg>
      </pc:sldChg>
      <pc:sldChg chg="modSp mod">
        <pc:chgData name="Phil Beecher" userId="8e59e9d451c39ba5" providerId="LiveId" clId="{8CB9D304-1A1F-4AF5-91B7-32E3559C450B}" dt="2025-09-17T01:03:06.633" v="120" actId="14100"/>
        <pc:sldMkLst>
          <pc:docMk/>
          <pc:sldMk cId="0" sldId="305"/>
        </pc:sldMkLst>
        <pc:spChg chg="mod">
          <ac:chgData name="Phil Beecher" userId="8e59e9d451c39ba5" providerId="LiveId" clId="{8CB9D304-1A1F-4AF5-91B7-32E3559C450B}" dt="2025-09-17T01:03:06.633" v="120" actId="14100"/>
          <ac:spMkLst>
            <pc:docMk/>
            <pc:sldMk cId="0" sldId="305"/>
            <ac:spMk id="186" creationId="{00000000-0000-0000-0000-000000000000}"/>
          </ac:spMkLst>
        </pc:spChg>
        <pc:spChg chg="mod">
          <ac:chgData name="Phil Beecher" userId="8e59e9d451c39ba5" providerId="LiveId" clId="{8CB9D304-1A1F-4AF5-91B7-32E3559C450B}" dt="2025-09-17T00:52:06.398" v="19"/>
          <ac:spMkLst>
            <pc:docMk/>
            <pc:sldMk cId="0" sldId="305"/>
            <ac:spMk id="187" creationId="{00000000-0000-0000-0000-000000000000}"/>
          </ac:spMkLst>
        </pc:spChg>
      </pc:sldChg>
      <pc:sldChg chg="modSp">
        <pc:chgData name="Phil Beecher" userId="8e59e9d451c39ba5" providerId="LiveId" clId="{8CB9D304-1A1F-4AF5-91B7-32E3559C450B}" dt="2025-09-17T00:52:06.398" v="19"/>
        <pc:sldMkLst>
          <pc:docMk/>
          <pc:sldMk cId="0" sldId="306"/>
        </pc:sldMkLst>
        <pc:spChg chg="mod">
          <ac:chgData name="Phil Beecher" userId="8e59e9d451c39ba5" providerId="LiveId" clId="{8CB9D304-1A1F-4AF5-91B7-32E3559C450B}" dt="2025-09-17T00:52:06.398" v="19"/>
          <ac:spMkLst>
            <pc:docMk/>
            <pc:sldMk cId="0" sldId="306"/>
            <ac:spMk id="188" creationId="{00000000-0000-0000-0000-000000000000}"/>
          </ac:spMkLst>
        </pc:spChg>
        <pc:spChg chg="mod">
          <ac:chgData name="Phil Beecher" userId="8e59e9d451c39ba5" providerId="LiveId" clId="{8CB9D304-1A1F-4AF5-91B7-32E3559C450B}" dt="2025-09-17T00:52:06.398" v="19"/>
          <ac:spMkLst>
            <pc:docMk/>
            <pc:sldMk cId="0" sldId="306"/>
            <ac:spMk id="189" creationId="{00000000-0000-0000-0000-000000000000}"/>
          </ac:spMkLst>
        </pc:spChg>
      </pc:sldChg>
      <pc:sldChg chg="modSp">
        <pc:chgData name="Phil Beecher" userId="8e59e9d451c39ba5" providerId="LiveId" clId="{8CB9D304-1A1F-4AF5-91B7-32E3559C450B}" dt="2025-09-17T00:52:06.398" v="19"/>
        <pc:sldMkLst>
          <pc:docMk/>
          <pc:sldMk cId="0" sldId="307"/>
        </pc:sldMkLst>
        <pc:spChg chg="mod">
          <ac:chgData name="Phil Beecher" userId="8e59e9d451c39ba5" providerId="LiveId" clId="{8CB9D304-1A1F-4AF5-91B7-32E3559C450B}" dt="2025-09-17T00:52:06.398" v="19"/>
          <ac:spMkLst>
            <pc:docMk/>
            <pc:sldMk cId="0" sldId="307"/>
            <ac:spMk id="190" creationId="{00000000-0000-0000-0000-000000000000}"/>
          </ac:spMkLst>
        </pc:spChg>
        <pc:spChg chg="mod">
          <ac:chgData name="Phil Beecher" userId="8e59e9d451c39ba5" providerId="LiveId" clId="{8CB9D304-1A1F-4AF5-91B7-32E3559C450B}" dt="2025-09-17T00:52:06.398" v="19"/>
          <ac:spMkLst>
            <pc:docMk/>
            <pc:sldMk cId="0" sldId="307"/>
            <ac:spMk id="191" creationId="{00000000-0000-0000-0000-000000000000}"/>
          </ac:spMkLst>
        </pc:spChg>
      </pc:sldChg>
      <pc:sldChg chg="modSp">
        <pc:chgData name="Phil Beecher" userId="8e59e9d451c39ba5" providerId="LiveId" clId="{8CB9D304-1A1F-4AF5-91B7-32E3559C450B}" dt="2025-09-17T00:52:06.398" v="19"/>
        <pc:sldMkLst>
          <pc:docMk/>
          <pc:sldMk cId="0" sldId="308"/>
        </pc:sldMkLst>
        <pc:spChg chg="mod">
          <ac:chgData name="Phil Beecher" userId="8e59e9d451c39ba5" providerId="LiveId" clId="{8CB9D304-1A1F-4AF5-91B7-32E3559C450B}" dt="2025-09-17T00:52:06.398" v="19"/>
          <ac:spMkLst>
            <pc:docMk/>
            <pc:sldMk cId="0" sldId="308"/>
            <ac:spMk id="192" creationId="{00000000-0000-0000-0000-000000000000}"/>
          </ac:spMkLst>
        </pc:spChg>
        <pc:spChg chg="mod">
          <ac:chgData name="Phil Beecher" userId="8e59e9d451c39ba5" providerId="LiveId" clId="{8CB9D304-1A1F-4AF5-91B7-32E3559C450B}" dt="2025-09-17T00:52:06.398" v="19"/>
          <ac:spMkLst>
            <pc:docMk/>
            <pc:sldMk cId="0" sldId="308"/>
            <ac:spMk id="193" creationId="{00000000-0000-0000-0000-000000000000}"/>
          </ac:spMkLst>
        </pc:spChg>
      </pc:sldChg>
      <pc:sldChg chg="modSp">
        <pc:chgData name="Phil Beecher" userId="8e59e9d451c39ba5" providerId="LiveId" clId="{8CB9D304-1A1F-4AF5-91B7-32E3559C450B}" dt="2025-09-17T00:52:06.398" v="19"/>
        <pc:sldMkLst>
          <pc:docMk/>
          <pc:sldMk cId="0" sldId="309"/>
        </pc:sldMkLst>
        <pc:spChg chg="mod">
          <ac:chgData name="Phil Beecher" userId="8e59e9d451c39ba5" providerId="LiveId" clId="{8CB9D304-1A1F-4AF5-91B7-32E3559C450B}" dt="2025-09-17T00:52:06.398" v="19"/>
          <ac:spMkLst>
            <pc:docMk/>
            <pc:sldMk cId="0" sldId="309"/>
            <ac:spMk id="194" creationId="{00000000-0000-0000-0000-000000000000}"/>
          </ac:spMkLst>
        </pc:spChg>
      </pc:sldChg>
      <pc:sldChg chg="modSp mod">
        <pc:chgData name="Phil Beecher" userId="8e59e9d451c39ba5" providerId="LiveId" clId="{8CB9D304-1A1F-4AF5-91B7-32E3559C450B}" dt="2025-09-17T01:03:33.259" v="122" actId="14100"/>
        <pc:sldMkLst>
          <pc:docMk/>
          <pc:sldMk cId="0" sldId="310"/>
        </pc:sldMkLst>
        <pc:spChg chg="mod">
          <ac:chgData name="Phil Beecher" userId="8e59e9d451c39ba5" providerId="LiveId" clId="{8CB9D304-1A1F-4AF5-91B7-32E3559C450B}" dt="2025-09-17T01:03:33.259" v="122" actId="14100"/>
          <ac:spMkLst>
            <pc:docMk/>
            <pc:sldMk cId="0" sldId="310"/>
            <ac:spMk id="195" creationId="{00000000-0000-0000-0000-000000000000}"/>
          </ac:spMkLst>
        </pc:spChg>
        <pc:spChg chg="mod">
          <ac:chgData name="Phil Beecher" userId="8e59e9d451c39ba5" providerId="LiveId" clId="{8CB9D304-1A1F-4AF5-91B7-32E3559C450B}" dt="2025-09-17T00:52:06.398" v="19"/>
          <ac:spMkLst>
            <pc:docMk/>
            <pc:sldMk cId="0" sldId="310"/>
            <ac:spMk id="196" creationId="{00000000-0000-0000-0000-000000000000}"/>
          </ac:spMkLst>
        </pc:spChg>
      </pc:sldChg>
      <pc:sldChg chg="modSp mod">
        <pc:chgData name="Phil Beecher" userId="8e59e9d451c39ba5" providerId="LiveId" clId="{8CB9D304-1A1F-4AF5-91B7-32E3559C450B}" dt="2025-09-17T01:03:51.152" v="124" actId="14100"/>
        <pc:sldMkLst>
          <pc:docMk/>
          <pc:sldMk cId="0" sldId="311"/>
        </pc:sldMkLst>
        <pc:spChg chg="mod">
          <ac:chgData name="Phil Beecher" userId="8e59e9d451c39ba5" providerId="LiveId" clId="{8CB9D304-1A1F-4AF5-91B7-32E3559C450B}" dt="2025-09-17T01:03:51.152" v="124" actId="14100"/>
          <ac:spMkLst>
            <pc:docMk/>
            <pc:sldMk cId="0" sldId="311"/>
            <ac:spMk id="197" creationId="{00000000-0000-0000-0000-000000000000}"/>
          </ac:spMkLst>
        </pc:spChg>
        <pc:spChg chg="mod">
          <ac:chgData name="Phil Beecher" userId="8e59e9d451c39ba5" providerId="LiveId" clId="{8CB9D304-1A1F-4AF5-91B7-32E3559C450B}" dt="2025-09-17T00:52:06.398" v="19"/>
          <ac:spMkLst>
            <pc:docMk/>
            <pc:sldMk cId="0" sldId="311"/>
            <ac:spMk id="198" creationId="{00000000-0000-0000-0000-000000000000}"/>
          </ac:spMkLst>
        </pc:spChg>
      </pc:sldChg>
      <pc:sldMasterChg chg="modSp mod modSldLayout">
        <pc:chgData name="Phil Beecher" userId="8e59e9d451c39ba5" providerId="LiveId" clId="{8CB9D304-1A1F-4AF5-91B7-32E3559C450B}" dt="2025-09-17T00:52:06.398" v="19"/>
        <pc:sldMasterMkLst>
          <pc:docMk/>
          <pc:sldMasterMk cId="0" sldId="2147483648"/>
        </pc:sldMasterMkLst>
        <pc:spChg chg="mod">
          <ac:chgData name="Phil Beecher" userId="8e59e9d451c39ba5" providerId="LiveId" clId="{8CB9D304-1A1F-4AF5-91B7-32E3559C450B}" dt="2025-09-17T00:52:06.398" v="19"/>
          <ac:spMkLst>
            <pc:docMk/>
            <pc:sldMasterMk cId="0" sldId="2147483648"/>
            <ac:spMk id="2" creationId="{00000000-0000-0000-0000-000000000000}"/>
          </ac:spMkLst>
        </pc:spChg>
        <pc:spChg chg="mod">
          <ac:chgData name="Phil Beecher" userId="8e59e9d451c39ba5" providerId="LiveId" clId="{8CB9D304-1A1F-4AF5-91B7-32E3559C450B}" dt="2025-09-17T00:52:06.398" v="19"/>
          <ac:spMkLst>
            <pc:docMk/>
            <pc:sldMasterMk cId="0" sldId="2147483648"/>
            <ac:spMk id="3" creationId="{00000000-0000-0000-0000-000000000000}"/>
          </ac:spMkLst>
        </pc:spChg>
        <pc:spChg chg="mod">
          <ac:chgData name="Phil Beecher" userId="8e59e9d451c39ba5" providerId="LiveId" clId="{8CB9D304-1A1F-4AF5-91B7-32E3559C450B}" dt="2025-09-17T00:52:06.398" v="19"/>
          <ac:spMkLst>
            <pc:docMk/>
            <pc:sldMasterMk cId="0" sldId="2147483648"/>
            <ac:spMk id="4" creationId="{00000000-0000-0000-0000-000000000000}"/>
          </ac:spMkLst>
        </pc:spChg>
        <pc:spChg chg="mod">
          <ac:chgData name="Phil Beecher" userId="8e59e9d451c39ba5" providerId="LiveId" clId="{8CB9D304-1A1F-4AF5-91B7-32E3559C450B}" dt="2025-09-17T00:52:06.398" v="19"/>
          <ac:spMkLst>
            <pc:docMk/>
            <pc:sldMasterMk cId="0" sldId="2147483648"/>
            <ac:spMk id="5" creationId="{00000000-0000-0000-0000-000000000000}"/>
          </ac:spMkLst>
        </pc:spChg>
        <pc:spChg chg="mod">
          <ac:chgData name="Phil Beecher" userId="8e59e9d451c39ba5" providerId="LiveId" clId="{8CB9D304-1A1F-4AF5-91B7-32E3559C450B}" dt="2025-09-17T00:52:06.398" v="19"/>
          <ac:spMkLst>
            <pc:docMk/>
            <pc:sldMasterMk cId="0" sldId="2147483648"/>
            <ac:spMk id="6" creationId="{00000000-0000-0000-0000-000000000000}"/>
          </ac:spMkLst>
        </pc:spChg>
        <pc:spChg chg="mod">
          <ac:chgData name="Phil Beecher" userId="8e59e9d451c39ba5" providerId="LiveId" clId="{8CB9D304-1A1F-4AF5-91B7-32E3559C450B}" dt="2025-09-17T00:52:06.398" v="19"/>
          <ac:spMkLst>
            <pc:docMk/>
            <pc:sldMasterMk cId="0" sldId="2147483648"/>
            <ac:spMk id="7" creationId="{00000000-0000-0000-0000-000000000000}"/>
          </ac:spMkLst>
        </pc:spChg>
        <pc:spChg chg="mod">
          <ac:chgData name="Phil Beecher" userId="8e59e9d451c39ba5" providerId="LiveId" clId="{8CB9D304-1A1F-4AF5-91B7-32E3559C450B}" dt="2025-09-17T00:52:06.398" v="19"/>
          <ac:spMkLst>
            <pc:docMk/>
            <pc:sldMasterMk cId="0" sldId="2147483648"/>
            <ac:spMk id="8" creationId="{00000000-0000-0000-0000-000000000000}"/>
          </ac:spMkLst>
        </pc:spChg>
        <pc:spChg chg="mod">
          <ac:chgData name="Phil Beecher" userId="8e59e9d451c39ba5" providerId="LiveId" clId="{8CB9D304-1A1F-4AF5-91B7-32E3559C450B}" dt="2025-09-17T00:52:06.398" v="19"/>
          <ac:spMkLst>
            <pc:docMk/>
            <pc:sldMasterMk cId="0" sldId="2147483648"/>
            <ac:spMk id="9" creationId="{00000000-0000-0000-0000-000000000000}"/>
          </ac:spMkLst>
        </pc:spChg>
        <pc:spChg chg="mod">
          <ac:chgData name="Phil Beecher" userId="8e59e9d451c39ba5" providerId="LiveId" clId="{8CB9D304-1A1F-4AF5-91B7-32E3559C450B}" dt="2025-09-17T00:52:06.398" v="19"/>
          <ac:spMkLst>
            <pc:docMk/>
            <pc:sldMasterMk cId="0" sldId="2147483648"/>
            <ac:spMk id="10" creationId="{00000000-0000-0000-0000-000000000000}"/>
          </ac:spMkLst>
        </pc:spChg>
        <pc:spChg chg="mod">
          <ac:chgData name="Phil Beecher" userId="8e59e9d451c39ba5" providerId="LiveId" clId="{8CB9D304-1A1F-4AF5-91B7-32E3559C450B}" dt="2025-09-17T00:52:06.398" v="19"/>
          <ac:spMkLst>
            <pc:docMk/>
            <pc:sldMasterMk cId="0" sldId="2147483648"/>
            <ac:spMk id="11" creationId="{00000000-0000-0000-0000-000000000000}"/>
          </ac:spMkLst>
        </pc:spChg>
        <pc:sldLayoutChg chg="modSp">
          <pc:chgData name="Phil Beecher" userId="8e59e9d451c39ba5" providerId="LiveId" clId="{8CB9D304-1A1F-4AF5-91B7-32E3559C450B}" dt="2025-09-17T00:52:06.398" v="19"/>
          <pc:sldLayoutMkLst>
            <pc:docMk/>
            <pc:sldMasterMk cId="0" sldId="2147483648"/>
            <pc:sldLayoutMk cId="0" sldId="2147483650"/>
          </pc:sldLayoutMkLst>
          <pc:spChg chg="mod">
            <ac:chgData name="Phil Beecher" userId="8e59e9d451c39ba5" providerId="LiveId" clId="{8CB9D304-1A1F-4AF5-91B7-32E3559C450B}" dt="2025-09-17T00:52:06.398" v="19"/>
            <ac:spMkLst>
              <pc:docMk/>
              <pc:sldMasterMk cId="0" sldId="2147483648"/>
              <pc:sldLayoutMk cId="0" sldId="2147483650"/>
              <ac:spMk id="10"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0"/>
              <ac:spMk id="11"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1"/>
          </pc:sldLayoutMkLst>
          <pc:spChg chg="mod">
            <ac:chgData name="Phil Beecher" userId="8e59e9d451c39ba5" providerId="LiveId" clId="{8CB9D304-1A1F-4AF5-91B7-32E3559C450B}" dt="2025-09-17T00:52:06.398" v="19"/>
            <ac:spMkLst>
              <pc:docMk/>
              <pc:sldMasterMk cId="0" sldId="2147483648"/>
              <pc:sldLayoutMk cId="0" sldId="2147483651"/>
              <ac:spMk id="12"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1"/>
              <ac:spMk id="13"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2"/>
          </pc:sldLayoutMkLst>
          <pc:spChg chg="mod">
            <ac:chgData name="Phil Beecher" userId="8e59e9d451c39ba5" providerId="LiveId" clId="{8CB9D304-1A1F-4AF5-91B7-32E3559C450B}" dt="2025-09-17T00:52:06.398" v="19"/>
            <ac:spMkLst>
              <pc:docMk/>
              <pc:sldMasterMk cId="0" sldId="2147483648"/>
              <pc:sldLayoutMk cId="0" sldId="2147483652"/>
              <ac:spMk id="14"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2"/>
              <ac:spMk id="15"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2"/>
              <ac:spMk id="16"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3"/>
          </pc:sldLayoutMkLst>
          <pc:spChg chg="mod">
            <ac:chgData name="Phil Beecher" userId="8e59e9d451c39ba5" providerId="LiveId" clId="{8CB9D304-1A1F-4AF5-91B7-32E3559C450B}" dt="2025-09-17T00:52:06.398" v="19"/>
            <ac:spMkLst>
              <pc:docMk/>
              <pc:sldMasterMk cId="0" sldId="2147483648"/>
              <pc:sldLayoutMk cId="0" sldId="2147483653"/>
              <ac:spMk id="17"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4"/>
          </pc:sldLayoutMkLst>
          <pc:spChg chg="mod">
            <ac:chgData name="Phil Beecher" userId="8e59e9d451c39ba5" providerId="LiveId" clId="{8CB9D304-1A1F-4AF5-91B7-32E3559C450B}" dt="2025-09-17T00:52:06.398" v="19"/>
            <ac:spMkLst>
              <pc:docMk/>
              <pc:sldMasterMk cId="0" sldId="2147483648"/>
              <pc:sldLayoutMk cId="0" sldId="2147483654"/>
              <ac:spMk id="18"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5"/>
          </pc:sldLayoutMkLst>
          <pc:spChg chg="mod">
            <ac:chgData name="Phil Beecher" userId="8e59e9d451c39ba5" providerId="LiveId" clId="{8CB9D304-1A1F-4AF5-91B7-32E3559C450B}" dt="2025-09-17T00:52:06.398" v="19"/>
            <ac:spMkLst>
              <pc:docMk/>
              <pc:sldMasterMk cId="0" sldId="2147483648"/>
              <pc:sldLayoutMk cId="0" sldId="2147483655"/>
              <ac:spMk id="19"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5"/>
              <ac:spMk id="20"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5"/>
              <ac:spMk id="21"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5"/>
              <ac:spMk id="22"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6"/>
          </pc:sldLayoutMkLst>
          <pc:spChg chg="mod">
            <ac:chgData name="Phil Beecher" userId="8e59e9d451c39ba5" providerId="LiveId" clId="{8CB9D304-1A1F-4AF5-91B7-32E3559C450B}" dt="2025-09-17T00:52:06.398" v="19"/>
            <ac:spMkLst>
              <pc:docMk/>
              <pc:sldMasterMk cId="0" sldId="2147483648"/>
              <pc:sldLayoutMk cId="0" sldId="2147483656"/>
              <ac:spMk id="23"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6"/>
              <ac:spMk id="24"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6"/>
              <ac:spMk id="25"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6"/>
              <ac:spMk id="26"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7"/>
          </pc:sldLayoutMkLst>
          <pc:spChg chg="mod">
            <ac:chgData name="Phil Beecher" userId="8e59e9d451c39ba5" providerId="LiveId" clId="{8CB9D304-1A1F-4AF5-91B7-32E3559C450B}" dt="2025-09-17T00:52:06.398" v="19"/>
            <ac:spMkLst>
              <pc:docMk/>
              <pc:sldMasterMk cId="0" sldId="2147483648"/>
              <pc:sldLayoutMk cId="0" sldId="2147483657"/>
              <ac:spMk id="27"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7"/>
              <ac:spMk id="28"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7"/>
              <ac:spMk id="29"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7"/>
              <ac:spMk id="30"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8"/>
          </pc:sldLayoutMkLst>
          <pc:spChg chg="mod">
            <ac:chgData name="Phil Beecher" userId="8e59e9d451c39ba5" providerId="LiveId" clId="{8CB9D304-1A1F-4AF5-91B7-32E3559C450B}" dt="2025-09-17T00:52:06.398" v="19"/>
            <ac:spMkLst>
              <pc:docMk/>
              <pc:sldMasterMk cId="0" sldId="2147483648"/>
              <pc:sldLayoutMk cId="0" sldId="2147483658"/>
              <ac:spMk id="31"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8"/>
              <ac:spMk id="32"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8"/>
              <ac:spMk id="33"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59"/>
          </pc:sldLayoutMkLst>
          <pc:spChg chg="mod">
            <ac:chgData name="Phil Beecher" userId="8e59e9d451c39ba5" providerId="LiveId" clId="{8CB9D304-1A1F-4AF5-91B7-32E3559C450B}" dt="2025-09-17T00:52:06.398" v="19"/>
            <ac:spMkLst>
              <pc:docMk/>
              <pc:sldMasterMk cId="0" sldId="2147483648"/>
              <pc:sldLayoutMk cId="0" sldId="2147483659"/>
              <ac:spMk id="34"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9"/>
              <ac:spMk id="35"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9"/>
              <ac:spMk id="36"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9"/>
              <ac:spMk id="37"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59"/>
              <ac:spMk id="38"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48"/>
            <pc:sldLayoutMk cId="0" sldId="2147483660"/>
          </pc:sldLayoutMkLst>
          <pc:spChg chg="mod">
            <ac:chgData name="Phil Beecher" userId="8e59e9d451c39ba5" providerId="LiveId" clId="{8CB9D304-1A1F-4AF5-91B7-32E3559C450B}" dt="2025-09-17T00:52:06.398" v="19"/>
            <ac:spMkLst>
              <pc:docMk/>
              <pc:sldMasterMk cId="0" sldId="2147483648"/>
              <pc:sldLayoutMk cId="0" sldId="2147483660"/>
              <ac:spMk id="39"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0"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1"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2"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3"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4" creationId="{00000000-0000-0000-0000-000000000000}"/>
            </ac:spMkLst>
          </pc:spChg>
          <pc:spChg chg="mod">
            <ac:chgData name="Phil Beecher" userId="8e59e9d451c39ba5" providerId="LiveId" clId="{8CB9D304-1A1F-4AF5-91B7-32E3559C450B}" dt="2025-09-17T00:52:06.398" v="19"/>
            <ac:spMkLst>
              <pc:docMk/>
              <pc:sldMasterMk cId="0" sldId="2147483648"/>
              <pc:sldLayoutMk cId="0" sldId="2147483660"/>
              <ac:spMk id="45" creationId="{00000000-0000-0000-0000-000000000000}"/>
            </ac:spMkLst>
          </pc:spChg>
        </pc:sldLayoutChg>
      </pc:sldMasterChg>
      <pc:sldMasterChg chg="modSp mod modSldLayout">
        <pc:chgData name="Phil Beecher" userId="8e59e9d451c39ba5" providerId="LiveId" clId="{8CB9D304-1A1F-4AF5-91B7-32E3559C450B}" dt="2025-09-17T01:05:24.529" v="145" actId="20577"/>
        <pc:sldMasterMkLst>
          <pc:docMk/>
          <pc:sldMasterMk cId="0" sldId="2147483661"/>
        </pc:sldMasterMkLst>
        <pc:spChg chg="mod">
          <ac:chgData name="Phil Beecher" userId="8e59e9d451c39ba5" providerId="LiveId" clId="{8CB9D304-1A1F-4AF5-91B7-32E3559C450B}" dt="2025-09-17T01:05:24.529" v="145" actId="20577"/>
          <ac:spMkLst>
            <pc:docMk/>
            <pc:sldMasterMk cId="0" sldId="2147483661"/>
            <ac:spMk id="46" creationId="{00000000-0000-0000-0000-000000000000}"/>
          </ac:spMkLst>
        </pc:spChg>
        <pc:spChg chg="mod">
          <ac:chgData name="Phil Beecher" userId="8e59e9d451c39ba5" providerId="LiveId" clId="{8CB9D304-1A1F-4AF5-91B7-32E3559C450B}" dt="2025-09-17T00:52:06.398" v="19"/>
          <ac:spMkLst>
            <pc:docMk/>
            <pc:sldMasterMk cId="0" sldId="2147483661"/>
            <ac:spMk id="47" creationId="{00000000-0000-0000-0000-000000000000}"/>
          </ac:spMkLst>
        </pc:spChg>
        <pc:spChg chg="mod">
          <ac:chgData name="Phil Beecher" userId="8e59e9d451c39ba5" providerId="LiveId" clId="{8CB9D304-1A1F-4AF5-91B7-32E3559C450B}" dt="2025-09-17T00:52:06.398" v="19"/>
          <ac:spMkLst>
            <pc:docMk/>
            <pc:sldMasterMk cId="0" sldId="2147483661"/>
            <ac:spMk id="48" creationId="{00000000-0000-0000-0000-000000000000}"/>
          </ac:spMkLst>
        </pc:spChg>
        <pc:spChg chg="mod">
          <ac:chgData name="Phil Beecher" userId="8e59e9d451c39ba5" providerId="LiveId" clId="{8CB9D304-1A1F-4AF5-91B7-32E3559C450B}" dt="2025-09-17T00:52:06.398" v="19"/>
          <ac:spMkLst>
            <pc:docMk/>
            <pc:sldMasterMk cId="0" sldId="2147483661"/>
            <ac:spMk id="49" creationId="{00000000-0000-0000-0000-000000000000}"/>
          </ac:spMkLst>
        </pc:spChg>
        <pc:spChg chg="mod">
          <ac:chgData name="Phil Beecher" userId="8e59e9d451c39ba5" providerId="LiveId" clId="{8CB9D304-1A1F-4AF5-91B7-32E3559C450B}" dt="2025-09-17T00:52:06.398" v="19"/>
          <ac:spMkLst>
            <pc:docMk/>
            <pc:sldMasterMk cId="0" sldId="2147483661"/>
            <ac:spMk id="50" creationId="{00000000-0000-0000-0000-000000000000}"/>
          </ac:spMkLst>
        </pc:spChg>
        <pc:spChg chg="mod">
          <ac:chgData name="Phil Beecher" userId="8e59e9d451c39ba5" providerId="LiveId" clId="{8CB9D304-1A1F-4AF5-91B7-32E3559C450B}" dt="2025-09-17T00:52:06.398" v="19"/>
          <ac:spMkLst>
            <pc:docMk/>
            <pc:sldMasterMk cId="0" sldId="2147483661"/>
            <ac:spMk id="51" creationId="{00000000-0000-0000-0000-000000000000}"/>
          </ac:spMkLst>
        </pc:spChg>
        <pc:spChg chg="mod">
          <ac:chgData name="Phil Beecher" userId="8e59e9d451c39ba5" providerId="LiveId" clId="{8CB9D304-1A1F-4AF5-91B7-32E3559C450B}" dt="2025-09-17T00:52:06.398" v="19"/>
          <ac:spMkLst>
            <pc:docMk/>
            <pc:sldMasterMk cId="0" sldId="2147483661"/>
            <ac:spMk id="52" creationId="{00000000-0000-0000-0000-000000000000}"/>
          </ac:spMkLst>
        </pc:spChg>
        <pc:spChg chg="mod">
          <ac:chgData name="Phil Beecher" userId="8e59e9d451c39ba5" providerId="LiveId" clId="{8CB9D304-1A1F-4AF5-91B7-32E3559C450B}" dt="2025-09-17T01:04:58.065" v="143" actId="6549"/>
          <ac:spMkLst>
            <pc:docMk/>
            <pc:sldMasterMk cId="0" sldId="2147483661"/>
            <ac:spMk id="53" creationId="{00000000-0000-0000-0000-000000000000}"/>
          </ac:spMkLst>
        </pc:spChg>
        <pc:spChg chg="mod">
          <ac:chgData name="Phil Beecher" userId="8e59e9d451c39ba5" providerId="LiveId" clId="{8CB9D304-1A1F-4AF5-91B7-32E3559C450B}" dt="2025-09-17T00:52:06.398" v="19"/>
          <ac:spMkLst>
            <pc:docMk/>
            <pc:sldMasterMk cId="0" sldId="2147483661"/>
            <ac:spMk id="54" creationId="{00000000-0000-0000-0000-000000000000}"/>
          </ac:spMkLst>
        </pc:spChg>
        <pc:spChg chg="mod">
          <ac:chgData name="Phil Beecher" userId="8e59e9d451c39ba5" providerId="LiveId" clId="{8CB9D304-1A1F-4AF5-91B7-32E3559C450B}" dt="2025-09-17T00:52:06.398" v="19"/>
          <ac:spMkLst>
            <pc:docMk/>
            <pc:sldMasterMk cId="0" sldId="2147483661"/>
            <ac:spMk id="55" creationId="{00000000-0000-0000-0000-000000000000}"/>
          </ac:spMkLst>
        </pc:spChg>
        <pc:sldLayoutChg chg="modSp">
          <pc:chgData name="Phil Beecher" userId="8e59e9d451c39ba5" providerId="LiveId" clId="{8CB9D304-1A1F-4AF5-91B7-32E3559C450B}" dt="2025-09-17T00:52:06.398" v="19"/>
          <pc:sldLayoutMkLst>
            <pc:docMk/>
            <pc:sldMasterMk cId="0" sldId="2147483661"/>
            <pc:sldLayoutMk cId="0" sldId="2147483663"/>
          </pc:sldLayoutMkLst>
          <pc:spChg chg="mod">
            <ac:chgData name="Phil Beecher" userId="8e59e9d451c39ba5" providerId="LiveId" clId="{8CB9D304-1A1F-4AF5-91B7-32E3559C450B}" dt="2025-09-17T00:52:06.398" v="19"/>
            <ac:spMkLst>
              <pc:docMk/>
              <pc:sldMasterMk cId="0" sldId="2147483661"/>
              <pc:sldLayoutMk cId="0" sldId="2147483663"/>
              <ac:spMk id="56"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3"/>
              <ac:spMk id="57"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4"/>
          </pc:sldLayoutMkLst>
          <pc:spChg chg="mod">
            <ac:chgData name="Phil Beecher" userId="8e59e9d451c39ba5" providerId="LiveId" clId="{8CB9D304-1A1F-4AF5-91B7-32E3559C450B}" dt="2025-09-17T00:52:06.398" v="19"/>
            <ac:spMkLst>
              <pc:docMk/>
              <pc:sldMasterMk cId="0" sldId="2147483661"/>
              <pc:sldLayoutMk cId="0" sldId="2147483664"/>
              <ac:spMk id="58"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4"/>
              <ac:spMk id="59"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5"/>
          </pc:sldLayoutMkLst>
          <pc:spChg chg="mod">
            <ac:chgData name="Phil Beecher" userId="8e59e9d451c39ba5" providerId="LiveId" clId="{8CB9D304-1A1F-4AF5-91B7-32E3559C450B}" dt="2025-09-17T00:52:06.398" v="19"/>
            <ac:spMkLst>
              <pc:docMk/>
              <pc:sldMasterMk cId="0" sldId="2147483661"/>
              <pc:sldLayoutMk cId="0" sldId="2147483665"/>
              <ac:spMk id="60"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5"/>
              <ac:spMk id="61"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5"/>
              <ac:spMk id="62"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6"/>
          </pc:sldLayoutMkLst>
          <pc:spChg chg="mod">
            <ac:chgData name="Phil Beecher" userId="8e59e9d451c39ba5" providerId="LiveId" clId="{8CB9D304-1A1F-4AF5-91B7-32E3559C450B}" dt="2025-09-17T00:52:06.398" v="19"/>
            <ac:spMkLst>
              <pc:docMk/>
              <pc:sldMasterMk cId="0" sldId="2147483661"/>
              <pc:sldLayoutMk cId="0" sldId="2147483666"/>
              <ac:spMk id="63"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7"/>
          </pc:sldLayoutMkLst>
          <pc:spChg chg="mod">
            <ac:chgData name="Phil Beecher" userId="8e59e9d451c39ba5" providerId="LiveId" clId="{8CB9D304-1A1F-4AF5-91B7-32E3559C450B}" dt="2025-09-17T00:52:06.398" v="19"/>
            <ac:spMkLst>
              <pc:docMk/>
              <pc:sldMasterMk cId="0" sldId="2147483661"/>
              <pc:sldLayoutMk cId="0" sldId="2147483667"/>
              <ac:spMk id="64"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8"/>
          </pc:sldLayoutMkLst>
          <pc:spChg chg="mod">
            <ac:chgData name="Phil Beecher" userId="8e59e9d451c39ba5" providerId="LiveId" clId="{8CB9D304-1A1F-4AF5-91B7-32E3559C450B}" dt="2025-09-17T00:52:06.398" v="19"/>
            <ac:spMkLst>
              <pc:docMk/>
              <pc:sldMasterMk cId="0" sldId="2147483661"/>
              <pc:sldLayoutMk cId="0" sldId="2147483668"/>
              <ac:spMk id="65"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8"/>
              <ac:spMk id="66"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8"/>
              <ac:spMk id="67"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8"/>
              <ac:spMk id="68"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69"/>
          </pc:sldLayoutMkLst>
          <pc:spChg chg="mod">
            <ac:chgData name="Phil Beecher" userId="8e59e9d451c39ba5" providerId="LiveId" clId="{8CB9D304-1A1F-4AF5-91B7-32E3559C450B}" dt="2025-09-17T00:52:06.398" v="19"/>
            <ac:spMkLst>
              <pc:docMk/>
              <pc:sldMasterMk cId="0" sldId="2147483661"/>
              <pc:sldLayoutMk cId="0" sldId="2147483669"/>
              <ac:spMk id="69"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9"/>
              <ac:spMk id="70"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9"/>
              <ac:spMk id="71"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69"/>
              <ac:spMk id="72"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70"/>
          </pc:sldLayoutMkLst>
          <pc:spChg chg="mod">
            <ac:chgData name="Phil Beecher" userId="8e59e9d451c39ba5" providerId="LiveId" clId="{8CB9D304-1A1F-4AF5-91B7-32E3559C450B}" dt="2025-09-17T00:52:06.398" v="19"/>
            <ac:spMkLst>
              <pc:docMk/>
              <pc:sldMasterMk cId="0" sldId="2147483661"/>
              <pc:sldLayoutMk cId="0" sldId="2147483670"/>
              <ac:spMk id="73"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0"/>
              <ac:spMk id="74"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0"/>
              <ac:spMk id="75"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0"/>
              <ac:spMk id="76"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71"/>
          </pc:sldLayoutMkLst>
          <pc:spChg chg="mod">
            <ac:chgData name="Phil Beecher" userId="8e59e9d451c39ba5" providerId="LiveId" clId="{8CB9D304-1A1F-4AF5-91B7-32E3559C450B}" dt="2025-09-17T00:52:06.398" v="19"/>
            <ac:spMkLst>
              <pc:docMk/>
              <pc:sldMasterMk cId="0" sldId="2147483661"/>
              <pc:sldLayoutMk cId="0" sldId="2147483671"/>
              <ac:spMk id="77"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1"/>
              <ac:spMk id="78"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1"/>
              <ac:spMk id="79"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72"/>
          </pc:sldLayoutMkLst>
          <pc:spChg chg="mod">
            <ac:chgData name="Phil Beecher" userId="8e59e9d451c39ba5" providerId="LiveId" clId="{8CB9D304-1A1F-4AF5-91B7-32E3559C450B}" dt="2025-09-17T00:52:06.398" v="19"/>
            <ac:spMkLst>
              <pc:docMk/>
              <pc:sldMasterMk cId="0" sldId="2147483661"/>
              <pc:sldLayoutMk cId="0" sldId="2147483672"/>
              <ac:spMk id="80"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2"/>
              <ac:spMk id="81"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2"/>
              <ac:spMk id="82"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2"/>
              <ac:spMk id="83"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2"/>
              <ac:spMk id="84" creationId="{00000000-0000-0000-0000-000000000000}"/>
            </ac:spMkLst>
          </pc:spChg>
        </pc:sldLayoutChg>
        <pc:sldLayoutChg chg="modSp">
          <pc:chgData name="Phil Beecher" userId="8e59e9d451c39ba5" providerId="LiveId" clId="{8CB9D304-1A1F-4AF5-91B7-32E3559C450B}" dt="2025-09-17T00:52:06.398" v="19"/>
          <pc:sldLayoutMkLst>
            <pc:docMk/>
            <pc:sldMasterMk cId="0" sldId="2147483661"/>
            <pc:sldLayoutMk cId="0" sldId="2147483673"/>
          </pc:sldLayoutMkLst>
          <pc:spChg chg="mod">
            <ac:chgData name="Phil Beecher" userId="8e59e9d451c39ba5" providerId="LiveId" clId="{8CB9D304-1A1F-4AF5-91B7-32E3559C450B}" dt="2025-09-17T00:52:06.398" v="19"/>
            <ac:spMkLst>
              <pc:docMk/>
              <pc:sldMasterMk cId="0" sldId="2147483661"/>
              <pc:sldLayoutMk cId="0" sldId="2147483673"/>
              <ac:spMk id="85"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86"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87"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88"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89"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90" creationId="{00000000-0000-0000-0000-000000000000}"/>
            </ac:spMkLst>
          </pc:spChg>
          <pc:spChg chg="mod">
            <ac:chgData name="Phil Beecher" userId="8e59e9d451c39ba5" providerId="LiveId" clId="{8CB9D304-1A1F-4AF5-91B7-32E3559C450B}" dt="2025-09-17T00:52:06.398" v="19"/>
            <ac:spMkLst>
              <pc:docMk/>
              <pc:sldMasterMk cId="0" sldId="2147483661"/>
              <pc:sldLayoutMk cId="0" sldId="2147483673"/>
              <ac:spMk id="91"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32" name="PlaceHolder 2"/>
          <p:cNvSpPr>
            <a:spLocks noGrp="1"/>
          </p:cNvSpPr>
          <p:nvPr>
            <p:ph/>
          </p:nvPr>
        </p:nvSpPr>
        <p:spPr>
          <a:xfrm>
            <a:off x="609600" y="160452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33" name="PlaceHolder 3"/>
          <p:cNvSpPr>
            <a:spLocks noGrp="1"/>
          </p:cNvSpPr>
          <p:nvPr>
            <p:ph/>
          </p:nvPr>
        </p:nvSpPr>
        <p:spPr>
          <a:xfrm>
            <a:off x="609600" y="368208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35"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36"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37" name="PlaceHolder 4"/>
          <p:cNvSpPr>
            <a:spLocks noGrp="1"/>
          </p:cNvSpPr>
          <p:nvPr>
            <p:ph/>
          </p:nvPr>
        </p:nvSpPr>
        <p:spPr>
          <a:xfrm>
            <a:off x="60960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38" name="PlaceHolder 5"/>
          <p:cNvSpPr>
            <a:spLocks noGrp="1"/>
          </p:cNvSpPr>
          <p:nvPr>
            <p:ph/>
          </p:nvPr>
        </p:nvSpPr>
        <p:spPr>
          <a:xfrm>
            <a:off x="623232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40" name="PlaceHolder 2"/>
          <p:cNvSpPr>
            <a:spLocks noGrp="1"/>
          </p:cNvSpPr>
          <p:nvPr>
            <p:ph/>
          </p:nvPr>
        </p:nvSpPr>
        <p:spPr>
          <a:xfrm>
            <a:off x="60960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41" name="PlaceHolder 3"/>
          <p:cNvSpPr>
            <a:spLocks noGrp="1"/>
          </p:cNvSpPr>
          <p:nvPr>
            <p:ph/>
          </p:nvPr>
        </p:nvSpPr>
        <p:spPr>
          <a:xfrm>
            <a:off x="431952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42" name="PlaceHolder 4"/>
          <p:cNvSpPr>
            <a:spLocks noGrp="1"/>
          </p:cNvSpPr>
          <p:nvPr>
            <p:ph/>
          </p:nvPr>
        </p:nvSpPr>
        <p:spPr>
          <a:xfrm>
            <a:off x="802944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43" name="PlaceHolder 5"/>
          <p:cNvSpPr>
            <a:spLocks noGrp="1"/>
          </p:cNvSpPr>
          <p:nvPr>
            <p:ph/>
          </p:nvPr>
        </p:nvSpPr>
        <p:spPr>
          <a:xfrm>
            <a:off x="60960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44" name="PlaceHolder 6"/>
          <p:cNvSpPr>
            <a:spLocks noGrp="1"/>
          </p:cNvSpPr>
          <p:nvPr>
            <p:ph/>
          </p:nvPr>
        </p:nvSpPr>
        <p:spPr>
          <a:xfrm>
            <a:off x="431952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45" name="PlaceHolder 7"/>
          <p:cNvSpPr>
            <a:spLocks noGrp="1"/>
          </p:cNvSpPr>
          <p:nvPr>
            <p:ph/>
          </p:nvPr>
        </p:nvSpPr>
        <p:spPr>
          <a:xfrm>
            <a:off x="802944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57" name="PlaceHolder 2"/>
          <p:cNvSpPr>
            <a:spLocks noGrp="1"/>
          </p:cNvSpPr>
          <p:nvPr>
            <p:ph type="subTitle"/>
          </p:nvPr>
        </p:nvSpPr>
        <p:spPr>
          <a:xfrm>
            <a:off x="609600" y="1604520"/>
            <a:ext cx="10972320" cy="3977280"/>
          </a:xfrm>
          <a:prstGeom prst="rect">
            <a:avLst/>
          </a:prstGeom>
          <a:noFill/>
          <a:ln w="0">
            <a:noFill/>
          </a:ln>
        </p:spPr>
        <p:txBody>
          <a:bodyPr lIns="0" tIns="0" rIns="0" bIns="0" anchor="ctr">
            <a:noAutofit/>
          </a:bodyPr>
          <a:lstStyle>
            <a:lvl1pPr indent="0" algn="ctr">
              <a:buNone/>
              <a:defRPr/>
            </a:lvl1p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59" name="PlaceHolder 2"/>
          <p:cNvSpPr>
            <a:spLocks noGrp="1"/>
          </p:cNvSpPr>
          <p:nvPr>
            <p:ph/>
          </p:nvPr>
        </p:nvSpPr>
        <p:spPr>
          <a:xfrm>
            <a:off x="609600" y="1604520"/>
            <a:ext cx="1097232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61" name="PlaceHolder 2"/>
          <p:cNvSpPr>
            <a:spLocks noGrp="1"/>
          </p:cNvSpPr>
          <p:nvPr>
            <p:ph/>
          </p:nvPr>
        </p:nvSpPr>
        <p:spPr>
          <a:xfrm>
            <a:off x="60960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62" name="PlaceHolder 3"/>
          <p:cNvSpPr>
            <a:spLocks noGrp="1"/>
          </p:cNvSpPr>
          <p:nvPr>
            <p:ph/>
          </p:nvPr>
        </p:nvSpPr>
        <p:spPr>
          <a:xfrm>
            <a:off x="623232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304800" y="777600"/>
            <a:ext cx="11581920" cy="530640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66"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67" name="PlaceHolder 3"/>
          <p:cNvSpPr>
            <a:spLocks noGrp="1"/>
          </p:cNvSpPr>
          <p:nvPr>
            <p:ph/>
          </p:nvPr>
        </p:nvSpPr>
        <p:spPr>
          <a:xfrm>
            <a:off x="623232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68" name="PlaceHolder 4"/>
          <p:cNvSpPr>
            <a:spLocks noGrp="1"/>
          </p:cNvSpPr>
          <p:nvPr>
            <p:ph/>
          </p:nvPr>
        </p:nvSpPr>
        <p:spPr>
          <a:xfrm>
            <a:off x="60960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11" name="PlaceHolder 2"/>
          <p:cNvSpPr>
            <a:spLocks noGrp="1"/>
          </p:cNvSpPr>
          <p:nvPr>
            <p:ph type="subTitle"/>
          </p:nvPr>
        </p:nvSpPr>
        <p:spPr>
          <a:xfrm>
            <a:off x="609600" y="1604520"/>
            <a:ext cx="10972320" cy="3977280"/>
          </a:xfrm>
          <a:prstGeom prst="rect">
            <a:avLst/>
          </a:prstGeom>
          <a:noFill/>
          <a:ln w="0">
            <a:noFill/>
          </a:ln>
        </p:spPr>
        <p:txBody>
          <a:bodyPr lIns="0" tIns="0" rIns="0" bIns="0" anchor="ctr">
            <a:noAutofit/>
          </a:bodyPr>
          <a:lstStyle>
            <a:lvl1pPr indent="0" algn="ctr">
              <a:buNone/>
              <a:defRPr/>
            </a:lvl1p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70" name="PlaceHolder 2"/>
          <p:cNvSpPr>
            <a:spLocks noGrp="1"/>
          </p:cNvSpPr>
          <p:nvPr>
            <p:ph/>
          </p:nvPr>
        </p:nvSpPr>
        <p:spPr>
          <a:xfrm>
            <a:off x="60960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71"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72" name="PlaceHolder 4"/>
          <p:cNvSpPr>
            <a:spLocks noGrp="1"/>
          </p:cNvSpPr>
          <p:nvPr>
            <p:ph/>
          </p:nvPr>
        </p:nvSpPr>
        <p:spPr>
          <a:xfrm>
            <a:off x="623232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74"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75"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76" name="PlaceHolder 4"/>
          <p:cNvSpPr>
            <a:spLocks noGrp="1"/>
          </p:cNvSpPr>
          <p:nvPr>
            <p:ph/>
          </p:nvPr>
        </p:nvSpPr>
        <p:spPr>
          <a:xfrm>
            <a:off x="609600" y="368208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78" name="PlaceHolder 2"/>
          <p:cNvSpPr>
            <a:spLocks noGrp="1"/>
          </p:cNvSpPr>
          <p:nvPr>
            <p:ph/>
          </p:nvPr>
        </p:nvSpPr>
        <p:spPr>
          <a:xfrm>
            <a:off x="609600" y="160452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79" name="PlaceHolder 3"/>
          <p:cNvSpPr>
            <a:spLocks noGrp="1"/>
          </p:cNvSpPr>
          <p:nvPr>
            <p:ph/>
          </p:nvPr>
        </p:nvSpPr>
        <p:spPr>
          <a:xfrm>
            <a:off x="609600" y="368208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81"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2"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3" name="PlaceHolder 4"/>
          <p:cNvSpPr>
            <a:spLocks noGrp="1"/>
          </p:cNvSpPr>
          <p:nvPr>
            <p:ph/>
          </p:nvPr>
        </p:nvSpPr>
        <p:spPr>
          <a:xfrm>
            <a:off x="60960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4" name="PlaceHolder 5"/>
          <p:cNvSpPr>
            <a:spLocks noGrp="1"/>
          </p:cNvSpPr>
          <p:nvPr>
            <p:ph/>
          </p:nvPr>
        </p:nvSpPr>
        <p:spPr>
          <a:xfrm>
            <a:off x="623232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86" name="PlaceHolder 2"/>
          <p:cNvSpPr>
            <a:spLocks noGrp="1"/>
          </p:cNvSpPr>
          <p:nvPr>
            <p:ph/>
          </p:nvPr>
        </p:nvSpPr>
        <p:spPr>
          <a:xfrm>
            <a:off x="60960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7" name="PlaceHolder 3"/>
          <p:cNvSpPr>
            <a:spLocks noGrp="1"/>
          </p:cNvSpPr>
          <p:nvPr>
            <p:ph/>
          </p:nvPr>
        </p:nvSpPr>
        <p:spPr>
          <a:xfrm>
            <a:off x="431952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8" name="PlaceHolder 4"/>
          <p:cNvSpPr>
            <a:spLocks noGrp="1"/>
          </p:cNvSpPr>
          <p:nvPr>
            <p:ph/>
          </p:nvPr>
        </p:nvSpPr>
        <p:spPr>
          <a:xfrm>
            <a:off x="8029440" y="160452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89" name="PlaceHolder 5"/>
          <p:cNvSpPr>
            <a:spLocks noGrp="1"/>
          </p:cNvSpPr>
          <p:nvPr>
            <p:ph/>
          </p:nvPr>
        </p:nvSpPr>
        <p:spPr>
          <a:xfrm>
            <a:off x="60960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90" name="PlaceHolder 6"/>
          <p:cNvSpPr>
            <a:spLocks noGrp="1"/>
          </p:cNvSpPr>
          <p:nvPr>
            <p:ph/>
          </p:nvPr>
        </p:nvSpPr>
        <p:spPr>
          <a:xfrm>
            <a:off x="431952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91" name="PlaceHolder 7"/>
          <p:cNvSpPr>
            <a:spLocks noGrp="1"/>
          </p:cNvSpPr>
          <p:nvPr>
            <p:ph/>
          </p:nvPr>
        </p:nvSpPr>
        <p:spPr>
          <a:xfrm>
            <a:off x="8029440" y="3682080"/>
            <a:ext cx="35328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13" name="PlaceHolder 2"/>
          <p:cNvSpPr>
            <a:spLocks noGrp="1"/>
          </p:cNvSpPr>
          <p:nvPr>
            <p:ph/>
          </p:nvPr>
        </p:nvSpPr>
        <p:spPr>
          <a:xfrm>
            <a:off x="609600" y="1604520"/>
            <a:ext cx="1097232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15" name="PlaceHolder 2"/>
          <p:cNvSpPr>
            <a:spLocks noGrp="1"/>
          </p:cNvSpPr>
          <p:nvPr>
            <p:ph/>
          </p:nvPr>
        </p:nvSpPr>
        <p:spPr>
          <a:xfrm>
            <a:off x="60960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16" name="PlaceHolder 3"/>
          <p:cNvSpPr>
            <a:spLocks noGrp="1"/>
          </p:cNvSpPr>
          <p:nvPr>
            <p:ph/>
          </p:nvPr>
        </p:nvSpPr>
        <p:spPr>
          <a:xfrm>
            <a:off x="623232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304800" y="777600"/>
            <a:ext cx="11581920" cy="530640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20"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21" name="PlaceHolder 3"/>
          <p:cNvSpPr>
            <a:spLocks noGrp="1"/>
          </p:cNvSpPr>
          <p:nvPr>
            <p:ph/>
          </p:nvPr>
        </p:nvSpPr>
        <p:spPr>
          <a:xfrm>
            <a:off x="623232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22" name="PlaceHolder 4"/>
          <p:cNvSpPr>
            <a:spLocks noGrp="1"/>
          </p:cNvSpPr>
          <p:nvPr>
            <p:ph/>
          </p:nvPr>
        </p:nvSpPr>
        <p:spPr>
          <a:xfrm>
            <a:off x="60960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24" name="PlaceHolder 2"/>
          <p:cNvSpPr>
            <a:spLocks noGrp="1"/>
          </p:cNvSpPr>
          <p:nvPr>
            <p:ph/>
          </p:nvPr>
        </p:nvSpPr>
        <p:spPr>
          <a:xfrm>
            <a:off x="609600" y="1604520"/>
            <a:ext cx="5354400" cy="397728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25"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26" name="PlaceHolder 4"/>
          <p:cNvSpPr>
            <a:spLocks noGrp="1"/>
          </p:cNvSpPr>
          <p:nvPr>
            <p:ph/>
          </p:nvPr>
        </p:nvSpPr>
        <p:spPr>
          <a:xfrm>
            <a:off x="6232320" y="368208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lvl1pPr indent="0">
              <a:buNone/>
              <a:defRPr/>
            </a:lvl1pPr>
          </a:lstStyle>
          <a:p>
            <a:pPr indent="0">
              <a:buNone/>
            </a:pPr>
            <a:endParaRPr lang="en-US" sz="1800" b="0" strike="noStrike" spc="-1">
              <a:solidFill>
                <a:srgbClr val="000000"/>
              </a:solidFill>
              <a:latin typeface="Arial"/>
            </a:endParaRPr>
          </a:p>
        </p:txBody>
      </p:sp>
      <p:sp>
        <p:nvSpPr>
          <p:cNvPr id="28" name="PlaceHolder 2"/>
          <p:cNvSpPr>
            <a:spLocks noGrp="1"/>
          </p:cNvSpPr>
          <p:nvPr>
            <p:ph/>
          </p:nvPr>
        </p:nvSpPr>
        <p:spPr>
          <a:xfrm>
            <a:off x="60960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29" name="PlaceHolder 3"/>
          <p:cNvSpPr>
            <a:spLocks noGrp="1"/>
          </p:cNvSpPr>
          <p:nvPr>
            <p:ph/>
          </p:nvPr>
        </p:nvSpPr>
        <p:spPr>
          <a:xfrm>
            <a:off x="6232320" y="1604520"/>
            <a:ext cx="535440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
        <p:nvSpPr>
          <p:cNvPr id="30" name="PlaceHolder 4"/>
          <p:cNvSpPr>
            <a:spLocks noGrp="1"/>
          </p:cNvSpPr>
          <p:nvPr>
            <p:ph/>
          </p:nvPr>
        </p:nvSpPr>
        <p:spPr>
          <a:xfrm>
            <a:off x="609600" y="3682080"/>
            <a:ext cx="10972320" cy="1896840"/>
          </a:xfrm>
          <a:prstGeom prst="rect">
            <a:avLst/>
          </a:prstGeom>
          <a:noFill/>
          <a:ln w="0">
            <a:noFill/>
          </a:ln>
        </p:spPr>
        <p:txBody>
          <a:bodyPr lIns="0" tIns="0" rIns="0" bIns="0" anchor="t">
            <a:normAutofit/>
          </a:bodyPr>
          <a:lstStyle>
            <a:lvl1pPr indent="0">
              <a:lnSpc>
                <a:spcPct val="90000"/>
              </a:lnSpc>
              <a:spcBef>
                <a:spcPts val="1417"/>
              </a:spcBef>
              <a:buNone/>
              <a:defRPr/>
            </a:lvl1pPr>
          </a:lstStyle>
          <a:p>
            <a:pPr indent="0">
              <a:lnSpc>
                <a:spcPct val="90000"/>
              </a:lnSpc>
              <a:spcBef>
                <a:spcPts val="1417"/>
              </a:spcBef>
              <a:buNone/>
            </a:pPr>
            <a:endParaRPr lang="en-U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CustomShape 2"/>
          <p:cNvSpPr/>
          <p:nvPr/>
        </p:nvSpPr>
        <p:spPr>
          <a:xfrm>
            <a:off x="4127520" y="380520"/>
            <a:ext cx="7453920" cy="2145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marL="1828800" algn="r">
              <a:lnSpc>
                <a:spcPct val="100000"/>
              </a:lnSpc>
            </a:pPr>
            <a:r>
              <a:rPr lang="en-IE" sz="1400" b="1" strike="noStrike" spc="-1" dirty="0">
                <a:solidFill>
                  <a:srgbClr val="000000"/>
                </a:solidFill>
                <a:latin typeface="Times New Roman"/>
                <a:ea typeface="DejaVu Sans"/>
              </a:rPr>
              <a:t>doc.: 802-15-23-0506-06</a:t>
            </a:r>
            <a:endParaRPr lang="fi-FI" sz="1400" b="0" strike="noStrike" spc="-1" dirty="0">
              <a:solidFill>
                <a:srgbClr val="000000"/>
              </a:solidFill>
              <a:latin typeface="Arial"/>
            </a:endParaRPr>
          </a:p>
        </p:txBody>
      </p:sp>
      <p:sp>
        <p:nvSpPr>
          <p:cNvPr id="11" name="Line 3"/>
          <p:cNvSpPr/>
          <p:nvPr/>
        </p:nvSpPr>
        <p:spPr>
          <a:xfrm>
            <a:off x="914400" y="609480"/>
            <a:ext cx="1036320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2" name="CustomShape 4"/>
          <p:cNvSpPr/>
          <p:nvPr/>
        </p:nvSpPr>
        <p:spPr>
          <a:xfrm>
            <a:off x="914400" y="647532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IE" sz="1600" b="0" strike="noStrike" spc="-1">
                <a:solidFill>
                  <a:srgbClr val="000000"/>
                </a:solidFill>
                <a:latin typeface="Times New Roman"/>
                <a:ea typeface="DejaVu Sans"/>
              </a:rPr>
              <a:t>Submission</a:t>
            </a:r>
            <a:endParaRPr lang="fi-FI" sz="1600" b="0" strike="noStrike" spc="-1">
              <a:solidFill>
                <a:srgbClr val="000000"/>
              </a:solidFill>
              <a:latin typeface="Arial"/>
            </a:endParaRPr>
          </a:p>
        </p:txBody>
      </p:sp>
      <p:sp>
        <p:nvSpPr>
          <p:cNvPr id="3" name="Line 5"/>
          <p:cNvSpPr/>
          <p:nvPr/>
        </p:nvSpPr>
        <p:spPr>
          <a:xfrm>
            <a:off x="914400" y="6477120"/>
            <a:ext cx="1046496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4" name="Line 6"/>
          <p:cNvSpPr/>
          <p:nvPr/>
        </p:nvSpPr>
        <p:spPr>
          <a:xfrm>
            <a:off x="914400" y="6474960"/>
            <a:ext cx="1046496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5" name="CustomShape 7"/>
          <p:cNvSpPr/>
          <p:nvPr/>
        </p:nvSpPr>
        <p:spPr>
          <a:xfrm>
            <a:off x="4998720" y="647532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IE" sz="1600" b="0" strike="noStrike" spc="-1">
                <a:solidFill>
                  <a:srgbClr val="000000"/>
                </a:solidFill>
                <a:latin typeface="Times New Roman"/>
                <a:ea typeface="DejaVu Sans"/>
              </a:rPr>
              <a:t>Page </a:t>
            </a:r>
            <a:fld id="{833DAFF0-9A05-4E8D-A6E2-07783C8D7C1F}" type="slidenum">
              <a:rPr lang="en-IE" sz="1600" b="0" strike="noStrike" spc="-1">
                <a:solidFill>
                  <a:srgbClr val="000000"/>
                </a:solidFill>
                <a:latin typeface="Times New Roman"/>
                <a:ea typeface="DejaVu Sans"/>
              </a:rPr>
              <a:t>‹#›</a:t>
            </a:fld>
            <a:r>
              <a:rPr lang="en-IE" sz="1600" b="0" strike="noStrike" spc="-1">
                <a:solidFill>
                  <a:srgbClr val="000000"/>
                </a:solidFill>
                <a:latin typeface="Times New Roman"/>
                <a:ea typeface="DejaVu Sans"/>
              </a:rPr>
              <a:t> </a:t>
            </a:r>
            <a:endParaRPr lang="fi-FI" sz="1600" b="0" strike="noStrike" spc="-1">
              <a:solidFill>
                <a:srgbClr val="000000"/>
              </a:solidFill>
              <a:latin typeface="Arial"/>
            </a:endParaRPr>
          </a:p>
        </p:txBody>
      </p:sp>
      <p:sp>
        <p:nvSpPr>
          <p:cNvPr id="6" name="CustomShape 8"/>
          <p:cNvSpPr/>
          <p:nvPr/>
        </p:nvSpPr>
        <p:spPr>
          <a:xfrm>
            <a:off x="9386880" y="649008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gn="r">
              <a:lnSpc>
                <a:spcPct val="100000"/>
              </a:lnSpc>
            </a:pPr>
            <a:r>
              <a:rPr lang="en-IE" sz="1600" b="0" strike="noStrike" spc="-1">
                <a:solidFill>
                  <a:srgbClr val="000000"/>
                </a:solidFill>
                <a:latin typeface="Times New Roman"/>
                <a:ea typeface="DejaVu Sans"/>
              </a:rPr>
              <a:t>Kivinen/Beecher</a:t>
            </a:r>
            <a:endParaRPr lang="fi-FI" sz="1600" b="0" strike="noStrike" spc="-1">
              <a:solidFill>
                <a:srgbClr val="000000"/>
              </a:solidFill>
              <a:latin typeface="Arial"/>
            </a:endParaRPr>
          </a:p>
        </p:txBody>
      </p:sp>
      <p:sp>
        <p:nvSpPr>
          <p:cNvPr id="7" name="CustomShape 9"/>
          <p:cNvSpPr/>
          <p:nvPr/>
        </p:nvSpPr>
        <p:spPr>
          <a:xfrm>
            <a:off x="914400" y="365760"/>
            <a:ext cx="3413280" cy="1990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nSpc>
                <a:spcPct val="100000"/>
              </a:lnSpc>
            </a:pPr>
            <a:r>
              <a:rPr lang="en-IE" sz="1400" b="1" strike="noStrike" spc="-1" dirty="0">
                <a:solidFill>
                  <a:srgbClr val="000000"/>
                </a:solidFill>
                <a:latin typeface="Times New Roman"/>
                <a:ea typeface="DejaVu Sans"/>
              </a:rPr>
              <a:t>September 2025</a:t>
            </a:r>
            <a:endParaRPr lang="fi-FI" sz="1400" b="0" strike="noStrike" spc="-1" dirty="0">
              <a:solidFill>
                <a:srgbClr val="000000"/>
              </a:solidFill>
              <a:latin typeface="Arial"/>
            </a:endParaRPr>
          </a:p>
        </p:txBody>
      </p:sp>
      <p:sp>
        <p:nvSpPr>
          <p:cNvPr id="8" name="PlaceHolder 1"/>
          <p:cNvSpPr>
            <a:spLocks noGrp="1"/>
          </p:cNvSpPr>
          <p:nvPr>
            <p:ph type="title"/>
          </p:nvPr>
        </p:nvSpPr>
        <p:spPr>
          <a:xfrm>
            <a:off x="609600" y="709200"/>
            <a:ext cx="10972320" cy="709200"/>
          </a:xfrm>
          <a:prstGeom prst="rect">
            <a:avLst/>
          </a:prstGeom>
          <a:noFill/>
          <a:ln w="0">
            <a:noFill/>
          </a:ln>
        </p:spPr>
        <p:txBody>
          <a:bodyPr lIns="0" tIns="0" rIns="0" bIns="0" anchor="ctr">
            <a:noAutofit/>
          </a:bodyPr>
          <a:lstStyle/>
          <a:p>
            <a:pPr indent="0">
              <a:buNone/>
            </a:pPr>
            <a:r>
              <a:rPr lang="en-US" sz="1800" b="0" strike="noStrike" spc="-1" dirty="0">
                <a:solidFill>
                  <a:srgbClr val="000000"/>
                </a:solidFill>
                <a:latin typeface="Arial"/>
              </a:rPr>
              <a:t>Click to edit the title text format</a:t>
            </a:r>
          </a:p>
        </p:txBody>
      </p:sp>
      <p:sp>
        <p:nvSpPr>
          <p:cNvPr id="9" name="PlaceHolder 2"/>
          <p:cNvSpPr>
            <a:spLocks noGrp="1"/>
          </p:cNvSpPr>
          <p:nvPr>
            <p:ph type="body"/>
          </p:nvPr>
        </p:nvSpPr>
        <p:spPr>
          <a:xfrm>
            <a:off x="609600" y="1604520"/>
            <a:ext cx="1097232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Arial"/>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Arial"/>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Arial"/>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indent="0"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 name="CustomShape 2"/>
          <p:cNvSpPr/>
          <p:nvPr/>
        </p:nvSpPr>
        <p:spPr>
          <a:xfrm>
            <a:off x="4127520" y="380520"/>
            <a:ext cx="7453920" cy="2145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marL="1828800" algn="r">
              <a:lnSpc>
                <a:spcPct val="100000"/>
              </a:lnSpc>
            </a:pPr>
            <a:r>
              <a:rPr lang="en-IE" sz="1400" b="1" strike="noStrike" spc="-1" dirty="0">
                <a:solidFill>
                  <a:srgbClr val="000000"/>
                </a:solidFill>
                <a:latin typeface="Times New Roman"/>
                <a:ea typeface="DejaVu Sans"/>
              </a:rPr>
              <a:t>doc.: 802-15-23-0506-06</a:t>
            </a:r>
            <a:endParaRPr lang="fi-FI" sz="1400" b="0" strike="noStrike" spc="-1" dirty="0">
              <a:solidFill>
                <a:srgbClr val="000000"/>
              </a:solidFill>
              <a:latin typeface="Arial"/>
            </a:endParaRPr>
          </a:p>
        </p:txBody>
      </p:sp>
      <p:sp>
        <p:nvSpPr>
          <p:cNvPr id="47" name="Line 3"/>
          <p:cNvSpPr/>
          <p:nvPr/>
        </p:nvSpPr>
        <p:spPr>
          <a:xfrm>
            <a:off x="914400" y="609480"/>
            <a:ext cx="1036320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48" name="CustomShape 4"/>
          <p:cNvSpPr/>
          <p:nvPr/>
        </p:nvSpPr>
        <p:spPr>
          <a:xfrm>
            <a:off x="914400" y="647532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IE" sz="1600" b="0" strike="noStrike" spc="-1">
                <a:solidFill>
                  <a:srgbClr val="000000"/>
                </a:solidFill>
                <a:latin typeface="Times New Roman"/>
                <a:ea typeface="DejaVu Sans"/>
              </a:rPr>
              <a:t>Submission</a:t>
            </a:r>
            <a:endParaRPr lang="fi-FI" sz="1600" b="0" strike="noStrike" spc="-1">
              <a:solidFill>
                <a:srgbClr val="000000"/>
              </a:solidFill>
              <a:latin typeface="Arial"/>
            </a:endParaRPr>
          </a:p>
        </p:txBody>
      </p:sp>
      <p:sp>
        <p:nvSpPr>
          <p:cNvPr id="49" name="Line 5"/>
          <p:cNvSpPr/>
          <p:nvPr/>
        </p:nvSpPr>
        <p:spPr>
          <a:xfrm>
            <a:off x="914400" y="6477120"/>
            <a:ext cx="1046496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50" name="Line 6"/>
          <p:cNvSpPr/>
          <p:nvPr/>
        </p:nvSpPr>
        <p:spPr>
          <a:xfrm>
            <a:off x="914400" y="6474960"/>
            <a:ext cx="10464960" cy="360"/>
          </a:xfrm>
          <a:prstGeom prst="line">
            <a:avLst/>
          </a:prstGeom>
          <a:ln w="12600">
            <a:solidFill>
              <a:srgbClr val="000000"/>
            </a:solidFill>
            <a:miter/>
          </a:ln>
        </p:spPr>
        <p:style>
          <a:lnRef idx="0">
            <a:scrgbClr r="0" g="0" b="0"/>
          </a:lnRef>
          <a:fillRef idx="0">
            <a:scrgbClr r="0" g="0" b="0"/>
          </a:fillRef>
          <a:effectRef idx="0">
            <a:scrgbClr r="0" g="0" b="0"/>
          </a:effectRef>
          <a:fontRef idx="minor"/>
        </p:style>
        <p:txBody>
          <a:bodyPr lIns="90000" tIns="-44640" rIns="90000" bIns="-44640" anchor="t" anchorCtr="1">
            <a:noAutofit/>
          </a:bodyPr>
          <a:lstStyle/>
          <a:p>
            <a:endParaRPr lang="en-US" sz="1800" b="0" strike="noStrike" spc="-1">
              <a:solidFill>
                <a:srgbClr val="000000"/>
              </a:solidFill>
              <a:latin typeface="Arial"/>
              <a:ea typeface="DejaVu Sans"/>
            </a:endParaRPr>
          </a:p>
        </p:txBody>
      </p:sp>
      <p:sp>
        <p:nvSpPr>
          <p:cNvPr id="51" name="CustomShape 7"/>
          <p:cNvSpPr/>
          <p:nvPr/>
        </p:nvSpPr>
        <p:spPr>
          <a:xfrm>
            <a:off x="4998720" y="647532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IE" sz="1600" b="0" strike="noStrike" spc="-1">
                <a:solidFill>
                  <a:srgbClr val="000000"/>
                </a:solidFill>
                <a:latin typeface="Times New Roman"/>
                <a:ea typeface="DejaVu Sans"/>
              </a:rPr>
              <a:t>Page </a:t>
            </a:r>
            <a:fld id="{D2DC5BA2-817E-41C6-A6E1-B27000BA2AE7}" type="slidenum">
              <a:rPr lang="en-IE" sz="1600" b="0" strike="noStrike" spc="-1">
                <a:solidFill>
                  <a:srgbClr val="000000"/>
                </a:solidFill>
                <a:latin typeface="Times New Roman"/>
                <a:ea typeface="DejaVu Sans"/>
              </a:rPr>
              <a:t>‹#›</a:t>
            </a:fld>
            <a:r>
              <a:rPr lang="en-IE" sz="1600" b="0" strike="noStrike" spc="-1">
                <a:solidFill>
                  <a:srgbClr val="000000"/>
                </a:solidFill>
                <a:latin typeface="Times New Roman"/>
                <a:ea typeface="DejaVu Sans"/>
              </a:rPr>
              <a:t> </a:t>
            </a:r>
            <a:endParaRPr lang="fi-FI" sz="1600" b="0" strike="noStrike" spc="-1">
              <a:solidFill>
                <a:srgbClr val="000000"/>
              </a:solidFill>
              <a:latin typeface="Arial"/>
            </a:endParaRPr>
          </a:p>
        </p:txBody>
      </p:sp>
      <p:sp>
        <p:nvSpPr>
          <p:cNvPr id="52" name="CustomShape 8"/>
          <p:cNvSpPr/>
          <p:nvPr/>
        </p:nvSpPr>
        <p:spPr>
          <a:xfrm>
            <a:off x="9386880" y="6490080"/>
            <a:ext cx="2299200" cy="2908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gn="r">
              <a:lnSpc>
                <a:spcPct val="100000"/>
              </a:lnSpc>
            </a:pPr>
            <a:r>
              <a:rPr lang="en-IE" sz="1600" b="0" strike="noStrike" spc="-1">
                <a:solidFill>
                  <a:srgbClr val="000000"/>
                </a:solidFill>
                <a:latin typeface="Times New Roman"/>
                <a:ea typeface="DejaVu Sans"/>
              </a:rPr>
              <a:t>Kivinen/Beecher</a:t>
            </a:r>
            <a:endParaRPr lang="fi-FI" sz="1600" b="0" strike="noStrike" spc="-1">
              <a:solidFill>
                <a:srgbClr val="000000"/>
              </a:solidFill>
              <a:latin typeface="Arial"/>
            </a:endParaRPr>
          </a:p>
        </p:txBody>
      </p:sp>
      <p:sp>
        <p:nvSpPr>
          <p:cNvPr id="53" name="CustomShape 9"/>
          <p:cNvSpPr/>
          <p:nvPr/>
        </p:nvSpPr>
        <p:spPr>
          <a:xfrm>
            <a:off x="914400" y="365760"/>
            <a:ext cx="3413280" cy="1990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nSpc>
                <a:spcPct val="100000"/>
              </a:lnSpc>
            </a:pPr>
            <a:r>
              <a:rPr lang="en-IE" sz="1400" b="1" strike="noStrike" spc="-1" dirty="0">
                <a:solidFill>
                  <a:srgbClr val="000000"/>
                </a:solidFill>
                <a:latin typeface="Times New Roman"/>
                <a:ea typeface="DejaVu Sans"/>
              </a:rPr>
              <a:t>September 2025</a:t>
            </a:r>
            <a:endParaRPr lang="fi-FI" sz="1400" b="0" strike="noStrike" spc="-1" dirty="0">
              <a:solidFill>
                <a:srgbClr val="000000"/>
              </a:solidFill>
              <a:latin typeface="Arial"/>
            </a:endParaRPr>
          </a:p>
        </p:txBody>
      </p:sp>
      <p:sp>
        <p:nvSpPr>
          <p:cNvPr id="54" name="PlaceHolder 1"/>
          <p:cNvSpPr>
            <a:spLocks noGrp="1"/>
          </p:cNvSpPr>
          <p:nvPr>
            <p:ph type="title"/>
          </p:nvPr>
        </p:nvSpPr>
        <p:spPr>
          <a:xfrm>
            <a:off x="304800" y="777600"/>
            <a:ext cx="11581920" cy="1144440"/>
          </a:xfrm>
          <a:prstGeom prst="rect">
            <a:avLst/>
          </a:prstGeom>
          <a:noFill/>
          <a:ln w="0">
            <a:noFill/>
          </a:ln>
        </p:spPr>
        <p:txBody>
          <a:bodyPr lIns="0" tIns="0" rIns="0" bIns="0" anchor="ctr">
            <a:noAutofit/>
          </a:bodyPr>
          <a:lstStyle/>
          <a:p>
            <a:pPr indent="0">
              <a:buNone/>
            </a:pPr>
            <a:r>
              <a:rPr lang="en-US" sz="4400" b="0" strike="noStrike" spc="-1">
                <a:solidFill>
                  <a:srgbClr val="000000"/>
                </a:solidFill>
                <a:latin typeface="Arial"/>
              </a:rPr>
              <a:t>Click to edit the title text format</a:t>
            </a:r>
          </a:p>
        </p:txBody>
      </p:sp>
      <p:sp>
        <p:nvSpPr>
          <p:cNvPr id="55" name="PlaceHolder 2"/>
          <p:cNvSpPr>
            <a:spLocks noGrp="1"/>
          </p:cNvSpPr>
          <p:nvPr>
            <p:ph type="body"/>
          </p:nvPr>
        </p:nvSpPr>
        <p:spPr>
          <a:xfrm>
            <a:off x="609600" y="1604520"/>
            <a:ext cx="1097232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Arial"/>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Arial"/>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Arial"/>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indent="0"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32000" indent="-324000" algn="l" defTabSz="914400" rtl="0" eaLnBrk="1" latinLnBrk="0" hangingPunct="1">
        <a:lnSpc>
          <a:spcPct val="90000"/>
        </a:lnSpc>
        <a:spcBef>
          <a:spcPts val="1417"/>
        </a:spcBef>
        <a:buClr>
          <a:srgbClr val="000000"/>
        </a:buClr>
        <a:buSzPct val="45000"/>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6.xml"/><Relationship Id="rId18" Type="http://schemas.openxmlformats.org/officeDocument/2006/relationships/slide" Target="slide21.xml"/><Relationship Id="rId3" Type="http://schemas.openxmlformats.org/officeDocument/2006/relationships/slide" Target="slide5.xml"/><Relationship Id="rId7" Type="http://schemas.openxmlformats.org/officeDocument/2006/relationships/slide" Target="slide9.xml"/><Relationship Id="rId12" Type="http://schemas.openxmlformats.org/officeDocument/2006/relationships/slide" Target="slide15.xml"/><Relationship Id="rId17" Type="http://schemas.openxmlformats.org/officeDocument/2006/relationships/slide" Target="slide20.xml"/><Relationship Id="rId2" Type="http://schemas.openxmlformats.org/officeDocument/2006/relationships/slide" Target="slide12.xml"/><Relationship Id="rId16" Type="http://schemas.openxmlformats.org/officeDocument/2006/relationships/slide" Target="slide19.xml"/><Relationship Id="rId20" Type="http://schemas.openxmlformats.org/officeDocument/2006/relationships/slide" Target="slide23.xml"/><Relationship Id="rId1" Type="http://schemas.openxmlformats.org/officeDocument/2006/relationships/slideLayout" Target="../slideLayouts/slideLayout1.xml"/><Relationship Id="rId6" Type="http://schemas.openxmlformats.org/officeDocument/2006/relationships/slide" Target="slide8.xml"/><Relationship Id="rId11" Type="http://schemas.openxmlformats.org/officeDocument/2006/relationships/slide" Target="slide14.xml"/><Relationship Id="rId5" Type="http://schemas.openxmlformats.org/officeDocument/2006/relationships/slide" Target="slide7.xml"/><Relationship Id="rId15" Type="http://schemas.openxmlformats.org/officeDocument/2006/relationships/slide" Target="slide18.xml"/><Relationship Id="rId10" Type="http://schemas.openxmlformats.org/officeDocument/2006/relationships/slide" Target="slide13.xml"/><Relationship Id="rId19" Type="http://schemas.openxmlformats.org/officeDocument/2006/relationships/slide" Target="slide22.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8" Type="http://schemas.openxmlformats.org/officeDocument/2006/relationships/slide" Target="slide32.xml"/><Relationship Id="rId13" Type="http://schemas.openxmlformats.org/officeDocument/2006/relationships/slide" Target="slide37.xml"/><Relationship Id="rId3" Type="http://schemas.openxmlformats.org/officeDocument/2006/relationships/slide" Target="slide25.xml"/><Relationship Id="rId7" Type="http://schemas.openxmlformats.org/officeDocument/2006/relationships/slide" Target="slide31.xml"/><Relationship Id="rId12" Type="http://schemas.openxmlformats.org/officeDocument/2006/relationships/slide" Target="slide36.xml"/><Relationship Id="rId2" Type="http://schemas.openxmlformats.org/officeDocument/2006/relationships/slide" Target="slide24.xml"/><Relationship Id="rId1" Type="http://schemas.openxmlformats.org/officeDocument/2006/relationships/slideLayout" Target="../slideLayouts/slideLayout1.xml"/><Relationship Id="rId6" Type="http://schemas.openxmlformats.org/officeDocument/2006/relationships/slide" Target="slide30.xml"/><Relationship Id="rId11" Type="http://schemas.openxmlformats.org/officeDocument/2006/relationships/slide" Target="slide35.xml"/><Relationship Id="rId5" Type="http://schemas.openxmlformats.org/officeDocument/2006/relationships/slide" Target="slide29.xml"/><Relationship Id="rId10" Type="http://schemas.openxmlformats.org/officeDocument/2006/relationships/slide" Target="slide34.xml"/><Relationship Id="rId4" Type="http://schemas.openxmlformats.org/officeDocument/2006/relationships/slide" Target="slide27.xml"/><Relationship Id="rId9" Type="http://schemas.openxmlformats.org/officeDocument/2006/relationships/slide" Target="slide33.xml"/><Relationship Id="rId14" Type="http://schemas.openxmlformats.org/officeDocument/2006/relationships/slide" Target="slide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8" Type="http://schemas.openxmlformats.org/officeDocument/2006/relationships/slide" Target="slide47.xml"/><Relationship Id="rId13" Type="http://schemas.openxmlformats.org/officeDocument/2006/relationships/slide" Target="slide52.xml"/><Relationship Id="rId3" Type="http://schemas.openxmlformats.org/officeDocument/2006/relationships/slide" Target="slide41.xml"/><Relationship Id="rId7" Type="http://schemas.openxmlformats.org/officeDocument/2006/relationships/slide" Target="slide46.xml"/><Relationship Id="rId12" Type="http://schemas.openxmlformats.org/officeDocument/2006/relationships/slide" Target="slide51.xml"/><Relationship Id="rId17" Type="http://schemas.openxmlformats.org/officeDocument/2006/relationships/slide" Target="slide56.xml"/><Relationship Id="rId2" Type="http://schemas.openxmlformats.org/officeDocument/2006/relationships/slide" Target="slide39.xml"/><Relationship Id="rId16" Type="http://schemas.openxmlformats.org/officeDocument/2006/relationships/slide" Target="slide55.xml"/><Relationship Id="rId1" Type="http://schemas.openxmlformats.org/officeDocument/2006/relationships/slideLayout" Target="../slideLayouts/slideLayout1.xml"/><Relationship Id="rId6" Type="http://schemas.openxmlformats.org/officeDocument/2006/relationships/slide" Target="slide45.xml"/><Relationship Id="rId11" Type="http://schemas.openxmlformats.org/officeDocument/2006/relationships/slide" Target="slide50.xml"/><Relationship Id="rId5" Type="http://schemas.openxmlformats.org/officeDocument/2006/relationships/slide" Target="slide44.xml"/><Relationship Id="rId15" Type="http://schemas.openxmlformats.org/officeDocument/2006/relationships/slide" Target="slide54.xml"/><Relationship Id="rId10" Type="http://schemas.openxmlformats.org/officeDocument/2006/relationships/slide" Target="slide49.xml"/><Relationship Id="rId4" Type="http://schemas.openxmlformats.org/officeDocument/2006/relationships/slide" Target="slide43.xml"/><Relationship Id="rId9" Type="http://schemas.openxmlformats.org/officeDocument/2006/relationships/slide" Target="slide48.xml"/><Relationship Id="rId14" Type="http://schemas.openxmlformats.org/officeDocument/2006/relationships/slide" Target="slide5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1676280" y="609480"/>
            <a:ext cx="8977320" cy="46119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ctr">
              <a:lnSpc>
                <a:spcPct val="100000"/>
              </a:lnSpc>
            </a:pPr>
            <a:r>
              <a:rPr lang="en-IE" b="1" u="sng" spc="-1" dirty="0">
                <a:solidFill>
                  <a:srgbClr val="000000"/>
                </a:solidFill>
                <a:uFill>
                  <a:solidFill>
                    <a:srgbClr val="FFFFFF"/>
                  </a:solidFill>
                </a:uFill>
                <a:latin typeface="Times New Roman"/>
                <a:ea typeface="DejaVu Sans"/>
              </a:rPr>
              <a:t>Project: IEEE P802.15 Working Group for Wireless Personal Area Networks (WPANs)</a:t>
            </a:r>
            <a:endParaRPr lang="fi-FI" spc="-1" dirty="0">
              <a:solidFill>
                <a:srgbClr val="000000"/>
              </a:solidFill>
              <a:latin typeface="Arial"/>
            </a:endParaRPr>
          </a:p>
          <a:p>
            <a:pPr>
              <a:lnSpc>
                <a:spcPct val="100000"/>
              </a:lnSpc>
            </a:pPr>
            <a:endParaRPr lang="fi-FI" spc="-1" dirty="0">
              <a:solidFill>
                <a:srgbClr val="000000"/>
              </a:solidFill>
              <a:latin typeface="Arial"/>
            </a:endParaRPr>
          </a:p>
          <a:p>
            <a:pPr>
              <a:lnSpc>
                <a:spcPct val="100000"/>
              </a:lnSpc>
            </a:pPr>
            <a:r>
              <a:rPr lang="en-IE" sz="1600" b="1" spc="-1" dirty="0">
                <a:solidFill>
                  <a:srgbClr val="000000"/>
                </a:solidFill>
                <a:latin typeface="Times New Roman"/>
                <a:ea typeface="DejaVu Sans"/>
              </a:rPr>
              <a:t>Submission Title:</a:t>
            </a:r>
            <a:r>
              <a:rPr lang="en-IE" sz="1600" spc="-1" dirty="0">
                <a:solidFill>
                  <a:srgbClr val="000000"/>
                </a:solidFill>
                <a:latin typeface="Times New Roman"/>
                <a:ea typeface="DejaVu Sans"/>
              </a:rPr>
              <a:t> Typical / Example Motions for 802.15 IG, SG, TG and WG	</a:t>
            </a:r>
            <a:endParaRPr lang="fi-FI" sz="1600" spc="-1" dirty="0">
              <a:solidFill>
                <a:srgbClr val="000000"/>
              </a:solidFill>
              <a:latin typeface="Arial"/>
            </a:endParaRPr>
          </a:p>
          <a:p>
            <a:pPr>
              <a:lnSpc>
                <a:spcPct val="100000"/>
              </a:lnSpc>
            </a:pPr>
            <a:r>
              <a:rPr lang="en-IE" sz="1600" b="1" spc="-1" dirty="0">
                <a:solidFill>
                  <a:srgbClr val="000000"/>
                </a:solidFill>
                <a:latin typeface="Times New Roman"/>
                <a:ea typeface="DejaVu Sans"/>
              </a:rPr>
              <a:t>Date Submitted: </a:t>
            </a:r>
            <a:r>
              <a:rPr lang="en-IE" sz="1600" b="1" spc="-1">
                <a:solidFill>
                  <a:srgbClr val="000000"/>
                </a:solidFill>
                <a:latin typeface="Times New Roman"/>
                <a:ea typeface="DejaVu Sans"/>
              </a:rPr>
              <a:t>16 September 2025</a:t>
            </a:r>
            <a:endParaRPr lang="fi-FI" sz="1600" spc="-1" dirty="0">
              <a:solidFill>
                <a:srgbClr val="000000"/>
              </a:solidFill>
              <a:latin typeface="Arial"/>
            </a:endParaRPr>
          </a:p>
          <a:p>
            <a:pPr>
              <a:lnSpc>
                <a:spcPct val="100000"/>
              </a:lnSpc>
            </a:pPr>
            <a:r>
              <a:rPr lang="en-IE" sz="1600" b="1" spc="-1" dirty="0">
                <a:solidFill>
                  <a:srgbClr val="000000"/>
                </a:solidFill>
                <a:latin typeface="Times New Roman"/>
                <a:ea typeface="DejaVu Sans"/>
              </a:rPr>
              <a:t>Source:</a:t>
            </a:r>
            <a:r>
              <a:rPr lang="en-IE" sz="1600" spc="-1" dirty="0">
                <a:solidFill>
                  <a:srgbClr val="000000"/>
                </a:solidFill>
                <a:latin typeface="Times New Roman"/>
                <a:ea typeface="DejaVu Sans"/>
              </a:rPr>
              <a:t> Phil Beecher		Company Wi-SUN Alliance</a:t>
            </a:r>
            <a:endParaRPr lang="fi-FI" sz="1600" spc="-1" dirty="0">
              <a:solidFill>
                <a:srgbClr val="000000"/>
              </a:solidFill>
              <a:latin typeface="Arial"/>
            </a:endParaRPr>
          </a:p>
          <a:p>
            <a:pPr>
              <a:lnSpc>
                <a:spcPct val="100000"/>
              </a:lnSpc>
            </a:pPr>
            <a:r>
              <a:rPr lang="en-IE" sz="1600" spc="-1" dirty="0">
                <a:solidFill>
                  <a:srgbClr val="000000"/>
                </a:solidFill>
                <a:latin typeface="Times New Roman"/>
                <a:ea typeface="DejaVu Sans"/>
              </a:rPr>
              <a:t>E-Mail: pbeecher@wi-sun.org	</a:t>
            </a:r>
            <a:endParaRPr lang="fi-FI" sz="1600" spc="-1" dirty="0">
              <a:solidFill>
                <a:srgbClr val="000000"/>
              </a:solidFill>
              <a:latin typeface="Arial"/>
            </a:endParaRPr>
          </a:p>
          <a:p>
            <a:pPr>
              <a:spcBef>
                <a:spcPts val="598"/>
              </a:spcBef>
              <a:spcAft>
                <a:spcPts val="598"/>
              </a:spcAft>
            </a:pPr>
            <a:r>
              <a:rPr lang="en-IE" sz="1600" b="1" spc="-1" dirty="0">
                <a:solidFill>
                  <a:srgbClr val="000000"/>
                </a:solidFill>
                <a:latin typeface="Times New Roman"/>
                <a:ea typeface="DejaVu Sans"/>
              </a:rPr>
              <a:t>Re:</a:t>
            </a:r>
            <a:r>
              <a:rPr lang="en-IE" sz="1600" spc="-1" dirty="0">
                <a:solidFill>
                  <a:srgbClr val="000000"/>
                </a:solidFill>
                <a:latin typeface="Times New Roman"/>
                <a:ea typeface="DejaVu Sans"/>
              </a:rPr>
              <a:t> Typical TG and WG motions</a:t>
            </a:r>
            <a:endParaRPr lang="fi-FI" sz="1600" spc="-1" dirty="0">
              <a:solidFill>
                <a:srgbClr val="000000"/>
              </a:solidFill>
              <a:latin typeface="Arial"/>
            </a:endParaRPr>
          </a:p>
          <a:p>
            <a:pPr>
              <a:spcBef>
                <a:spcPts val="598"/>
              </a:spcBef>
              <a:spcAft>
                <a:spcPts val="598"/>
              </a:spcAft>
            </a:pPr>
            <a:r>
              <a:rPr lang="en-IE" sz="1600" b="1" spc="-1" dirty="0">
                <a:solidFill>
                  <a:srgbClr val="000000"/>
                </a:solidFill>
                <a:latin typeface="Times New Roman"/>
                <a:ea typeface="DejaVu Sans"/>
              </a:rPr>
              <a:t>Abstract:</a:t>
            </a:r>
            <a:r>
              <a:rPr lang="en-IE" sz="1600" spc="-1" dirty="0">
                <a:solidFill>
                  <a:srgbClr val="000000"/>
                </a:solidFill>
                <a:latin typeface="Times New Roman"/>
                <a:ea typeface="DejaVu Sans"/>
              </a:rPr>
              <a:t>	</a:t>
            </a:r>
            <a:endParaRPr lang="fi-FI" sz="1600" spc="-1" dirty="0">
              <a:solidFill>
                <a:srgbClr val="000000"/>
              </a:solidFill>
              <a:latin typeface="Arial"/>
            </a:endParaRPr>
          </a:p>
          <a:p>
            <a:pPr>
              <a:spcBef>
                <a:spcPts val="598"/>
              </a:spcBef>
              <a:spcAft>
                <a:spcPts val="598"/>
              </a:spcAft>
            </a:pPr>
            <a:r>
              <a:rPr lang="en-IE" sz="1600" spc="-1" dirty="0">
                <a:solidFill>
                  <a:srgbClr val="000000"/>
                </a:solidFill>
                <a:latin typeface="Times New Roman"/>
                <a:ea typeface="DejaVu Sans"/>
              </a:rPr>
              <a:t>Provide the templates for typical motions that can be done TG or WG.</a:t>
            </a:r>
            <a:endParaRPr lang="fi-FI" sz="1600" spc="-1" dirty="0">
              <a:solidFill>
                <a:srgbClr val="000000"/>
              </a:solidFill>
              <a:latin typeface="Arial"/>
            </a:endParaRPr>
          </a:p>
          <a:p>
            <a:pPr>
              <a:spcBef>
                <a:spcPts val="598"/>
              </a:spcBef>
              <a:spcAft>
                <a:spcPts val="598"/>
              </a:spcAft>
            </a:pPr>
            <a:r>
              <a:rPr lang="en-IE" sz="1600" b="1" spc="-1" dirty="0">
                <a:solidFill>
                  <a:srgbClr val="000000"/>
                </a:solidFill>
                <a:latin typeface="Times New Roman"/>
                <a:ea typeface="DejaVu Sans"/>
              </a:rPr>
              <a:t>Purpose:</a:t>
            </a:r>
            <a:r>
              <a:rPr lang="en-IE" sz="1600" spc="-1" dirty="0">
                <a:solidFill>
                  <a:srgbClr val="000000"/>
                </a:solidFill>
                <a:latin typeface="Times New Roman"/>
                <a:ea typeface="DejaVu Sans"/>
              </a:rPr>
              <a:t>	Help TG chairs to create proper motions.</a:t>
            </a:r>
            <a:endParaRPr lang="fi-FI" sz="1600" spc="-1" dirty="0">
              <a:solidFill>
                <a:srgbClr val="000000"/>
              </a:solidFill>
              <a:latin typeface="Arial"/>
            </a:endParaRPr>
          </a:p>
          <a:p>
            <a:pPr>
              <a:lnSpc>
                <a:spcPct val="100000"/>
              </a:lnSpc>
            </a:pPr>
            <a:r>
              <a:rPr lang="en-IE" sz="1600" b="1" spc="-1" dirty="0">
                <a:solidFill>
                  <a:srgbClr val="000000"/>
                </a:solidFill>
                <a:latin typeface="Times New Roman"/>
                <a:ea typeface="DejaVu Sans"/>
              </a:rPr>
              <a:t>Notice:</a:t>
            </a:r>
            <a:r>
              <a:rPr lang="en-IE" sz="1600" spc="-1" dirty="0">
                <a:solidFill>
                  <a:srgbClr val="000000"/>
                </a:solidFill>
                <a:latin typeface="Times New Roman"/>
                <a:ea typeface="DejaVu Sans"/>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endParaRPr lang="fi-FI" sz="1600" spc="-1" dirty="0">
              <a:solidFill>
                <a:srgbClr val="000000"/>
              </a:solidFill>
              <a:latin typeface="Arial"/>
            </a:endParaRPr>
          </a:p>
          <a:p>
            <a:pPr>
              <a:lnSpc>
                <a:spcPct val="100000"/>
              </a:lnSpc>
            </a:pPr>
            <a:r>
              <a:rPr lang="en-IE" sz="1600" b="1" spc="-1" dirty="0">
                <a:solidFill>
                  <a:srgbClr val="000000"/>
                </a:solidFill>
                <a:latin typeface="Times New Roman"/>
                <a:ea typeface="DejaVu Sans"/>
              </a:rPr>
              <a:t>Release:</a:t>
            </a:r>
            <a:r>
              <a:rPr lang="en-IE" sz="1600" spc="-1" dirty="0">
                <a:solidFill>
                  <a:srgbClr val="000000"/>
                </a:solidFill>
                <a:latin typeface="Times New Roman"/>
                <a:ea typeface="DejaVu Sans"/>
              </a:rPr>
              <a:t>	The contributor acknowledges and accepts that this contribution becomes the property of IEEE and may be made publicly available by P802.15.	</a:t>
            </a:r>
            <a:endParaRPr lang="fi-FI" sz="1600" spc="-1" dirty="0">
              <a:solidFill>
                <a:srgbClr val="000000"/>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1"/>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Request that the responses to received PAR and CSD review comments contained in document [</a:t>
            </a:r>
            <a:r>
              <a:rPr lang="en-US" sz="2000" i="1" spc="-1">
                <a:solidFill>
                  <a:srgbClr val="000000"/>
                </a:solidFill>
                <a:highlight>
                  <a:srgbClr val="FFFF00"/>
                </a:highlight>
                <a:latin typeface="Arial"/>
                <a:ea typeface="DejaVu Sans"/>
              </a:rPr>
              <a:t>doc # here</a:t>
            </a:r>
            <a:r>
              <a:rPr lang="en-US" sz="2000" i="1" spc="-1">
                <a:solidFill>
                  <a:srgbClr val="000000"/>
                </a:solidFill>
                <a:latin typeface="Arial"/>
                <a:ea typeface="DejaVu Sans"/>
              </a:rPr>
              <a:t>] be approved for submission to the WG for its approval. The 802.15 working group chair and technical editor are authorized to make additional modifications to the responses as needed.</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12" name="PlaceHolder 1"/>
          <p:cNvSpPr>
            <a:spLocks noGrp="1"/>
          </p:cNvSpPr>
          <p:nvPr>
            <p:ph type="title"/>
          </p:nvPr>
        </p:nvSpPr>
        <p:spPr>
          <a:xfrm>
            <a:off x="1752600" y="627840"/>
            <a:ext cx="8686440" cy="124992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SG motion: SG approval of comment responses for PAR and CSD</a:t>
            </a:r>
            <a:endParaRPr lang="en-US" sz="4000" spc="-1">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3"/>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Request that the responses to received PAR and CSD review comments contained in document [</a:t>
            </a:r>
            <a:r>
              <a:rPr lang="en-US" sz="2000" i="1" spc="-1">
                <a:solidFill>
                  <a:srgbClr val="000000"/>
                </a:solidFill>
                <a:highlight>
                  <a:srgbClr val="FFFF00"/>
                </a:highlight>
                <a:latin typeface="Arial"/>
                <a:ea typeface="DejaVu Sans"/>
              </a:rPr>
              <a:t>doc # here</a:t>
            </a:r>
            <a:r>
              <a:rPr lang="en-US" sz="2000" i="1" spc="-1">
                <a:solidFill>
                  <a:srgbClr val="000000"/>
                </a:solidFill>
                <a:latin typeface="Arial"/>
                <a:ea typeface="DejaVu Sans"/>
              </a:rPr>
              <a:t>] be approved for submission to the LMSC. The 802.15 working group chair and technical editor are authorized to make additional modifications to the responses as needed.</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14" name="PlaceHolder 1"/>
          <p:cNvSpPr>
            <a:spLocks noGrp="1"/>
          </p:cNvSpPr>
          <p:nvPr>
            <p:ph type="title"/>
          </p:nvPr>
        </p:nvSpPr>
        <p:spPr>
          <a:xfrm>
            <a:off x="1752600" y="614520"/>
            <a:ext cx="8686440" cy="1213920"/>
          </a:xfrm>
          <a:prstGeom prst="rect">
            <a:avLst/>
          </a:prstGeom>
          <a:noFill/>
          <a:ln w="0">
            <a:noFill/>
          </a:ln>
        </p:spPr>
        <p:txBody>
          <a:bodyPr lIns="0" tIns="0" rIns="0" bIns="0" anchor="ctr">
            <a:noAutofit/>
          </a:bodyPr>
          <a:lstStyle/>
          <a:p>
            <a:pPr algn="ctr">
              <a:tabLst>
                <a:tab pos="0" algn="l"/>
              </a:tabLst>
            </a:pPr>
            <a:r>
              <a:rPr lang="en-US" spc="-1">
                <a:solidFill>
                  <a:srgbClr val="000000"/>
                </a:solidFill>
                <a:latin typeface="Arial"/>
                <a:ea typeface="Noto Sans CJK SC"/>
              </a:rPr>
              <a:t>WG motion: WG </a:t>
            </a:r>
            <a:r>
              <a:rPr lang="en-US" sz="4000" spc="-1">
                <a:solidFill>
                  <a:srgbClr val="000000"/>
                </a:solidFill>
                <a:latin typeface="Arial"/>
                <a:ea typeface="DejaVu Sans"/>
              </a:rPr>
              <a:t>approval of comment responses for PAR and CSD</a:t>
            </a:r>
            <a:endParaRPr lang="en-US" sz="4000" spc="-1">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5"/>
          <p:cNvSpPr/>
          <p:nvPr/>
        </p:nvSpPr>
        <p:spPr>
          <a:xfrm>
            <a:off x="1981200" y="2701800"/>
            <a:ext cx="8225640" cy="3451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requests that 802.15 WG requests that the IEEE 802 LMSC forward the [</a:t>
            </a:r>
            <a:r>
              <a:rPr lang="en-US" sz="2000" i="1" spc="-1">
                <a:solidFill>
                  <a:srgbClr val="000000"/>
                </a:solidFill>
                <a:highlight>
                  <a:srgbClr val="FFFF00"/>
                </a:highlight>
                <a:latin typeface="Arial"/>
                <a:ea typeface="DejaVu Sans"/>
              </a:rPr>
              <a:t>project name here</a:t>
            </a:r>
            <a:r>
              <a:rPr lang="en-US" sz="2000" i="1" spc="-1">
                <a:solidFill>
                  <a:srgbClr val="000000"/>
                </a:solidFill>
                <a:latin typeface="Arial"/>
                <a:ea typeface="DejaVu Sans"/>
              </a:rPr>
              <a:t>] PAR extension documentation contained in [</a:t>
            </a:r>
            <a:r>
              <a:rPr lang="en-US" sz="2000" i="1" spc="-1">
                <a:solidFill>
                  <a:srgbClr val="000000"/>
                </a:solidFill>
                <a:highlight>
                  <a:srgbClr val="FFFF00"/>
                </a:highlight>
                <a:latin typeface="Arial"/>
                <a:ea typeface="DejaVu Sans"/>
              </a:rPr>
              <a:t>document number here</a:t>
            </a:r>
            <a:r>
              <a:rPr lang="en-US" sz="2000" i="1" spc="-1">
                <a:solidFill>
                  <a:srgbClr val="000000"/>
                </a:solidFill>
                <a:latin typeface="Arial"/>
                <a:ea typeface="DejaVu Sans"/>
              </a:rPr>
              <a:t>] to NesCom.</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16" name="PlaceHolder 1"/>
          <p:cNvSpPr>
            <a:spLocks noGrp="1"/>
          </p:cNvSpPr>
          <p:nvPr>
            <p:ph type="title"/>
          </p:nvPr>
        </p:nvSpPr>
        <p:spPr>
          <a:xfrm>
            <a:off x="1981200" y="633600"/>
            <a:ext cx="8228880" cy="181836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 </a:t>
            </a:r>
            <a:br>
              <a:rPr sz="4000"/>
            </a:br>
            <a:r>
              <a:rPr lang="en-GB" sz="4000" spc="-1">
                <a:solidFill>
                  <a:srgbClr val="000000"/>
                </a:solidFill>
                <a:latin typeface="Arial"/>
                <a:ea typeface="DejaVu Sans"/>
              </a:rPr>
              <a:t>Request </a:t>
            </a:r>
            <a:r>
              <a:rPr lang="en-US" sz="4000" spc="-1">
                <a:solidFill>
                  <a:srgbClr val="000000"/>
                </a:solidFill>
                <a:latin typeface="Arial"/>
                <a:ea typeface="DejaVu Sans"/>
              </a:rPr>
              <a:t>WG approval to extend a PAR</a:t>
            </a:r>
            <a:endParaRPr lang="en-US" sz="4000" spc="-1">
              <a:solidFill>
                <a:srgbClr val="000000"/>
              </a:solidFill>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802.15 WG requests that the IEEE 802 LMSC forward the [</a:t>
            </a:r>
            <a:r>
              <a:rPr lang="en-US" sz="2000" i="1" spc="-1">
                <a:solidFill>
                  <a:srgbClr val="000000"/>
                </a:solidFill>
                <a:highlight>
                  <a:srgbClr val="FFFF00"/>
                </a:highlight>
                <a:latin typeface="Arial"/>
                <a:ea typeface="DejaVu Sans"/>
              </a:rPr>
              <a:t>project name here</a:t>
            </a:r>
            <a:r>
              <a:rPr lang="en-US" sz="2000" i="1" spc="-1">
                <a:solidFill>
                  <a:srgbClr val="000000"/>
                </a:solidFill>
                <a:latin typeface="Arial"/>
                <a:ea typeface="DejaVu Sans"/>
              </a:rPr>
              <a:t>] PAR extension documentation contained in [</a:t>
            </a:r>
            <a:r>
              <a:rPr lang="en-US" sz="2000" i="1" spc="-1">
                <a:solidFill>
                  <a:srgbClr val="000000"/>
                </a:solidFill>
                <a:highlight>
                  <a:srgbClr val="FFFF00"/>
                </a:highlight>
                <a:latin typeface="Arial"/>
                <a:ea typeface="DejaVu Sans"/>
              </a:rPr>
              <a:t>document number here</a:t>
            </a:r>
            <a:r>
              <a:rPr lang="en-US" sz="2000" i="1" spc="-1">
                <a:solidFill>
                  <a:srgbClr val="000000"/>
                </a:solidFill>
                <a:latin typeface="Arial"/>
                <a:ea typeface="DejaVu Sans"/>
              </a:rPr>
              <a:t>] to NesCom.</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18" name="PlaceHolder 1"/>
          <p:cNvSpPr>
            <a:spLocks noGrp="1"/>
          </p:cNvSpPr>
          <p:nvPr>
            <p:ph type="title"/>
          </p:nvPr>
        </p:nvSpPr>
        <p:spPr>
          <a:xfrm>
            <a:off x="1981200" y="633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WG approval to extend a PAR</a:t>
            </a:r>
            <a:endParaRPr lang="en-US" sz="4000" spc="-1">
              <a:solidFill>
                <a:srgbClr val="000000"/>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PlaceHolder 1"/>
          <p:cNvSpPr>
            <a:spLocks noGrp="1"/>
          </p:cNvSpPr>
          <p:nvPr>
            <p:ph type="title"/>
          </p:nvPr>
        </p:nvSpPr>
        <p:spPr>
          <a:xfrm>
            <a:off x="1752600" y="2901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Letter Ballot motions</a:t>
            </a:r>
            <a:endParaRPr lang="en-US" sz="4000" spc="-1">
              <a:solidFill>
                <a:srgbClr val="000000"/>
              </a:solidFill>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7"/>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formally request that the 802.15 WG start a WG Letter Ballot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to Standards Association ballot.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21"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ready for LB</a:t>
            </a:r>
            <a:endParaRPr lang="en-US" sz="4000" spc="-1">
              <a:solidFill>
                <a:srgbClr val="000000"/>
              </a:solidFill>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9"/>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formally request that the 802.15 WG start a WG Letter Ballot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t>
            </a:r>
            <a:r>
              <a:rPr lang="en-US" sz="2000" i="1" spc="-1">
                <a:solidFill>
                  <a:srgbClr val="000000"/>
                </a:solidFill>
                <a:highlight>
                  <a:srgbClr val="FFFF00"/>
                </a:highlight>
                <a:latin typeface="Arial"/>
                <a:ea typeface="DejaVu Sans"/>
              </a:rPr>
              <a:t>and CA document [insert CA doc number]</a:t>
            </a:r>
            <a:r>
              <a:rPr lang="en-US" sz="2000" i="1" spc="-1">
                <a:solidFill>
                  <a:srgbClr val="000000"/>
                </a:solidFill>
                <a:latin typeface="Arial"/>
                <a:ea typeface="DejaVu Sans"/>
              </a:rPr>
              <a:t> to Standards Association ballot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23"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needs to be edited before LB</a:t>
            </a:r>
            <a:endParaRPr lang="en-US" sz="4000" spc="-1">
              <a:solidFill>
                <a:srgbClr val="000000"/>
              </a:solidFill>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ustomShape 21"/>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formally request that 802.15 WG start a WG recirculation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to Standards Association ballot.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25"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ready for recirculation</a:t>
            </a:r>
            <a:endParaRPr lang="en-US" sz="4000" spc="-1">
              <a:solidFill>
                <a:srgbClr val="000000"/>
              </a:solid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23"/>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formally request that 802.15 WG start a WG Letter Ballot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t>
            </a:r>
            <a:r>
              <a:rPr lang="en-US" sz="2000" i="1" spc="-1">
                <a:solidFill>
                  <a:srgbClr val="000000"/>
                </a:solidFill>
                <a:highlight>
                  <a:srgbClr val="FFFF00"/>
                </a:highlight>
                <a:latin typeface="Arial"/>
                <a:ea typeface="DejaVu Sans"/>
              </a:rPr>
              <a:t>and CA document [insert CA doc number]</a:t>
            </a:r>
            <a:r>
              <a:rPr lang="en-US" sz="2000" i="1" spc="-1">
                <a:solidFill>
                  <a:srgbClr val="000000"/>
                </a:solidFill>
                <a:latin typeface="Arial"/>
                <a:ea typeface="DejaVu Sans"/>
              </a:rPr>
              <a:t> to Standards Association ballot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27"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needs edits before recirculation</a:t>
            </a:r>
            <a:endParaRPr lang="en-US" sz="4000" spc="-1">
              <a:solidFill>
                <a:srgbClr val="000000"/>
              </a:solidFill>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2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Approves comment resolutions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29"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Approval of comment resolutions</a:t>
            </a:r>
            <a:endParaRPr lang="en-US" sz="4000" spc="-1">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1981200" y="273600"/>
            <a:ext cx="8227800" cy="1143360"/>
          </a:xfrm>
          <a:prstGeom prst="rect">
            <a:avLst/>
          </a:prstGeom>
          <a:noFill/>
          <a:ln w="0">
            <a:noFill/>
          </a:ln>
        </p:spPr>
        <p:txBody>
          <a:bodyPr lIns="0" tIns="0" rIns="0" bIns="0" anchor="ctr">
            <a:noAutofit/>
          </a:bodyPr>
          <a:lstStyle/>
          <a:p>
            <a:pPr algn="ctr">
              <a:lnSpc>
                <a:spcPct val="100000"/>
              </a:lnSpc>
              <a:tabLst>
                <a:tab pos="0" algn="l"/>
              </a:tabLst>
            </a:pPr>
            <a:r>
              <a:rPr lang="en-US" sz="4000" spc="-1">
                <a:solidFill>
                  <a:srgbClr val="000000"/>
                </a:solidFill>
                <a:latin typeface="Arial"/>
                <a:ea typeface="DejaVu Sans"/>
              </a:rPr>
              <a:t>Table of Contents 1/3</a:t>
            </a:r>
            <a:endParaRPr lang="en-US" sz="4000" spc="-1">
              <a:solidFill>
                <a:srgbClr val="000000"/>
              </a:solidFill>
              <a:latin typeface="Arial"/>
            </a:endParaRPr>
          </a:p>
        </p:txBody>
      </p:sp>
      <p:sp>
        <p:nvSpPr>
          <p:cNvPr id="94" name="Rectangle 47">
            <a:hlinkClick r:id="rId2" action="ppaction://hlinksldjump"/>
          </p:cNvPr>
          <p:cNvSpPr/>
          <p:nvPr/>
        </p:nvSpPr>
        <p:spPr>
          <a:xfrm>
            <a:off x="1981200" y="1098000"/>
            <a:ext cx="6399360" cy="2648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u="sng" spc="-1">
                <a:solidFill>
                  <a:srgbClr val="0000FF"/>
                </a:solidFill>
                <a:latin typeface="Arial"/>
                <a:ea typeface="DejaVu Sans"/>
                <a:hlinkClick r:id="rId3" action="ppaction://hlinksldjump"/>
              </a:rPr>
              <a:t>SG and PAR motions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4" action="ppaction://hlinksldjump"/>
              </a:rPr>
              <a:t>WG Motion Study Group formation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5" action="ppaction://hlinksldjump"/>
              </a:rPr>
              <a:t>WG Motion Study Group extension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6" action="ppaction://hlinksldjump"/>
              </a:rPr>
              <a:t>SG Motion SG approval of PAR and CSD</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7" action="ppaction://hlinksldjump"/>
              </a:rPr>
              <a:t>WG Motion WG approval of PAR and CSD</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8" action="ppaction://hlinksldjump"/>
              </a:rPr>
              <a:t>SG approval of comment responses for PAR and CSD</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8" action="ppaction://hlinksldjump"/>
              </a:rPr>
              <a:t>WG approval of comment responses for PAR and CSD</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9" action="ppaction://hlinksldjump"/>
              </a:rPr>
              <a:t>T</a:t>
            </a:r>
            <a:r>
              <a:rPr lang="en-US" u="sng" spc="-1">
                <a:solidFill>
                  <a:srgbClr val="0000FF"/>
                </a:solidFill>
                <a:latin typeface="Arial"/>
                <a:ea typeface="DejaVu Sans"/>
                <a:hlinkClick r:id="rId9" action="ppaction://hlinksldjump"/>
              </a:rPr>
              <a:t>G approval to extend a PAR</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0" action="ppaction://hlinksldjump"/>
              </a:rPr>
              <a:t>WG approval to extend a PAR</a:t>
            </a:r>
            <a:endParaRPr lang="fi-FI" spc="-1">
              <a:solidFill>
                <a:srgbClr val="000000"/>
              </a:solidFill>
              <a:latin typeface="Arial"/>
            </a:endParaRPr>
          </a:p>
        </p:txBody>
      </p:sp>
      <p:sp>
        <p:nvSpPr>
          <p:cNvPr id="95" name="Rectangle 48"/>
          <p:cNvSpPr/>
          <p:nvPr/>
        </p:nvSpPr>
        <p:spPr>
          <a:xfrm>
            <a:off x="1981200" y="3623040"/>
            <a:ext cx="7561800" cy="2648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u="sng" spc="-1">
                <a:solidFill>
                  <a:srgbClr val="0000FF"/>
                </a:solidFill>
                <a:latin typeface="Arial"/>
                <a:ea typeface="DejaVu Sans"/>
                <a:hlinkClick r:id="rId11" action="ppaction://hlinksldjump"/>
              </a:rPr>
              <a:t>Letter Ballot motions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2" action="ppaction://hlinksldjump"/>
              </a:rPr>
              <a:t>TG Motion Draft ready for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3" action="ppaction://hlinksldjump"/>
              </a:rPr>
              <a:t>TG Motion Draft needs to be edited before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4" action="ppaction://hlinksldjump"/>
              </a:rPr>
              <a:t>TG Motion Draft ready for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5" action="ppaction://hlinksldjump"/>
              </a:rPr>
              <a:t>TG Motion Draft needs to be edited before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6" action="ppaction://hlinksldjump"/>
              </a:rPr>
              <a:t>TG Motion Approval of comment resolutions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7" action="ppaction://hlinksldjump"/>
              </a:rPr>
              <a:t>WG Motion Draft ready for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8" action="ppaction://hlinksldjump"/>
              </a:rPr>
              <a:t>WG Motion Draft needs to be edited before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9" action="ppaction://hlinksldjump"/>
              </a:rPr>
              <a:t>WG Motion Draft ready for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20" action="ppaction://hlinksldjump"/>
              </a:rPr>
              <a:t>WG Motion Draft needs edit before recirculation</a:t>
            </a:r>
            <a:endParaRPr lang="fi-FI" spc="-1">
              <a:solidFill>
                <a:srgbClr val="000000"/>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27"/>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WG Letter Ballot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to Standards Association ballot.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31"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ready for LB</a:t>
            </a:r>
            <a:endParaRPr lang="en-US" sz="4000" spc="-1">
              <a:solidFill>
                <a:srgbClr val="000000"/>
              </a:solidFill>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29"/>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WG Letter Ballot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t>
            </a:r>
            <a:r>
              <a:rPr lang="en-US" sz="2000" i="1" spc="-1">
                <a:solidFill>
                  <a:srgbClr val="000000"/>
                </a:solidFill>
                <a:highlight>
                  <a:srgbClr val="FFFF00"/>
                </a:highlight>
                <a:latin typeface="Arial"/>
                <a:ea typeface="DejaVu Sans"/>
              </a:rPr>
              <a:t>and CA document [insert CA doc number]</a:t>
            </a:r>
            <a:r>
              <a:rPr lang="en-US" sz="2000" i="1" spc="-1">
                <a:solidFill>
                  <a:srgbClr val="000000"/>
                </a:solidFill>
                <a:latin typeface="Arial"/>
                <a:ea typeface="DejaVu Sans"/>
              </a:rPr>
              <a:t> to Standards Association ballot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33"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needs to be edited before LB</a:t>
            </a:r>
            <a:endParaRPr lang="en-US" sz="4000" spc="-1">
              <a:solidFill>
                <a:srgbClr val="000000"/>
              </a:solidFill>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31"/>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WG recirculation requesting approval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to Standards Association ballot.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35"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ready for recirculation</a:t>
            </a:r>
            <a:endParaRPr lang="en-US" sz="4000" spc="-1">
              <a:solidFill>
                <a:srgbClr val="000000"/>
              </a:solidFill>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33"/>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WG Letter Ballot requesting approval of </a:t>
            </a:r>
            <a:r>
              <a:rPr lang="en-US" sz="2000" i="1" spc="-1">
                <a:solidFill>
                  <a:srgbClr val="000000"/>
                </a:solidFill>
                <a:highlight>
                  <a:srgbClr val="FFFF00"/>
                </a:highlight>
                <a:latin typeface="Arial"/>
                <a:ea typeface="DejaVu Sans"/>
              </a:rPr>
              <a:t>CA document [insert CA doc number] and</a:t>
            </a:r>
            <a:r>
              <a:rPr lang="en-US" sz="2000" i="1" spc="-1">
                <a:solidFill>
                  <a:srgbClr val="000000"/>
                </a:solidFill>
                <a:latin typeface="Arial"/>
                <a:ea typeface="DejaVu Sans"/>
              </a:rPr>
              <a:t>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and to forward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a:t>
            </a:r>
            <a:r>
              <a:rPr lang="en-US" sz="2000" i="1" spc="-1">
                <a:solidFill>
                  <a:srgbClr val="000000"/>
                </a:solidFill>
                <a:highlight>
                  <a:srgbClr val="FFFF00"/>
                </a:highlight>
                <a:latin typeface="Arial"/>
                <a:ea typeface="DejaVu Sans"/>
              </a:rPr>
              <a:t>and CA document [insert CA doc number]</a:t>
            </a:r>
            <a:r>
              <a:rPr lang="en-US" sz="2000" i="1" spc="-1">
                <a:solidFill>
                  <a:srgbClr val="000000"/>
                </a:solidFill>
                <a:latin typeface="Arial"/>
                <a:ea typeface="DejaVu Sans"/>
              </a:rPr>
              <a:t> to Standards Association ballot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37"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needs edits before recirculation</a:t>
            </a:r>
            <a:endParaRPr lang="en-US" sz="4000" spc="-1">
              <a:solidFill>
                <a:srgbClr val="000000"/>
              </a:solid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1752600" y="2901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CRG motions</a:t>
            </a:r>
            <a:endParaRPr lang="en-US" sz="4000" spc="-1">
              <a:solidFill>
                <a:srgbClr val="000000"/>
              </a:solidFill>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CustomShape 35"/>
          <p:cNvSpPr/>
          <p:nvPr/>
        </p:nvSpPr>
        <p:spPr>
          <a:xfrm>
            <a:off x="958850" y="2165350"/>
            <a:ext cx="10369550" cy="398813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fontScale="97000"/>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requests that 802.15 WG approve the formation of a Comment Resolution Group (CRG) for the WG balloting of the P802.15.</a:t>
            </a:r>
            <a:r>
              <a:rPr lang="en-US" sz="2000" i="1" spc="-1" dirty="0">
                <a:solidFill>
                  <a:srgbClr val="000000"/>
                </a:solidFill>
                <a:highlight>
                  <a:srgbClr val="FFFF00"/>
                </a:highlight>
                <a:latin typeface="Arial"/>
                <a:ea typeface="DejaVu Sans"/>
              </a:rPr>
              <a:t>xy </a:t>
            </a:r>
            <a:r>
              <a:rPr lang="en-US" sz="2000" i="1" spc="-1" dirty="0">
                <a:solidFill>
                  <a:srgbClr val="000000"/>
                </a:solidFill>
                <a:latin typeface="Arial"/>
                <a:ea typeface="DejaVu Sans"/>
              </a:rPr>
              <a:t>drafts with the following membership: </a:t>
            </a:r>
            <a:r>
              <a:rPr lang="en-US" sz="2000" i="1" spc="-1" dirty="0">
                <a:solidFill>
                  <a:srgbClr val="000000"/>
                </a:solidFill>
                <a:highlight>
                  <a:srgbClr val="FFFF00"/>
                </a:highlight>
                <a:latin typeface="Arial"/>
                <a:ea typeface="DejaVu Sans"/>
              </a:rPr>
              <a:t>Person 1</a:t>
            </a:r>
            <a:r>
              <a:rPr lang="en-US" sz="2000" i="1" spc="-1" dirty="0">
                <a:solidFill>
                  <a:srgbClr val="000000"/>
                </a:solidFill>
                <a:latin typeface="Arial"/>
                <a:ea typeface="DejaVu Sans"/>
              </a:rPr>
              <a:t>(Chair), </a:t>
            </a:r>
            <a:r>
              <a:rPr lang="en-US" sz="2000" i="1" spc="-1" dirty="0">
                <a:solidFill>
                  <a:srgbClr val="000000"/>
                </a:solidFill>
                <a:highlight>
                  <a:srgbClr val="FFFF00"/>
                </a:highlight>
                <a:latin typeface="Arial"/>
                <a:ea typeface="DejaVu Sans"/>
              </a:rPr>
              <a:t>Person 2</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3</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4</a:t>
            </a:r>
            <a:r>
              <a:rPr lang="en-US" sz="2000" i="1" spc="-1" dirty="0">
                <a:solidFill>
                  <a:srgbClr val="000000"/>
                </a:solidFill>
                <a:latin typeface="Arial"/>
                <a:ea typeface="DejaVu Sans"/>
              </a:rPr>
              <a:t>, and </a:t>
            </a:r>
            <a:r>
              <a:rPr lang="en-US" sz="2000" i="1" spc="-1" dirty="0">
                <a:solidFill>
                  <a:srgbClr val="000000"/>
                </a:solidFill>
                <a:highlight>
                  <a:srgbClr val="FFFF00"/>
                </a:highlight>
                <a:latin typeface="Arial"/>
                <a:ea typeface="DejaVu Sans"/>
              </a:rPr>
              <a:t>Person 5</a:t>
            </a:r>
            <a:r>
              <a:rPr lang="en-US" sz="2000" i="1" spc="-1" dirty="0">
                <a:solidFill>
                  <a:srgbClr val="000000"/>
                </a:solidFill>
                <a:latin typeface="Arial"/>
                <a:ea typeface="DejaVu Sans"/>
              </a:rPr>
              <a:t>. The 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40"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CRG formation for LB</a:t>
            </a:r>
            <a:endParaRPr lang="en-US" sz="4000" spc="-1">
              <a:solidFill>
                <a:srgbClr val="000000"/>
              </a:solidFill>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CustomShape 35"/>
          <p:cNvSpPr/>
          <p:nvPr/>
        </p:nvSpPr>
        <p:spPr>
          <a:xfrm>
            <a:off x="939800" y="2180520"/>
            <a:ext cx="1041400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802.15 WG approve the formation of a Comment Resolution Group (CRG) for the WG balloting of the P802.15.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drafts with the following membership: </a:t>
            </a:r>
            <a:r>
              <a:rPr lang="en-US" sz="2000" i="1" spc="-1" dirty="0">
                <a:solidFill>
                  <a:srgbClr val="000000"/>
                </a:solidFill>
                <a:highlight>
                  <a:srgbClr val="FFFF00"/>
                </a:highlight>
                <a:latin typeface="Arial"/>
                <a:ea typeface="DejaVu Sans"/>
              </a:rPr>
              <a:t>Person 1</a:t>
            </a:r>
            <a:r>
              <a:rPr lang="en-US" sz="2000" i="1" spc="-1" dirty="0">
                <a:solidFill>
                  <a:srgbClr val="000000"/>
                </a:solidFill>
                <a:latin typeface="Arial"/>
                <a:ea typeface="DejaVu Sans"/>
              </a:rPr>
              <a:t>(Chair), </a:t>
            </a:r>
            <a:r>
              <a:rPr lang="en-US" sz="2000" i="1" spc="-1" dirty="0">
                <a:solidFill>
                  <a:srgbClr val="000000"/>
                </a:solidFill>
                <a:highlight>
                  <a:srgbClr val="FFFF00"/>
                </a:highlight>
                <a:latin typeface="Arial"/>
                <a:ea typeface="DejaVu Sans"/>
              </a:rPr>
              <a:t>Person 2</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3</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4</a:t>
            </a:r>
            <a:r>
              <a:rPr lang="en-US" sz="2000" i="1" spc="-1" dirty="0">
                <a:solidFill>
                  <a:srgbClr val="000000"/>
                </a:solidFill>
                <a:latin typeface="Arial"/>
                <a:ea typeface="DejaVu Sans"/>
              </a:rPr>
              <a:t>, and </a:t>
            </a:r>
            <a:r>
              <a:rPr lang="en-US" sz="2000" i="1" spc="-1" dirty="0">
                <a:solidFill>
                  <a:srgbClr val="000000"/>
                </a:solidFill>
                <a:highlight>
                  <a:srgbClr val="FFFF00"/>
                </a:highlight>
                <a:latin typeface="Arial"/>
                <a:ea typeface="DejaVu Sans"/>
              </a:rPr>
              <a:t>Person 5</a:t>
            </a:r>
            <a:r>
              <a:rPr lang="en-US" sz="2000" i="1" spc="-1" dirty="0">
                <a:solidFill>
                  <a:srgbClr val="000000"/>
                </a:solidFill>
                <a:latin typeface="Arial"/>
                <a:ea typeface="DejaVu Sans"/>
              </a:rPr>
              <a:t>. The 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42"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CRG formation for LB</a:t>
            </a:r>
            <a:endParaRPr lang="en-US" sz="4000" spc="-1">
              <a:solidFill>
                <a:srgbClr val="000000"/>
              </a:solidFill>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37"/>
          <p:cNvSpPr/>
          <p:nvPr/>
        </p:nvSpPr>
        <p:spPr>
          <a:xfrm>
            <a:off x="946150" y="2180520"/>
            <a:ext cx="103695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fontScale="94000"/>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requests that 802.15 WG approve the formation of a Comment Resolution Group (CRG) for the Standards Association balloting of the P802.15.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drafts with the following membership: </a:t>
            </a:r>
            <a:r>
              <a:rPr lang="en-US" sz="2000" i="1" spc="-1" dirty="0">
                <a:solidFill>
                  <a:srgbClr val="000000"/>
                </a:solidFill>
                <a:highlight>
                  <a:srgbClr val="FFFF00"/>
                </a:highlight>
                <a:latin typeface="Arial"/>
                <a:ea typeface="DejaVu Sans"/>
              </a:rPr>
              <a:t>Person 1</a:t>
            </a:r>
            <a:r>
              <a:rPr lang="en-US" sz="2000" i="1" spc="-1" dirty="0">
                <a:solidFill>
                  <a:srgbClr val="000000"/>
                </a:solidFill>
                <a:latin typeface="Arial"/>
                <a:ea typeface="DejaVu Sans"/>
              </a:rPr>
              <a:t>(Chair), </a:t>
            </a:r>
            <a:r>
              <a:rPr lang="en-US" sz="2000" i="1" spc="-1" dirty="0">
                <a:solidFill>
                  <a:srgbClr val="000000"/>
                </a:solidFill>
                <a:highlight>
                  <a:srgbClr val="FFFF00"/>
                </a:highlight>
                <a:latin typeface="Arial"/>
                <a:ea typeface="DejaVu Sans"/>
              </a:rPr>
              <a:t>Person 2</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3</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4</a:t>
            </a:r>
            <a:r>
              <a:rPr lang="en-US" sz="2000" i="1" spc="-1" dirty="0">
                <a:solidFill>
                  <a:srgbClr val="000000"/>
                </a:solidFill>
                <a:latin typeface="Arial"/>
                <a:ea typeface="DejaVu Sans"/>
              </a:rPr>
              <a:t>, and </a:t>
            </a:r>
            <a:r>
              <a:rPr lang="en-US" sz="2000" i="1" spc="-1" dirty="0">
                <a:solidFill>
                  <a:srgbClr val="000000"/>
                </a:solidFill>
                <a:highlight>
                  <a:srgbClr val="FFFF00"/>
                </a:highlight>
                <a:latin typeface="Arial"/>
                <a:ea typeface="DejaVu Sans"/>
              </a:rPr>
              <a:t>Person 5</a:t>
            </a:r>
            <a:r>
              <a:rPr lang="en-US" sz="2000" i="1" spc="-1" dirty="0">
                <a:solidFill>
                  <a:srgbClr val="000000"/>
                </a:solidFill>
                <a:latin typeface="Arial"/>
                <a:ea typeface="DejaVu Sans"/>
              </a:rPr>
              <a:t>. The 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44"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CRG formation for SA ballot</a:t>
            </a:r>
            <a:endParaRPr lang="en-US" sz="4000" spc="-1">
              <a:solidFill>
                <a:srgbClr val="000000"/>
              </a:solidFill>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37"/>
          <p:cNvSpPr/>
          <p:nvPr/>
        </p:nvSpPr>
        <p:spPr>
          <a:xfrm>
            <a:off x="1016000" y="2127250"/>
            <a:ext cx="10388600" cy="402623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fontScale="97000"/>
          </a:bodyPr>
          <a:lstStyle/>
          <a:p>
            <a:pPr>
              <a:lnSpc>
                <a:spcPct val="100000"/>
              </a:lnSpc>
            </a:pPr>
            <a:r>
              <a:rPr lang="en-US" sz="2000" i="1" spc="-1" dirty="0">
                <a:solidFill>
                  <a:srgbClr val="000000"/>
                </a:solidFill>
                <a:latin typeface="Arial"/>
                <a:ea typeface="DejaVu Sans"/>
              </a:rPr>
              <a:t>Move that 802.15 WG approve the formation of a Comment Resolution Group (CRG) for the Standards Association balloting of the P802.15.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drafts with the following membership: </a:t>
            </a:r>
            <a:r>
              <a:rPr lang="en-US" sz="2000" i="1" spc="-1" dirty="0">
                <a:solidFill>
                  <a:srgbClr val="000000"/>
                </a:solidFill>
                <a:highlight>
                  <a:srgbClr val="FFFF00"/>
                </a:highlight>
                <a:latin typeface="Arial"/>
                <a:ea typeface="DejaVu Sans"/>
              </a:rPr>
              <a:t>Person 1 </a:t>
            </a:r>
            <a:r>
              <a:rPr lang="en-US" sz="2000" i="1" spc="-1" dirty="0">
                <a:solidFill>
                  <a:srgbClr val="000000"/>
                </a:solidFill>
                <a:latin typeface="Arial"/>
                <a:ea typeface="DejaVu Sans"/>
              </a:rPr>
              <a:t>(Chair), </a:t>
            </a:r>
            <a:r>
              <a:rPr lang="en-US" sz="2000" i="1" spc="-1" dirty="0">
                <a:solidFill>
                  <a:srgbClr val="000000"/>
                </a:solidFill>
                <a:highlight>
                  <a:srgbClr val="FFFF00"/>
                </a:highlight>
                <a:latin typeface="Arial"/>
                <a:ea typeface="DejaVu Sans"/>
              </a:rPr>
              <a:t>Person 2</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3</a:t>
            </a:r>
            <a:r>
              <a:rPr lang="en-US" sz="2000" i="1" spc="-1" dirty="0">
                <a:solidFill>
                  <a:srgbClr val="000000"/>
                </a:solidFill>
                <a:latin typeface="Arial"/>
                <a:ea typeface="DejaVu Sans"/>
              </a:rPr>
              <a:t>, </a:t>
            </a:r>
            <a:r>
              <a:rPr lang="en-US" sz="2000" i="1" spc="-1" dirty="0">
                <a:solidFill>
                  <a:srgbClr val="000000"/>
                </a:solidFill>
                <a:highlight>
                  <a:srgbClr val="FFFF00"/>
                </a:highlight>
                <a:latin typeface="Arial"/>
                <a:ea typeface="DejaVu Sans"/>
              </a:rPr>
              <a:t>Person 4</a:t>
            </a:r>
            <a:r>
              <a:rPr lang="en-US" sz="2000" i="1" spc="-1" dirty="0">
                <a:solidFill>
                  <a:srgbClr val="000000"/>
                </a:solidFill>
                <a:latin typeface="Arial"/>
                <a:ea typeface="DejaVu Sans"/>
              </a:rPr>
              <a:t>, and </a:t>
            </a:r>
            <a:r>
              <a:rPr lang="en-US" sz="2000" i="1" spc="-1" dirty="0">
                <a:solidFill>
                  <a:srgbClr val="000000"/>
                </a:solidFill>
                <a:highlight>
                  <a:srgbClr val="FFFF00"/>
                </a:highlight>
                <a:latin typeface="Arial"/>
                <a:ea typeface="DejaVu Sans"/>
              </a:rPr>
              <a:t>Person 5</a:t>
            </a:r>
            <a:r>
              <a:rPr lang="en-US" sz="2000" i="1" spc="-1" dirty="0">
                <a:solidFill>
                  <a:srgbClr val="000000"/>
                </a:solidFill>
                <a:latin typeface="Arial"/>
                <a:ea typeface="DejaVu Sans"/>
              </a:rPr>
              <a:t>. The 802.15.</a:t>
            </a:r>
            <a:r>
              <a:rPr lang="en-US" sz="2000" i="1" spc="-1" dirty="0">
                <a:solidFill>
                  <a:srgbClr val="000000"/>
                </a:solidFill>
                <a:highlight>
                  <a:srgbClr val="FFFF00"/>
                </a:highlight>
                <a:latin typeface="Arial"/>
                <a:ea typeface="DejaVu Sans"/>
              </a:rPr>
              <a:t>xy</a:t>
            </a:r>
            <a:r>
              <a:rPr lang="en-US" sz="2000" i="1" spc="-1" dirty="0">
                <a:solidFill>
                  <a:srgbClr val="000000"/>
                </a:solidFill>
                <a:latin typeface="Arial"/>
                <a:ea typeface="DejaVu Sans"/>
              </a:rPr>
              <a:t>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46"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CRG formation for SA ballot</a:t>
            </a:r>
            <a:endParaRPr lang="en-US" sz="4000" spc="-1">
              <a:solidFill>
                <a:srgbClr val="000000"/>
              </a:solidFill>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1752600" y="3081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Standards Association Ballot motions</a:t>
            </a:r>
            <a:endParaRPr lang="en-US" sz="4000" spc="-1">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1981200" y="273600"/>
            <a:ext cx="8227800" cy="1143360"/>
          </a:xfrm>
          <a:prstGeom prst="rect">
            <a:avLst/>
          </a:prstGeom>
          <a:noFill/>
          <a:ln w="0">
            <a:noFill/>
          </a:ln>
        </p:spPr>
        <p:txBody>
          <a:bodyPr lIns="0" tIns="0" rIns="0" bIns="0" anchor="ctr">
            <a:noAutofit/>
          </a:bodyPr>
          <a:lstStyle/>
          <a:p>
            <a:pPr algn="ctr">
              <a:lnSpc>
                <a:spcPct val="100000"/>
              </a:lnSpc>
              <a:tabLst>
                <a:tab pos="0" algn="l"/>
              </a:tabLst>
            </a:pPr>
            <a:r>
              <a:rPr lang="en-US" sz="4000" spc="-1">
                <a:solidFill>
                  <a:srgbClr val="000000"/>
                </a:solidFill>
                <a:latin typeface="Arial"/>
                <a:ea typeface="DejaVu Sans"/>
              </a:rPr>
              <a:t>Table of Contents 2/3</a:t>
            </a:r>
            <a:endParaRPr lang="en-US" sz="4000" spc="-1">
              <a:solidFill>
                <a:srgbClr val="000000"/>
              </a:solidFill>
              <a:latin typeface="Arial"/>
            </a:endParaRPr>
          </a:p>
        </p:txBody>
      </p:sp>
      <p:sp>
        <p:nvSpPr>
          <p:cNvPr id="97" name="Rectangle 50"/>
          <p:cNvSpPr/>
          <p:nvPr/>
        </p:nvSpPr>
        <p:spPr>
          <a:xfrm>
            <a:off x="1981200" y="1318320"/>
            <a:ext cx="7855200" cy="1729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u="sng" spc="-1">
                <a:solidFill>
                  <a:srgbClr val="0000FF"/>
                </a:solidFill>
                <a:latin typeface="Arial"/>
                <a:ea typeface="DejaVu Sans"/>
                <a:hlinkClick r:id="rId2" action="ppaction://hlinksldjump"/>
              </a:rPr>
              <a:t>CRG motions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3" action="ppaction://hlinksldjump"/>
              </a:rPr>
              <a:t>T</a:t>
            </a:r>
            <a:r>
              <a:rPr lang="en-US" u="sng" spc="-1">
                <a:solidFill>
                  <a:srgbClr val="0000FF"/>
                </a:solidFill>
                <a:latin typeface="Arial"/>
                <a:ea typeface="DejaVu Sans"/>
                <a:hlinkClick r:id="rId3" action="ppaction://hlinksldjump"/>
              </a:rPr>
              <a:t>G Motion CRG formation for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2" action="ppaction://hlinksldjump"/>
              </a:rPr>
              <a:t>WG Motion CRG formation for LB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4" action="ppaction://hlinksldjump"/>
              </a:rPr>
              <a:t>T</a:t>
            </a:r>
            <a:r>
              <a:rPr lang="en-US" u="sng" spc="-1">
                <a:solidFill>
                  <a:srgbClr val="0000FF"/>
                </a:solidFill>
                <a:latin typeface="Arial"/>
                <a:ea typeface="DejaVu Sans"/>
                <a:hlinkClick r:id="rId4" action="ppaction://hlinksldjump"/>
              </a:rPr>
              <a:t>G Motion CRG formation for SB</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4" action="ppaction://hlinksldjump"/>
              </a:rPr>
              <a:t>WG Motion CRG formation for SB</a:t>
            </a:r>
            <a:endParaRPr lang="fi-FI" spc="-1">
              <a:solidFill>
                <a:srgbClr val="000000"/>
              </a:solidFill>
              <a:latin typeface="Arial"/>
            </a:endParaRPr>
          </a:p>
        </p:txBody>
      </p:sp>
      <p:sp>
        <p:nvSpPr>
          <p:cNvPr id="98" name="Rectangle 51"/>
          <p:cNvSpPr/>
          <p:nvPr/>
        </p:nvSpPr>
        <p:spPr>
          <a:xfrm>
            <a:off x="1981200" y="3076200"/>
            <a:ext cx="7561800" cy="310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u="sng" spc="-1">
                <a:solidFill>
                  <a:srgbClr val="0000FF"/>
                </a:solidFill>
                <a:latin typeface="Arial"/>
                <a:ea typeface="DejaVu Sans"/>
                <a:hlinkClick r:id="rId5" action="ppaction://hlinksldjump"/>
              </a:rPr>
              <a:t>Standard Association Ballot motions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6" action="ppaction://hlinksldjump"/>
              </a:rPr>
              <a:t>TG Motion Conditional submittal</a:t>
            </a:r>
            <a:r>
              <a:rPr lang="en-US" u="sng" spc="-1">
                <a:solidFill>
                  <a:srgbClr val="0000FF"/>
                </a:solidFill>
                <a:latin typeface="Arial"/>
                <a:ea typeface="DejaVu Sans"/>
              </a:rPr>
              <a:t> to SA Ballot</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7" action="ppaction://hlinksldjump"/>
              </a:rPr>
              <a:t>TG Motion Unconditional submittal</a:t>
            </a:r>
            <a:r>
              <a:rPr lang="en-US" u="sng" spc="-1">
                <a:solidFill>
                  <a:srgbClr val="0000FF"/>
                </a:solidFill>
                <a:latin typeface="Arial"/>
                <a:ea typeface="DejaVu Sans"/>
              </a:rPr>
              <a:t> to SA Ballot</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8" action="ppaction://hlinksldjump"/>
              </a:rPr>
              <a:t>TG Motion Draft is ready for </a:t>
            </a:r>
            <a:r>
              <a:rPr lang="en-US" u="sng" spc="-1">
                <a:solidFill>
                  <a:srgbClr val="0000FF"/>
                </a:solidFill>
                <a:latin typeface="Arial"/>
                <a:ea typeface="DejaVu Sans"/>
              </a:rPr>
              <a:t>SA Ballot</a:t>
            </a:r>
            <a:r>
              <a:rPr lang="en-US" u="sng" spc="-1">
                <a:solidFill>
                  <a:srgbClr val="0000FF"/>
                </a:solidFill>
                <a:latin typeface="Arial"/>
                <a:ea typeface="DejaVu Sans"/>
                <a:hlinkClick r:id="rId8" action="ppaction://hlinksldjump"/>
              </a:rPr>
              <a:t>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9" action="ppaction://hlinksldjump"/>
              </a:rPr>
              <a:t>TG Motion Draft needs edits before </a:t>
            </a:r>
            <a:r>
              <a:rPr lang="en-US" u="sng" spc="-1">
                <a:solidFill>
                  <a:srgbClr val="0000FF"/>
                </a:solidFill>
                <a:latin typeface="Arial"/>
                <a:ea typeface="DejaVu Sans"/>
              </a:rPr>
              <a:t>SA Ballot</a:t>
            </a:r>
            <a:r>
              <a:rPr lang="en-US" u="sng" spc="-1">
                <a:solidFill>
                  <a:srgbClr val="0000FF"/>
                </a:solidFill>
                <a:latin typeface="Arial"/>
                <a:ea typeface="DejaVu Sans"/>
                <a:hlinkClick r:id="rId9" action="ppaction://hlinksldjump"/>
              </a:rPr>
              <a:t>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0" action="ppaction://hlinksldjump"/>
              </a:rPr>
              <a:t>TG Motion Approval of comment resolutions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1" action="ppaction://hlinksldjump"/>
              </a:rPr>
              <a:t>WG Motion Conditional submittal</a:t>
            </a:r>
            <a:r>
              <a:rPr lang="en-US" u="sng" spc="-1">
                <a:solidFill>
                  <a:srgbClr val="0000FF"/>
                </a:solidFill>
                <a:latin typeface="Arial"/>
                <a:ea typeface="DejaVu Sans"/>
              </a:rPr>
              <a:t> to SA Ballot</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2" action="ppaction://hlinksldjump"/>
              </a:rPr>
              <a:t>WG Motion Unconditional submittal</a:t>
            </a:r>
            <a:r>
              <a:rPr lang="en-US" u="sng" spc="-1">
                <a:solidFill>
                  <a:srgbClr val="0000FF"/>
                </a:solidFill>
                <a:latin typeface="Arial"/>
                <a:ea typeface="DejaVu Sans"/>
              </a:rPr>
              <a:t> to SA Ballot</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3" action="ppaction://hlinksldjump"/>
              </a:rPr>
              <a:t>WG Motion Draft is ready for </a:t>
            </a:r>
            <a:r>
              <a:rPr lang="en-US" u="sng" spc="-1">
                <a:solidFill>
                  <a:srgbClr val="0000FF"/>
                </a:solidFill>
                <a:latin typeface="Arial"/>
                <a:ea typeface="DejaVu Sans"/>
              </a:rPr>
              <a:t>SA Ballot</a:t>
            </a:r>
            <a:r>
              <a:rPr lang="en-US" u="sng" spc="-1">
                <a:solidFill>
                  <a:srgbClr val="0000FF"/>
                </a:solidFill>
                <a:latin typeface="Arial"/>
                <a:ea typeface="DejaVu Sans"/>
                <a:hlinkClick r:id="rId13" action="ppaction://hlinksldjump"/>
              </a:rPr>
              <a:t> recirculation</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4" action="ppaction://hlinksldjump"/>
              </a:rPr>
              <a:t>WG Motion Draft needs edits before </a:t>
            </a:r>
            <a:r>
              <a:rPr lang="en-US" u="sng" spc="-1">
                <a:solidFill>
                  <a:srgbClr val="0000FF"/>
                </a:solidFill>
                <a:latin typeface="Arial"/>
                <a:ea typeface="DejaVu Sans"/>
              </a:rPr>
              <a:t>SA Ballot</a:t>
            </a:r>
            <a:r>
              <a:rPr lang="en-US" u="sng" spc="-1">
                <a:solidFill>
                  <a:srgbClr val="0000FF"/>
                </a:solidFill>
                <a:latin typeface="Arial"/>
                <a:ea typeface="DejaVu Sans"/>
                <a:hlinkClick r:id="rId14" action="ppaction://hlinksldjump"/>
              </a:rPr>
              <a:t> recirculation</a:t>
            </a:r>
            <a:endParaRPr lang="fi-FI" spc="-1">
              <a:solidFill>
                <a:srgbClr val="000000"/>
              </a:solidFill>
              <a:latin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39"/>
          <p:cNvSpPr/>
          <p:nvPr/>
        </p:nvSpPr>
        <p:spPr>
          <a:xfrm>
            <a:off x="946150" y="2180520"/>
            <a:ext cx="1042670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formally request that 802.15 reviews and approves the CSD </a:t>
            </a:r>
            <a:r>
              <a:rPr lang="en-US" sz="2000" i="1" spc="-1" dirty="0">
                <a:solidFill>
                  <a:srgbClr val="000000"/>
                </a:solidFill>
                <a:highlight>
                  <a:srgbClr val="FFFF00"/>
                </a:highlight>
                <a:latin typeface="Arial"/>
                <a:ea typeface="DejaVu Sans"/>
              </a:rPr>
              <a:t>[insert the CSD doc number], and the CA document [insert CA doc number]</a:t>
            </a:r>
            <a:r>
              <a:rPr lang="en-US" sz="2000" i="1" spc="-1" dirty="0">
                <a:solidFill>
                  <a:srgbClr val="000000"/>
                </a:solidFill>
                <a:latin typeface="Arial"/>
                <a:ea typeface="DejaVu Sans"/>
              </a:rPr>
              <a:t>; and requests conditional approval from the LMSC to submit P802.15.</a:t>
            </a:r>
            <a:r>
              <a:rPr lang="en-US" sz="2000" i="1" spc="-1" dirty="0">
                <a:solidFill>
                  <a:srgbClr val="000000"/>
                </a:solidFill>
                <a:highlight>
                  <a:srgbClr val="FFFF00"/>
                </a:highlight>
                <a:latin typeface="Arial"/>
                <a:ea typeface="DejaVu Sans"/>
              </a:rPr>
              <a:t>xy_Dnn</a:t>
            </a:r>
            <a:r>
              <a:rPr lang="en-US" sz="2000" i="1" spc="-1" dirty="0">
                <a:solidFill>
                  <a:srgbClr val="000000"/>
                </a:solidFill>
                <a:latin typeface="Arial"/>
                <a:ea typeface="DejaVu Sans"/>
              </a:rPr>
              <a:t> (or current revision) to Standards Association ballot.</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49"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Conditional submittal</a:t>
            </a:r>
            <a:endParaRPr lang="en-US" sz="4000" spc="-1">
              <a:solidFill>
                <a:srgbClr val="000000"/>
              </a:solidFill>
              <a:latin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41"/>
          <p:cNvSpPr/>
          <p:nvPr/>
        </p:nvSpPr>
        <p:spPr>
          <a:xfrm>
            <a:off x="971550" y="2180520"/>
            <a:ext cx="104330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formally request that 802.15 reviews and approves the CSD </a:t>
            </a:r>
            <a:r>
              <a:rPr lang="en-US" sz="2000" i="1" spc="-1" dirty="0">
                <a:solidFill>
                  <a:srgbClr val="000000"/>
                </a:solidFill>
                <a:highlight>
                  <a:srgbClr val="FFFF00"/>
                </a:highlight>
                <a:latin typeface="Arial"/>
                <a:ea typeface="DejaVu Sans"/>
              </a:rPr>
              <a:t>[insert the CSD doc number], and the CA document [insert CA doc number]</a:t>
            </a:r>
            <a:r>
              <a:rPr lang="en-US" sz="2000" i="1" spc="-1" dirty="0">
                <a:solidFill>
                  <a:srgbClr val="000000"/>
                </a:solidFill>
                <a:latin typeface="Arial"/>
                <a:ea typeface="DejaVu Sans"/>
              </a:rPr>
              <a:t>; and requests unconditional approval from the LMSC to submit P802.15.</a:t>
            </a:r>
            <a:r>
              <a:rPr lang="en-US" sz="2000" i="1" spc="-1" dirty="0">
                <a:solidFill>
                  <a:srgbClr val="000000"/>
                </a:solidFill>
                <a:highlight>
                  <a:srgbClr val="FFFF00"/>
                </a:highlight>
                <a:latin typeface="Arial"/>
                <a:ea typeface="DejaVu Sans"/>
              </a:rPr>
              <a:t>xy_Dnn</a:t>
            </a:r>
            <a:r>
              <a:rPr lang="en-US" sz="2000" i="1" spc="-1" dirty="0">
                <a:solidFill>
                  <a:srgbClr val="000000"/>
                </a:solidFill>
                <a:latin typeface="Arial"/>
                <a:ea typeface="DejaVu Sans"/>
              </a:rPr>
              <a:t> to Standards Association ballot.</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51"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Unconditional submittal</a:t>
            </a:r>
            <a:endParaRPr lang="en-US" sz="4000" spc="-1">
              <a:solidFill>
                <a:srgbClr val="000000"/>
              </a:solidFill>
              <a:latin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43"/>
          <p:cNvSpPr/>
          <p:nvPr/>
        </p:nvSpPr>
        <p:spPr>
          <a:xfrm>
            <a:off x="889000" y="2180520"/>
            <a:ext cx="104965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formally requests that 802.15 WG start a Standards Association Recirculation Ballot of </a:t>
            </a:r>
            <a:r>
              <a:rPr lang="en-US" sz="2000" i="1" spc="-1" dirty="0">
                <a:solidFill>
                  <a:srgbClr val="000000"/>
                </a:solidFill>
                <a:highlight>
                  <a:srgbClr val="FFFF00"/>
                </a:highlight>
                <a:latin typeface="Arial"/>
                <a:ea typeface="DejaVu Sans"/>
              </a:rPr>
              <a:t>CA document [insert CA doc number] and </a:t>
            </a:r>
            <a:r>
              <a:rPr lang="en-US" sz="2000" i="1" spc="-1" dirty="0">
                <a:solidFill>
                  <a:srgbClr val="000000"/>
                </a:solidFill>
                <a:latin typeface="Arial"/>
                <a:ea typeface="DejaVu Sans"/>
              </a:rPr>
              <a:t>document P802.15.</a:t>
            </a:r>
            <a:r>
              <a:rPr lang="en-US" sz="2000" i="1" spc="-1" dirty="0">
                <a:solidFill>
                  <a:srgbClr val="000000"/>
                </a:solidFill>
                <a:highlight>
                  <a:srgbClr val="FFFF00"/>
                </a:highlight>
                <a:latin typeface="Arial"/>
                <a:ea typeface="DejaVu Sans"/>
              </a:rPr>
              <a:t>xy_Dnn</a:t>
            </a:r>
            <a:r>
              <a:rPr lang="en-US" sz="2000" i="1" spc="-1" dirty="0">
                <a:solidFill>
                  <a:srgbClr val="000000"/>
                </a:solidFill>
                <a:latin typeface="Arial"/>
                <a:ea typeface="DejaVu Sans"/>
              </a:rPr>
              <a:t>.</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53"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is ready for SA recirc</a:t>
            </a:r>
            <a:endParaRPr lang="en-US" sz="4000" spc="-1">
              <a:solidFill>
                <a:srgbClr val="000000"/>
              </a:solidFill>
              <a:latin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4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formally requests that 802.15 WG start a Standards Association Recirculation Ballot of </a:t>
            </a:r>
            <a:r>
              <a:rPr lang="en-US" sz="2000" i="1" spc="-1">
                <a:solidFill>
                  <a:srgbClr val="000000"/>
                </a:solidFill>
                <a:highlight>
                  <a:srgbClr val="FFFF00"/>
                </a:highlight>
                <a:latin typeface="Arial"/>
                <a:ea typeface="DejaVu Sans"/>
              </a:rPr>
              <a:t>CA document [insert CA doc number] and </a:t>
            </a:r>
            <a:r>
              <a:rPr lang="en-US" sz="2000" i="1" spc="-1">
                <a:solidFill>
                  <a:srgbClr val="000000"/>
                </a:solidFill>
                <a:latin typeface="Arial"/>
                <a:ea typeface="DejaVu Sans"/>
              </a:rPr>
              <a:t>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55"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Draft needs edits before SA recirc</a:t>
            </a:r>
            <a:endParaRPr lang="en-US" sz="4000" spc="-1">
              <a:solidFill>
                <a:srgbClr val="000000"/>
              </a:solidFill>
              <a:latin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47"/>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TG</a:t>
            </a:r>
            <a:r>
              <a:rPr lang="en-US" sz="2000" i="1" spc="-1">
                <a:solidFill>
                  <a:srgbClr val="000000"/>
                </a:solidFill>
                <a:highlight>
                  <a:srgbClr val="FFFF00"/>
                </a:highlight>
                <a:latin typeface="Arial"/>
                <a:ea typeface="DejaVu Sans"/>
              </a:rPr>
              <a:t>?</a:t>
            </a:r>
            <a:r>
              <a:rPr lang="en-US" sz="2000" i="1" spc="-1">
                <a:solidFill>
                  <a:srgbClr val="000000"/>
                </a:solidFill>
                <a:latin typeface="Arial"/>
                <a:ea typeface="DejaVu Sans"/>
              </a:rPr>
              <a:t> approves comment resolutions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57"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Approval of comment resolutions</a:t>
            </a:r>
            <a:endParaRPr lang="en-US" sz="4000" spc="-1">
              <a:solidFill>
                <a:srgbClr val="000000"/>
              </a:solidFill>
              <a:latin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CustomShape 49"/>
          <p:cNvSpPr/>
          <p:nvPr/>
        </p:nvSpPr>
        <p:spPr>
          <a:xfrm>
            <a:off x="914400" y="2180520"/>
            <a:ext cx="104457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IEEE 802.15 WG has reviewed and approves the CSD </a:t>
            </a:r>
            <a:r>
              <a:rPr lang="en-US" sz="2000" i="1" spc="-1" dirty="0">
                <a:solidFill>
                  <a:srgbClr val="000000"/>
                </a:solidFill>
                <a:highlight>
                  <a:srgbClr val="FFFF00"/>
                </a:highlight>
                <a:latin typeface="Arial"/>
                <a:ea typeface="DejaVu Sans"/>
              </a:rPr>
              <a:t>[insert the CSD doc number], and the CA document [insert CA doc number]; and </a:t>
            </a:r>
            <a:r>
              <a:rPr lang="en-US" sz="2000" i="1" spc="-1" dirty="0">
                <a:solidFill>
                  <a:srgbClr val="000000"/>
                </a:solidFill>
                <a:latin typeface="Arial"/>
                <a:ea typeface="DejaVu Sans"/>
              </a:rPr>
              <a:t>requests conditional approval from the LMSC to submit P802.15.</a:t>
            </a:r>
            <a:r>
              <a:rPr lang="en-US" sz="2000" i="1" spc="-1" dirty="0">
                <a:solidFill>
                  <a:srgbClr val="000000"/>
                </a:solidFill>
                <a:highlight>
                  <a:srgbClr val="FFFF00"/>
                </a:highlight>
                <a:latin typeface="Arial"/>
                <a:ea typeface="DejaVu Sans"/>
              </a:rPr>
              <a:t>xy_Dnn</a:t>
            </a:r>
            <a:r>
              <a:rPr lang="en-US" sz="2000" i="1" spc="-1" dirty="0">
                <a:solidFill>
                  <a:srgbClr val="000000"/>
                </a:solidFill>
                <a:latin typeface="Arial"/>
                <a:ea typeface="DejaVu Sans"/>
              </a:rPr>
              <a:t> (or current revision) to Standards Association ballot.</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59"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Conditional submittal to SA Ballot</a:t>
            </a:r>
            <a:endParaRPr lang="en-US" sz="4000" spc="-1">
              <a:solidFill>
                <a:srgbClr val="000000"/>
              </a:solidFill>
              <a:latin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CustomShape 51"/>
          <p:cNvSpPr/>
          <p:nvPr/>
        </p:nvSpPr>
        <p:spPr>
          <a:xfrm>
            <a:off x="914400" y="2180520"/>
            <a:ext cx="103568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IEEE 802.15 WG has reviewed and approves the CSD </a:t>
            </a:r>
            <a:r>
              <a:rPr lang="en-US" sz="2000" i="1" spc="-1" dirty="0">
                <a:solidFill>
                  <a:srgbClr val="000000"/>
                </a:solidFill>
                <a:highlight>
                  <a:srgbClr val="FFFF00"/>
                </a:highlight>
                <a:latin typeface="Arial"/>
                <a:ea typeface="DejaVu Sans"/>
              </a:rPr>
              <a:t>[insert the CSD doc number], and the CA document [insert CA doc number]; and </a:t>
            </a:r>
            <a:r>
              <a:rPr lang="en-US" sz="2000" i="1" spc="-1" dirty="0">
                <a:solidFill>
                  <a:srgbClr val="000000"/>
                </a:solidFill>
                <a:latin typeface="Arial"/>
                <a:ea typeface="DejaVu Sans"/>
              </a:rPr>
              <a:t>requests unconditional approval from the LMSC to submit P802.15.</a:t>
            </a:r>
            <a:r>
              <a:rPr lang="en-US" sz="2000" i="1" spc="-1" dirty="0">
                <a:solidFill>
                  <a:srgbClr val="000000"/>
                </a:solidFill>
                <a:highlight>
                  <a:srgbClr val="FFFF00"/>
                </a:highlight>
                <a:latin typeface="Arial"/>
                <a:ea typeface="DejaVu Sans"/>
              </a:rPr>
              <a:t>xy_Dnn</a:t>
            </a:r>
            <a:r>
              <a:rPr lang="en-US" sz="2000" i="1" spc="-1" dirty="0">
                <a:solidFill>
                  <a:srgbClr val="000000"/>
                </a:solidFill>
                <a:latin typeface="Arial"/>
                <a:ea typeface="DejaVu Sans"/>
              </a:rPr>
              <a:t> to Standards Association ballot.</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61"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Unconditional submittal to SA Ballot</a:t>
            </a:r>
            <a:endParaRPr lang="en-US" sz="4000" spc="-1">
              <a:solidFill>
                <a:srgbClr val="000000"/>
              </a:solidFill>
              <a:latin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53"/>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Standards Association Recirculation Ballot of </a:t>
            </a:r>
            <a:r>
              <a:rPr lang="en-US" sz="2000" i="1" spc="-1">
                <a:solidFill>
                  <a:srgbClr val="000000"/>
                </a:solidFill>
                <a:highlight>
                  <a:srgbClr val="FFFF00"/>
                </a:highlight>
                <a:latin typeface="Arial"/>
                <a:ea typeface="DejaVu Sans"/>
              </a:rPr>
              <a:t>CA document [insert CA doc number] and</a:t>
            </a:r>
            <a:r>
              <a:rPr lang="en-US" sz="2000" i="1" spc="-1">
                <a:solidFill>
                  <a:srgbClr val="000000"/>
                </a:solidFill>
                <a:latin typeface="Arial"/>
                <a:ea typeface="DejaVu Sans"/>
              </a:rPr>
              <a:t>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63"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is ready for SA recirculation</a:t>
            </a:r>
            <a:endParaRPr lang="en-US" sz="4000" spc="-1">
              <a:solidFill>
                <a:srgbClr val="000000"/>
              </a:solidFill>
              <a:latin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CustomShape 55"/>
          <p:cNvSpPr/>
          <p:nvPr/>
        </p:nvSpPr>
        <p:spPr>
          <a:xfrm>
            <a:off x="1983000" y="2443680"/>
            <a:ext cx="8225640" cy="30700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802.15 WG start a Standards Association Recirculation Ballot of </a:t>
            </a:r>
            <a:r>
              <a:rPr lang="en-US" sz="2000" i="1" spc="-1">
                <a:solidFill>
                  <a:srgbClr val="000000"/>
                </a:solidFill>
                <a:highlight>
                  <a:srgbClr val="FFFF00"/>
                </a:highlight>
                <a:latin typeface="Arial"/>
                <a:ea typeface="DejaVu Sans"/>
              </a:rPr>
              <a:t>CA document [insert CA doc number] and</a:t>
            </a:r>
            <a:r>
              <a:rPr lang="en-US" sz="2000" i="1" spc="-1">
                <a:solidFill>
                  <a:srgbClr val="000000"/>
                </a:solidFill>
                <a:latin typeface="Arial"/>
                <a:ea typeface="DejaVu Sans"/>
              </a:rPr>
              <a:t> document P802.15.</a:t>
            </a:r>
            <a:r>
              <a:rPr lang="en-US" sz="2000" i="1" spc="-1">
                <a:solidFill>
                  <a:srgbClr val="000000"/>
                </a:solidFill>
                <a:highlight>
                  <a:srgbClr val="FFFF00"/>
                </a:highlight>
                <a:latin typeface="Arial"/>
                <a:ea typeface="DejaVu Sans"/>
              </a:rPr>
              <a:t>xy_Dnn</a:t>
            </a:r>
            <a:r>
              <a:rPr lang="en-US" sz="2000" i="1" spc="-1">
                <a:solidFill>
                  <a:srgbClr val="000000"/>
                </a:solidFill>
                <a:latin typeface="Arial"/>
                <a:ea typeface="DejaVu Sans"/>
              </a:rPr>
              <a:t> (as edited in accordance with the instructions in document 15-</a:t>
            </a:r>
            <a:r>
              <a:rPr lang="en-US" sz="2000" i="1" spc="-1">
                <a:solidFill>
                  <a:srgbClr val="000000"/>
                </a:solidFill>
                <a:highlight>
                  <a:srgbClr val="FFFF00"/>
                </a:highlight>
                <a:latin typeface="Arial"/>
                <a:ea typeface="DejaVu Sans"/>
              </a:rPr>
              <a:t>yy-ssss-rr-GGGG</a:t>
            </a:r>
            <a:r>
              <a:rPr lang="en-US" sz="2000" i="1" spc="-1">
                <a:solidFill>
                  <a:srgbClr val="000000"/>
                </a:solidFill>
                <a:latin typeface="Arial"/>
                <a:ea typeface="DejaVu Sans"/>
              </a:rPr>
              <a:t>) pending the completion and inclusion of the edits in the draft.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65"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Draft needs edits before SA recirculation</a:t>
            </a:r>
            <a:endParaRPr lang="en-US" sz="4000" spc="-1">
              <a:solidFill>
                <a:srgbClr val="000000"/>
              </a:solidFill>
              <a:latin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1752600" y="3009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RevCom Submissions motions</a:t>
            </a:r>
            <a:endParaRPr lang="en-US" sz="4000"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1981200" y="273600"/>
            <a:ext cx="8227800" cy="1143360"/>
          </a:xfrm>
          <a:prstGeom prst="rect">
            <a:avLst/>
          </a:prstGeom>
          <a:noFill/>
          <a:ln w="0">
            <a:noFill/>
          </a:ln>
        </p:spPr>
        <p:txBody>
          <a:bodyPr lIns="0" tIns="0" rIns="0" bIns="0" anchor="ctr">
            <a:noAutofit/>
          </a:bodyPr>
          <a:lstStyle/>
          <a:p>
            <a:pPr algn="ctr">
              <a:lnSpc>
                <a:spcPct val="100000"/>
              </a:lnSpc>
              <a:tabLst>
                <a:tab pos="0" algn="l"/>
              </a:tabLst>
            </a:pPr>
            <a:r>
              <a:rPr lang="en-US" spc="-1">
                <a:solidFill>
                  <a:srgbClr val="000000"/>
                </a:solidFill>
                <a:latin typeface="Arial"/>
                <a:ea typeface="DejaVu Sans"/>
              </a:rPr>
              <a:t>Table of Contents 3/3</a:t>
            </a:r>
            <a:endParaRPr lang="en-US" spc="-1">
              <a:solidFill>
                <a:srgbClr val="000000"/>
              </a:solidFill>
              <a:latin typeface="Arial"/>
            </a:endParaRPr>
          </a:p>
        </p:txBody>
      </p:sp>
      <p:sp>
        <p:nvSpPr>
          <p:cNvPr id="100" name="Rectangle 52"/>
          <p:cNvSpPr/>
          <p:nvPr/>
        </p:nvSpPr>
        <p:spPr>
          <a:xfrm>
            <a:off x="2353800" y="1168920"/>
            <a:ext cx="7561800" cy="4088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sz="1600" u="sng" spc="-1">
                <a:solidFill>
                  <a:srgbClr val="0000FF"/>
                </a:solidFill>
                <a:latin typeface="Arial"/>
                <a:ea typeface="DejaVu Sans"/>
                <a:hlinkClick r:id="rId2" action="ppaction://hlinksldjump"/>
              </a:rPr>
              <a:t>RevCom Submission motions</a:t>
            </a:r>
            <a:endParaRPr lang="fi-FI" sz="1600" spc="-1">
              <a:solidFill>
                <a:srgbClr val="000000"/>
              </a:solidFill>
              <a:latin typeface="Arial"/>
            </a:endParaRPr>
          </a:p>
          <a:p>
            <a:pPr marL="432000" lvl="1" indent="-216000">
              <a:buClr>
                <a:srgbClr val="000000"/>
              </a:buClr>
              <a:buSzPct val="45000"/>
              <a:buFont typeface="Wingdings" charset="2"/>
              <a:buChar char=""/>
            </a:pPr>
            <a:r>
              <a:rPr lang="en-US" sz="1600" u="sng" spc="-1">
                <a:solidFill>
                  <a:srgbClr val="0000FF"/>
                </a:solidFill>
                <a:latin typeface="Arial"/>
                <a:ea typeface="DejaVu Sans"/>
                <a:hlinkClick r:id="rId3" action="ppaction://hlinksldjump"/>
              </a:rPr>
              <a:t>TG Motion RevCom conditional submittal</a:t>
            </a:r>
            <a:endParaRPr lang="fi-FI" sz="1600" spc="-1">
              <a:solidFill>
                <a:srgbClr val="000000"/>
              </a:solidFill>
              <a:latin typeface="Arial"/>
            </a:endParaRPr>
          </a:p>
          <a:p>
            <a:pPr marL="432000" lvl="1" indent="-216000">
              <a:buClr>
                <a:srgbClr val="000000"/>
              </a:buClr>
              <a:buSzPct val="45000"/>
              <a:buFont typeface="Wingdings" charset="2"/>
              <a:buChar char=""/>
            </a:pPr>
            <a:r>
              <a:rPr lang="en-US" sz="1600" u="sng" spc="-1">
                <a:solidFill>
                  <a:srgbClr val="0000FF"/>
                </a:solidFill>
                <a:latin typeface="Arial"/>
                <a:ea typeface="DejaVu Sans"/>
                <a:hlinkClick r:id="rId3" action="ppaction://hlinksldjump"/>
              </a:rPr>
              <a:t>TG Motion RevCom unconditional submittal</a:t>
            </a:r>
            <a:endParaRPr lang="fi-FI" sz="1600" spc="-1">
              <a:solidFill>
                <a:srgbClr val="000000"/>
              </a:solidFill>
              <a:latin typeface="Arial"/>
            </a:endParaRPr>
          </a:p>
          <a:p>
            <a:pPr marL="432000" lvl="1" indent="-216000">
              <a:buClr>
                <a:srgbClr val="000000"/>
              </a:buClr>
              <a:buSzPct val="45000"/>
              <a:buFont typeface="Wingdings" charset="2"/>
              <a:buChar char=""/>
            </a:pPr>
            <a:r>
              <a:rPr lang="en-US" sz="1600" u="sng" spc="-1">
                <a:solidFill>
                  <a:srgbClr val="0000FF"/>
                </a:solidFill>
                <a:latin typeface="Arial"/>
                <a:ea typeface="DejaVu Sans"/>
                <a:hlinkClick r:id="rId4" action="ppaction://hlinksldjump"/>
              </a:rPr>
              <a:t>WG Motion RevCom conditional submittal</a:t>
            </a:r>
            <a:endParaRPr lang="fi-FI" sz="1600" spc="-1">
              <a:solidFill>
                <a:srgbClr val="000000"/>
              </a:solidFill>
              <a:latin typeface="Arial"/>
            </a:endParaRPr>
          </a:p>
          <a:p>
            <a:pPr marL="432000" lvl="1" indent="-216000">
              <a:buClr>
                <a:srgbClr val="000000"/>
              </a:buClr>
              <a:buSzPct val="45000"/>
              <a:buFont typeface="Wingdings" charset="2"/>
              <a:buChar char=""/>
            </a:pPr>
            <a:r>
              <a:rPr lang="en-US" sz="1600" u="sng" spc="-1">
                <a:solidFill>
                  <a:srgbClr val="0000FF"/>
                </a:solidFill>
                <a:latin typeface="Arial"/>
                <a:ea typeface="DejaVu Sans"/>
                <a:hlinkClick r:id="rId4" action="ppaction://hlinksldjump"/>
              </a:rPr>
              <a:t>WG Motion RevCom unconditional submittal</a:t>
            </a:r>
            <a:endParaRPr lang="fi-FI" sz="1600" spc="-1">
              <a:solidFill>
                <a:srgbClr val="000000"/>
              </a:solidFill>
              <a:latin typeface="Arial"/>
            </a:endParaRPr>
          </a:p>
          <a:p>
            <a:pPr>
              <a:lnSpc>
                <a:spcPct val="100000"/>
              </a:lnSpc>
            </a:pPr>
            <a:endParaRPr lang="fi-FI" sz="1600" spc="-1">
              <a:solidFill>
                <a:srgbClr val="000000"/>
              </a:solidFill>
              <a:latin typeface="Arial"/>
            </a:endParaRPr>
          </a:p>
          <a:p>
            <a:pPr indent="-241200">
              <a:buClr>
                <a:srgbClr val="000000"/>
              </a:buClr>
              <a:buSzPct val="45000"/>
              <a:buFont typeface="Wingdings" charset="2"/>
              <a:buChar char=""/>
            </a:pPr>
            <a:r>
              <a:rPr lang="en-US" sz="1600" u="sng" spc="-1">
                <a:solidFill>
                  <a:srgbClr val="0000FF"/>
                </a:solidFill>
                <a:latin typeface="Arial"/>
                <a:ea typeface="DejaVu Sans"/>
                <a:hlinkClick r:id="rId5" action="ppaction://hlinksldjump"/>
              </a:rPr>
              <a:t>ISO/IEC JTC1 SC6 </a:t>
            </a:r>
            <a:r>
              <a:rPr lang="en-US" sz="1600" u="sng" spc="-1">
                <a:solidFill>
                  <a:srgbClr val="0000FF"/>
                </a:solidFill>
                <a:latin typeface="Arial"/>
                <a:ea typeface="DejaVu Sans"/>
                <a:hlinkClick r:id="rId5" action="ppaction://hlinksldjump"/>
              </a:rPr>
              <a:t>motions</a:t>
            </a:r>
            <a:endParaRPr lang="fi-FI" sz="1600" spc="-1">
              <a:solidFill>
                <a:srgbClr val="000000"/>
              </a:solidFill>
              <a:latin typeface="Arial"/>
            </a:endParaRPr>
          </a:p>
          <a:p>
            <a:pPr lvl="1" indent="-241200">
              <a:buClr>
                <a:srgbClr val="000000"/>
              </a:buClr>
              <a:buSzPct val="45000"/>
              <a:buFont typeface="Wingdings" charset="2"/>
              <a:buChar char=""/>
            </a:pPr>
            <a:r>
              <a:rPr lang="fr-FR" sz="1600" u="sng" spc="-1">
                <a:solidFill>
                  <a:srgbClr val="0000FF"/>
                </a:solidFill>
                <a:latin typeface="Arial"/>
                <a:ea typeface="DejaVu Sans"/>
                <a:hlinkClick r:id="rId6" action="ppaction://hlinksldjump"/>
              </a:rPr>
              <a:t>WG motion*: IEC/ISO JTC1/SC6 Informational Motion</a:t>
            </a:r>
            <a:endParaRPr lang="fi-FI" sz="1600" spc="-1">
              <a:solidFill>
                <a:srgbClr val="000000"/>
              </a:solidFill>
              <a:latin typeface="Arial"/>
            </a:endParaRPr>
          </a:p>
          <a:p>
            <a:pPr lvl="1" indent="-241200">
              <a:buClr>
                <a:srgbClr val="000000"/>
              </a:buClr>
              <a:buSzPct val="45000"/>
              <a:buFont typeface="Wingdings" charset="2"/>
              <a:buChar char=""/>
            </a:pPr>
            <a:r>
              <a:rPr lang="en-GB" sz="1600" u="sng" spc="-1">
                <a:solidFill>
                  <a:srgbClr val="0000FF"/>
                </a:solidFill>
                <a:latin typeface="Arial"/>
                <a:ea typeface="DejaVu Sans"/>
                <a:hlinkClick r:id="rId7" action="ppaction://hlinksldjump"/>
              </a:rPr>
              <a:t>LMSC motion*: Approval to forward standard to ISO/IEC JTC...</a:t>
            </a:r>
            <a:endParaRPr lang="fi-FI" sz="1600" spc="-1">
              <a:solidFill>
                <a:srgbClr val="000000"/>
              </a:solidFill>
              <a:latin typeface="Arial"/>
            </a:endParaRPr>
          </a:p>
          <a:p>
            <a:pPr lvl="1" indent="-241200">
              <a:buClr>
                <a:srgbClr val="000000"/>
              </a:buClr>
              <a:buSzPct val="45000"/>
              <a:buFont typeface="Wingdings" charset="2"/>
              <a:buChar char=""/>
            </a:pPr>
            <a:r>
              <a:rPr lang="fr-FR" sz="1600" u="sng" spc="-1">
                <a:solidFill>
                  <a:srgbClr val="0000FF"/>
                </a:solidFill>
                <a:latin typeface="Arial"/>
                <a:ea typeface="DejaVu Sans"/>
                <a:hlinkClick r:id="rId8" action="ppaction://hlinksldjump"/>
              </a:rPr>
              <a:t>WG motion**: IEC/ISO JTC1/SC6 Informational Motion</a:t>
            </a:r>
            <a:endParaRPr lang="fi-FI" sz="1600" spc="-1">
              <a:solidFill>
                <a:srgbClr val="000000"/>
              </a:solidFill>
              <a:latin typeface="Arial"/>
            </a:endParaRPr>
          </a:p>
          <a:p>
            <a:pPr lvl="1" indent="-241200">
              <a:buClr>
                <a:srgbClr val="000000"/>
              </a:buClr>
              <a:buSzPct val="45000"/>
              <a:buFont typeface="Wingdings" charset="2"/>
              <a:buChar char=""/>
            </a:pPr>
            <a:r>
              <a:rPr lang="en-GB" sz="1600" u="sng" spc="-1">
                <a:solidFill>
                  <a:srgbClr val="0000FF"/>
                </a:solidFill>
                <a:latin typeface="Arial"/>
                <a:ea typeface="DejaVu Sans"/>
                <a:hlinkClick r:id="rId9" action="ppaction://hlinksldjump"/>
              </a:rPr>
              <a:t>LMSC motion**: Approval to forward standard to ISO/IEC JT...</a:t>
            </a:r>
            <a:endParaRPr lang="fi-FI" sz="1600" spc="-1">
              <a:solidFill>
                <a:srgbClr val="000000"/>
              </a:solidFill>
              <a:latin typeface="Arial"/>
            </a:endParaRPr>
          </a:p>
          <a:p>
            <a:pPr lvl="1" indent="-241200">
              <a:buClr>
                <a:srgbClr val="000000"/>
              </a:buClr>
              <a:buSzPct val="45000"/>
              <a:buFont typeface="Wingdings" charset="2"/>
              <a:buChar char=""/>
            </a:pPr>
            <a:r>
              <a:rPr lang="fr-FR" sz="1600" u="sng" spc="-1">
                <a:solidFill>
                  <a:srgbClr val="0000FF"/>
                </a:solidFill>
                <a:latin typeface="Arial"/>
                <a:ea typeface="DejaVu Sans"/>
                <a:hlinkClick r:id="rId10" action="ppaction://hlinksldjump"/>
              </a:rPr>
              <a:t>WG motion**: IEC/ISO JTC1/SC6 Adoption Motion</a:t>
            </a:r>
            <a:endParaRPr lang="fi-FI" sz="1600" spc="-1">
              <a:solidFill>
                <a:srgbClr val="000000"/>
              </a:solidFill>
              <a:latin typeface="Arial"/>
            </a:endParaRPr>
          </a:p>
          <a:p>
            <a:pPr lvl="1" indent="-241200">
              <a:buClr>
                <a:srgbClr val="000000"/>
              </a:buClr>
              <a:buSzPct val="45000"/>
              <a:buFont typeface="Wingdings" charset="2"/>
              <a:buChar char=""/>
            </a:pPr>
            <a:r>
              <a:rPr lang="fr-FR" sz="1600" u="sng" spc="-1">
                <a:solidFill>
                  <a:srgbClr val="0000FF"/>
                </a:solidFill>
                <a:latin typeface="Arial"/>
                <a:ea typeface="DejaVu Sans"/>
                <a:hlinkClick r:id="rId11" action="ppaction://hlinksldjump"/>
              </a:rPr>
              <a:t>WG motion: IEC/ISO JTC1/SC6 Comment Response</a:t>
            </a:r>
            <a:endParaRPr lang="fi-FI" sz="1600" spc="-1">
              <a:solidFill>
                <a:srgbClr val="000000"/>
              </a:solidFill>
              <a:latin typeface="Arial"/>
            </a:endParaRPr>
          </a:p>
          <a:p>
            <a:pPr lvl="1" indent="-241200">
              <a:buClr>
                <a:srgbClr val="000000"/>
              </a:buClr>
              <a:buSzPct val="45000"/>
              <a:buFont typeface="Wingdings" charset="2"/>
              <a:buChar char=""/>
            </a:pPr>
            <a:r>
              <a:rPr lang="en-GB" sz="1600" u="sng" spc="-1">
                <a:solidFill>
                  <a:srgbClr val="0000FF"/>
                </a:solidFill>
                <a:latin typeface="Arial"/>
                <a:ea typeface="DejaVu Sans"/>
                <a:hlinkClick r:id="rId12" action="ppaction://hlinksldjump"/>
              </a:rPr>
              <a:t>LMSC motion**: Approval to forward standard to ISO/IEC JT...</a:t>
            </a:r>
            <a:endParaRPr lang="fi-FI" sz="1600" spc="-1">
              <a:solidFill>
                <a:srgbClr val="000000"/>
              </a:solidFill>
              <a:latin typeface="Arial"/>
            </a:endParaRPr>
          </a:p>
          <a:p>
            <a:pPr>
              <a:lnSpc>
                <a:spcPct val="100000"/>
              </a:lnSpc>
            </a:pPr>
            <a:endParaRPr lang="fi-FI" sz="1600" spc="-1">
              <a:solidFill>
                <a:srgbClr val="000000"/>
              </a:solidFill>
              <a:latin typeface="Arial"/>
            </a:endParaRPr>
          </a:p>
          <a:p>
            <a:pPr indent="-241200">
              <a:buClr>
                <a:srgbClr val="000000"/>
              </a:buClr>
              <a:buSzPct val="45000"/>
              <a:buFont typeface="Wingdings" charset="2"/>
              <a:buChar char=""/>
            </a:pPr>
            <a:r>
              <a:rPr lang="en-GB" sz="1600" u="sng" spc="-1">
                <a:solidFill>
                  <a:srgbClr val="0000FF"/>
                </a:solidFill>
                <a:latin typeface="Arial"/>
                <a:ea typeface="DejaVu Sans"/>
                <a:hlinkClick r:id="rId13" action="ppaction://hlinksldjump"/>
              </a:rPr>
              <a:t>Motion for Draft Sharing Liaison between 802.15 WG and [E...</a:t>
            </a:r>
            <a:endParaRPr lang="fi-FI" sz="1600" spc="-1">
              <a:solidFill>
                <a:srgbClr val="000000"/>
              </a:solidFill>
              <a:latin typeface="Arial"/>
            </a:endParaRPr>
          </a:p>
          <a:p>
            <a:pPr indent="-241200">
              <a:buClr>
                <a:srgbClr val="000000"/>
              </a:buClr>
              <a:buSzPct val="45000"/>
              <a:buFont typeface="Wingdings" charset="2"/>
              <a:buChar char=""/>
            </a:pPr>
            <a:r>
              <a:rPr lang="en-GB" sz="1600" u="sng" spc="-1">
                <a:solidFill>
                  <a:srgbClr val="0000FF"/>
                </a:solidFill>
                <a:latin typeface="Arial"/>
                <a:ea typeface="DejaVu Sans"/>
                <a:hlinkClick r:id="rId14" action="ppaction://hlinksldjump"/>
              </a:rPr>
              <a:t>Motion for Draft Sharing between 802.15 WG and External O...</a:t>
            </a:r>
            <a:endParaRPr lang="fi-FI" sz="1600" spc="-1">
              <a:solidFill>
                <a:srgbClr val="000000"/>
              </a:solidFill>
              <a:latin typeface="Arial"/>
            </a:endParaRPr>
          </a:p>
        </p:txBody>
      </p:sp>
      <p:sp>
        <p:nvSpPr>
          <p:cNvPr id="101" name="Rectangle 53"/>
          <p:cNvSpPr/>
          <p:nvPr/>
        </p:nvSpPr>
        <p:spPr>
          <a:xfrm>
            <a:off x="2423640" y="5467320"/>
            <a:ext cx="3672000" cy="87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buClr>
                <a:srgbClr val="000000"/>
              </a:buClr>
              <a:buSzPct val="45000"/>
              <a:buFont typeface="Wingdings" charset="2"/>
              <a:buChar char=""/>
            </a:pPr>
            <a:r>
              <a:rPr lang="en-US" u="sng" spc="-1">
                <a:solidFill>
                  <a:srgbClr val="0000FF"/>
                </a:solidFill>
                <a:latin typeface="Arial"/>
                <a:ea typeface="DejaVu Sans"/>
                <a:hlinkClick r:id="rId15" action="ppaction://hlinksldjump"/>
              </a:rPr>
              <a:t>Futile motions</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6" action="ppaction://hlinksldjump"/>
              </a:rPr>
              <a:t>WG Motion Futile motion</a:t>
            </a:r>
            <a:r>
              <a:rPr lang="en-US" u="sng" spc="-1">
                <a:solidFill>
                  <a:srgbClr val="0000FF"/>
                </a:solidFill>
                <a:latin typeface="Arial"/>
                <a:ea typeface="DejaVu Sans"/>
              </a:rPr>
              <a:t> 1</a:t>
            </a:r>
            <a:endParaRPr lang="fi-FI" spc="-1">
              <a:solidFill>
                <a:srgbClr val="000000"/>
              </a:solidFill>
              <a:latin typeface="Arial"/>
            </a:endParaRPr>
          </a:p>
          <a:p>
            <a:pPr marL="432000" lvl="1" indent="-216000">
              <a:buClr>
                <a:srgbClr val="000000"/>
              </a:buClr>
              <a:buSzPct val="45000"/>
              <a:buFont typeface="Wingdings" charset="2"/>
              <a:buChar char=""/>
            </a:pPr>
            <a:r>
              <a:rPr lang="en-US" u="sng" spc="-1">
                <a:solidFill>
                  <a:srgbClr val="0000FF"/>
                </a:solidFill>
                <a:latin typeface="Arial"/>
                <a:ea typeface="DejaVu Sans"/>
                <a:hlinkClick r:id="rId17" action="ppaction://hlinksldjump"/>
              </a:rPr>
              <a:t>WG Motion Futile motion</a:t>
            </a:r>
            <a:r>
              <a:rPr lang="en-US" u="sng" spc="-1">
                <a:solidFill>
                  <a:srgbClr val="0000FF"/>
                </a:solidFill>
                <a:latin typeface="Arial"/>
                <a:ea typeface="DejaVu Sans"/>
              </a:rPr>
              <a:t> 2</a:t>
            </a:r>
            <a:endParaRPr lang="fi-FI" spc="-1">
              <a:solidFill>
                <a:srgbClr val="000000"/>
              </a:solidFill>
              <a:latin typeface="Arial"/>
            </a:endParaRPr>
          </a:p>
          <a:p>
            <a:pPr>
              <a:lnSpc>
                <a:spcPct val="100000"/>
              </a:lnSpc>
            </a:pPr>
            <a:endParaRPr lang="fi-FI" spc="-1">
              <a:solidFill>
                <a:srgbClr val="000000"/>
              </a:solidFill>
              <a:latin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59"/>
          <p:cNvSpPr/>
          <p:nvPr/>
        </p:nvSpPr>
        <p:spPr>
          <a:xfrm>
            <a:off x="895350" y="2180520"/>
            <a:ext cx="104076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requests that 802.15 WG reviews and approves the CSD </a:t>
            </a:r>
            <a:r>
              <a:rPr lang="en-US" sz="2000" i="1" spc="-1" dirty="0">
                <a:solidFill>
                  <a:srgbClr val="000000"/>
                </a:solidFill>
                <a:highlight>
                  <a:srgbClr val="FFFF00"/>
                </a:highlight>
                <a:latin typeface="Arial"/>
                <a:ea typeface="DejaVu Sans"/>
              </a:rPr>
              <a:t>[insert doc number for appropriate CSD] </a:t>
            </a:r>
            <a:r>
              <a:rPr lang="en-US" sz="2000" i="1" spc="-1" dirty="0">
                <a:solidFill>
                  <a:srgbClr val="000000"/>
                </a:solidFill>
                <a:latin typeface="Arial"/>
                <a:ea typeface="DejaVu Sans"/>
              </a:rPr>
              <a:t>and requests conditional approval from the IEEE 802 LMSC to submit </a:t>
            </a:r>
            <a:r>
              <a:rPr lang="en-US" sz="2000" i="1" spc="-1" dirty="0">
                <a:solidFill>
                  <a:srgbClr val="000000"/>
                </a:solidFill>
                <a:highlight>
                  <a:srgbClr val="FFFF00"/>
                </a:highlight>
                <a:latin typeface="Arial"/>
                <a:ea typeface="DejaVu Sans"/>
              </a:rPr>
              <a:t>[insert PAR project number]_</a:t>
            </a:r>
            <a:r>
              <a:rPr lang="en-US" sz="2000" i="1" spc="-1" dirty="0" err="1">
                <a:solidFill>
                  <a:srgbClr val="000000"/>
                </a:solidFill>
                <a:highlight>
                  <a:srgbClr val="FFFF00"/>
                </a:highlight>
                <a:latin typeface="Arial"/>
                <a:ea typeface="DejaVu Sans"/>
              </a:rPr>
              <a:t>Dnn</a:t>
            </a:r>
            <a:r>
              <a:rPr lang="en-US" sz="2000" i="1" spc="-1" dirty="0">
                <a:solidFill>
                  <a:srgbClr val="000000"/>
                </a:solidFill>
                <a:latin typeface="Arial"/>
                <a:ea typeface="DejaVu Sans"/>
              </a:rPr>
              <a:t> (or current revision) to RevCom.</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68"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RevCom conditional submittal</a:t>
            </a:r>
            <a:endParaRPr lang="en-US" sz="4000" spc="-1">
              <a:solidFill>
                <a:srgbClr val="000000"/>
              </a:solidFill>
              <a:latin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57"/>
          <p:cNvSpPr/>
          <p:nvPr/>
        </p:nvSpPr>
        <p:spPr>
          <a:xfrm>
            <a:off x="958850" y="2180520"/>
            <a:ext cx="1041400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TG</a:t>
            </a:r>
            <a:r>
              <a:rPr lang="en-US" sz="2000" i="1" spc="-1" dirty="0">
                <a:solidFill>
                  <a:srgbClr val="000000"/>
                </a:solidFill>
                <a:highlight>
                  <a:srgbClr val="FFFF00"/>
                </a:highlight>
                <a:latin typeface="Arial"/>
                <a:ea typeface="DejaVu Sans"/>
              </a:rPr>
              <a:t>?</a:t>
            </a:r>
            <a:r>
              <a:rPr lang="en-US" sz="2000" i="1" spc="-1" dirty="0">
                <a:solidFill>
                  <a:srgbClr val="000000"/>
                </a:solidFill>
                <a:latin typeface="Arial"/>
                <a:ea typeface="DejaVu Sans"/>
              </a:rPr>
              <a:t> requests that 802.15 WG reviews and approves the CSD </a:t>
            </a:r>
            <a:r>
              <a:rPr lang="en-US" sz="2000" i="1" spc="-1" dirty="0">
                <a:solidFill>
                  <a:srgbClr val="000000"/>
                </a:solidFill>
                <a:highlight>
                  <a:srgbClr val="FFFF00"/>
                </a:highlight>
                <a:latin typeface="Arial"/>
                <a:ea typeface="DejaVu Sans"/>
              </a:rPr>
              <a:t>[insert doc number for appropriate CSD] </a:t>
            </a:r>
            <a:r>
              <a:rPr lang="en-US" sz="2000" i="1" spc="-1" dirty="0">
                <a:solidFill>
                  <a:srgbClr val="000000"/>
                </a:solidFill>
                <a:latin typeface="Arial"/>
                <a:ea typeface="DejaVu Sans"/>
              </a:rPr>
              <a:t>and requests unconditional approval from the IEEE 802 LMSC to submit [</a:t>
            </a:r>
            <a:r>
              <a:rPr lang="en-US" sz="2000" i="1" spc="-1" dirty="0">
                <a:solidFill>
                  <a:srgbClr val="000000"/>
                </a:solidFill>
                <a:highlight>
                  <a:srgbClr val="FFFF00"/>
                </a:highlight>
                <a:latin typeface="Arial"/>
                <a:ea typeface="DejaVu Sans"/>
              </a:rPr>
              <a:t>insert PAR project number]_</a:t>
            </a:r>
            <a:r>
              <a:rPr lang="en-US" sz="2000" i="1" spc="-1" dirty="0" err="1">
                <a:solidFill>
                  <a:srgbClr val="000000"/>
                </a:solidFill>
                <a:highlight>
                  <a:srgbClr val="FFFF00"/>
                </a:highlight>
                <a:latin typeface="Arial"/>
                <a:ea typeface="DejaVu Sans"/>
              </a:rPr>
              <a:t>Dnn</a:t>
            </a:r>
            <a:r>
              <a:rPr lang="en-US" sz="2000" i="1" spc="-1" dirty="0">
                <a:solidFill>
                  <a:srgbClr val="000000"/>
                </a:solidFill>
                <a:latin typeface="Arial"/>
                <a:ea typeface="DejaVu Sans"/>
              </a:rPr>
              <a:t> to RevCom.</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70"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TG motion:</a:t>
            </a:r>
            <a:br>
              <a:rPr sz="4000"/>
            </a:br>
            <a:r>
              <a:rPr lang="en-US" sz="4000" spc="-1">
                <a:solidFill>
                  <a:srgbClr val="000000"/>
                </a:solidFill>
                <a:latin typeface="Arial"/>
                <a:ea typeface="DejaVu Sans"/>
              </a:rPr>
              <a:t>RevCom unconditional submittal</a:t>
            </a:r>
            <a:endParaRPr lang="en-US" sz="4000" spc="-1">
              <a:solidFill>
                <a:srgbClr val="000000"/>
              </a:solidFill>
              <a:latin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CustomShape 61"/>
          <p:cNvSpPr/>
          <p:nvPr/>
        </p:nvSpPr>
        <p:spPr>
          <a:xfrm>
            <a:off x="971550" y="2180520"/>
            <a:ext cx="1040130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802.15 WG has reviewed and approves the CSD </a:t>
            </a:r>
            <a:r>
              <a:rPr lang="en-US" sz="2000" i="1" spc="-1" dirty="0">
                <a:solidFill>
                  <a:srgbClr val="000000"/>
                </a:solidFill>
                <a:highlight>
                  <a:srgbClr val="FFFF00"/>
                </a:highlight>
                <a:latin typeface="Arial"/>
                <a:ea typeface="DejaVu Sans"/>
              </a:rPr>
              <a:t>[insert doc number for appropriate CSD] </a:t>
            </a:r>
            <a:r>
              <a:rPr lang="en-US" sz="2000" i="1" spc="-1" dirty="0">
                <a:solidFill>
                  <a:srgbClr val="000000"/>
                </a:solidFill>
                <a:latin typeface="Arial"/>
                <a:ea typeface="DejaVu Sans"/>
              </a:rPr>
              <a:t>and requests conditional approval from the IEEE 802 LMSC to submit [</a:t>
            </a:r>
            <a:r>
              <a:rPr lang="en-US" sz="2000" i="1" spc="-1" dirty="0">
                <a:solidFill>
                  <a:srgbClr val="000000"/>
                </a:solidFill>
                <a:highlight>
                  <a:srgbClr val="FFFF00"/>
                </a:highlight>
                <a:latin typeface="Arial"/>
                <a:ea typeface="DejaVu Sans"/>
              </a:rPr>
              <a:t>insert PAR project number]_</a:t>
            </a:r>
            <a:r>
              <a:rPr lang="en-US" sz="2000" i="1" spc="-1" dirty="0" err="1">
                <a:solidFill>
                  <a:srgbClr val="000000"/>
                </a:solidFill>
                <a:highlight>
                  <a:srgbClr val="FFFF00"/>
                </a:highlight>
                <a:latin typeface="Arial"/>
                <a:ea typeface="DejaVu Sans"/>
              </a:rPr>
              <a:t>Dnn</a:t>
            </a:r>
            <a:r>
              <a:rPr lang="en-US" sz="2000" i="1" spc="-1" dirty="0">
                <a:solidFill>
                  <a:srgbClr val="000000"/>
                </a:solidFill>
                <a:latin typeface="Arial"/>
                <a:ea typeface="DejaVu Sans"/>
              </a:rPr>
              <a:t> (or current revision) to RevCom.</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72"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RevCom conditional submittal</a:t>
            </a:r>
            <a:endParaRPr lang="en-US" sz="4000" spc="-1">
              <a:solidFill>
                <a:srgbClr val="000000"/>
              </a:solidFill>
              <a:latin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CustomShape 63"/>
          <p:cNvSpPr/>
          <p:nvPr/>
        </p:nvSpPr>
        <p:spPr>
          <a:xfrm>
            <a:off x="914400" y="2180520"/>
            <a:ext cx="103695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that 802.15 WG has reviewed and approves the CSD </a:t>
            </a:r>
            <a:r>
              <a:rPr lang="en-US" sz="2000" i="1" spc="-1" dirty="0">
                <a:solidFill>
                  <a:srgbClr val="000000"/>
                </a:solidFill>
                <a:highlight>
                  <a:srgbClr val="FFFF00"/>
                </a:highlight>
                <a:latin typeface="Arial"/>
                <a:ea typeface="DejaVu Sans"/>
              </a:rPr>
              <a:t>[insert doc number for appropriate CSD] </a:t>
            </a:r>
            <a:r>
              <a:rPr lang="en-US" sz="2000" i="1" spc="-1" dirty="0">
                <a:solidFill>
                  <a:srgbClr val="000000"/>
                </a:solidFill>
                <a:latin typeface="Arial"/>
                <a:ea typeface="DejaVu Sans"/>
              </a:rPr>
              <a:t>and requests unconditional approval from the IEEE 802 LMSC to submit </a:t>
            </a:r>
            <a:r>
              <a:rPr lang="en-US" sz="2000" i="1" spc="-1" dirty="0">
                <a:solidFill>
                  <a:srgbClr val="000000"/>
                </a:solidFill>
                <a:highlight>
                  <a:srgbClr val="FFFF00"/>
                </a:highlight>
                <a:latin typeface="Arial"/>
                <a:ea typeface="DejaVu Sans"/>
              </a:rPr>
              <a:t>[insert PAR project number]_</a:t>
            </a:r>
            <a:r>
              <a:rPr lang="en-US" sz="2000" i="1" spc="-1" dirty="0" err="1">
                <a:solidFill>
                  <a:srgbClr val="000000"/>
                </a:solidFill>
                <a:highlight>
                  <a:srgbClr val="FFFF00"/>
                </a:highlight>
                <a:latin typeface="Arial"/>
                <a:ea typeface="DejaVu Sans"/>
              </a:rPr>
              <a:t>Dnn</a:t>
            </a:r>
            <a:r>
              <a:rPr lang="en-US" sz="2000" i="1" spc="-1" dirty="0">
                <a:solidFill>
                  <a:srgbClr val="000000"/>
                </a:solidFill>
                <a:latin typeface="Arial"/>
                <a:ea typeface="DejaVu Sans"/>
              </a:rPr>
              <a:t> to RevCom.</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74"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RevCom unconditional submittal</a:t>
            </a:r>
            <a:endParaRPr lang="en-US" sz="4000" spc="-1">
              <a:solidFill>
                <a:srgbClr val="000000"/>
              </a:solidFill>
              <a:latin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1752600" y="293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ISO/IEC JTC1 SC6 motions</a:t>
            </a:r>
            <a:endParaRPr lang="en-US" sz="4000" spc="-1">
              <a:solidFill>
                <a:srgbClr val="000000"/>
              </a:solidFill>
              <a:latin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CustomShape 6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the IEEE 802.15 WG requests that IEEE 802 LMSC approve submission of the following project IEEE Std 802.15.</a:t>
            </a:r>
            <a:r>
              <a:rPr lang="en-US" sz="2000" i="1" spc="-1">
                <a:solidFill>
                  <a:srgbClr val="000000"/>
                </a:solidFill>
                <a:highlight>
                  <a:srgbClr val="FFFF00"/>
                </a:highlight>
                <a:latin typeface="Arial"/>
                <a:ea typeface="DejaVu Sans"/>
              </a:rPr>
              <a:t>xy_Dnn </a:t>
            </a:r>
            <a:r>
              <a:rPr lang="en-US" sz="2000" i="1" spc="-1">
                <a:solidFill>
                  <a:srgbClr val="000000"/>
                </a:solidFill>
                <a:latin typeface="Arial"/>
                <a:ea typeface="DejaVu Sans"/>
              </a:rPr>
              <a:t>to ISO/IEC JTC1/SC6 for information under the PSDO agreement.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Result: </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 This is for a draft is in SA Ballot</a:t>
            </a:r>
            <a:endParaRPr lang="fi-FI" sz="2000" spc="-1">
              <a:solidFill>
                <a:srgbClr val="000000"/>
              </a:solidFill>
              <a:latin typeface="Arial"/>
            </a:endParaRPr>
          </a:p>
        </p:txBody>
      </p:sp>
      <p:sp>
        <p:nvSpPr>
          <p:cNvPr id="177"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r>
              <a:rPr lang="en-US" sz="4000" spc="-1">
                <a:solidFill>
                  <a:srgbClr val="000000"/>
                </a:solidFill>
                <a:latin typeface="Arial"/>
                <a:ea typeface="DejaVu Sans"/>
              </a:rPr>
              <a:t>WG motion*:</a:t>
            </a:r>
            <a:br>
              <a:rPr sz="4000"/>
            </a:br>
            <a:r>
              <a:rPr lang="en-US" sz="3600" spc="-1">
                <a:solidFill>
                  <a:srgbClr val="000000"/>
                </a:solidFill>
                <a:latin typeface="Arial"/>
                <a:ea typeface="DejaVu Sans"/>
              </a:rPr>
              <a:t>IEC/ISO JTC1/SC6 Informational Motion</a:t>
            </a:r>
            <a:endParaRPr lang="en-US" sz="3600" spc="-1">
              <a:solidFill>
                <a:srgbClr val="000000"/>
              </a:solidFill>
              <a:latin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1752600" y="777600"/>
            <a:ext cx="8686440" cy="1512720"/>
          </a:xfrm>
          <a:prstGeom prst="rect">
            <a:avLst/>
          </a:prstGeom>
          <a:noFill/>
          <a:ln w="0">
            <a:noFill/>
          </a:ln>
        </p:spPr>
        <p:txBody>
          <a:bodyPr lIns="0" tIns="0" rIns="0" bIns="0" anchor="ctr">
            <a:noAutofit/>
          </a:bodyPr>
          <a:lstStyle/>
          <a:p>
            <a:pPr algn="ctr"/>
            <a:r>
              <a:rPr lang="fr-FR" sz="3600" spc="-1">
                <a:solidFill>
                  <a:srgbClr val="000000"/>
                </a:solidFill>
                <a:latin typeface="Arial"/>
                <a:ea typeface="DejaVu Sans"/>
              </a:rPr>
              <a:t>LMSC motion*:</a:t>
            </a:r>
            <a:br>
              <a:rPr sz="3600"/>
            </a:br>
            <a:r>
              <a:rPr lang="en-US" sz="3200" spc="-1">
                <a:solidFill>
                  <a:srgbClr val="000000"/>
                </a:solidFill>
                <a:latin typeface="Arial"/>
                <a:ea typeface="DejaVu Sans"/>
              </a:rPr>
              <a:t>Approval to forward standard to ISO/IEC JTC1/SC6 for information. </a:t>
            </a:r>
            <a:endParaRPr lang="en-US" sz="3200" spc="-1">
              <a:solidFill>
                <a:srgbClr val="000000"/>
              </a:solidFill>
              <a:latin typeface="Arial"/>
            </a:endParaRPr>
          </a:p>
        </p:txBody>
      </p:sp>
      <p:sp>
        <p:nvSpPr>
          <p:cNvPr id="179" name="Rectangle 2"/>
          <p:cNvSpPr/>
          <p:nvPr/>
        </p:nvSpPr>
        <p:spPr>
          <a:xfrm>
            <a:off x="1995600" y="2579040"/>
            <a:ext cx="8200440" cy="341486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i="1" spc="-1">
                <a:solidFill>
                  <a:srgbClr val="000000"/>
                </a:solidFill>
                <a:latin typeface="Arial"/>
                <a:ea typeface="DejaVu Sans"/>
              </a:rPr>
              <a:t>Motion: Approve liaison of the following standard to ISO/IEC JTC1/SC6 for information under the PSDO agreement: </a:t>
            </a:r>
            <a:endParaRPr lang="fi-FI" spc="-1">
              <a:solidFill>
                <a:srgbClr val="000000"/>
              </a:solidFill>
              <a:latin typeface="Arial"/>
            </a:endParaRPr>
          </a:p>
          <a:p>
            <a:pPr>
              <a:lnSpc>
                <a:spcPct val="100000"/>
              </a:lnSpc>
            </a:pPr>
            <a:r>
              <a:rPr lang="en-US" i="1" spc="-1">
                <a:solidFill>
                  <a:srgbClr val="000000"/>
                </a:solidFill>
                <a:latin typeface="Arial"/>
                <a:ea typeface="DejaVu Sans"/>
              </a:rPr>
              <a:t>• IEEE Std 802.15.</a:t>
            </a:r>
            <a:r>
              <a:rPr lang="en-US" i="1" spc="-1">
                <a:solidFill>
                  <a:srgbClr val="000000"/>
                </a:solidFill>
                <a:highlight>
                  <a:srgbClr val="FFFF00"/>
                </a:highlight>
                <a:latin typeface="Arial"/>
                <a:ea typeface="DejaVu Sans"/>
              </a:rPr>
              <a:t>xy_Dnn</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US" i="1" spc="-1">
                <a:solidFill>
                  <a:srgbClr val="000000"/>
                </a:solidFill>
                <a:latin typeface="Arial"/>
                <a:ea typeface="DejaVu Sans"/>
              </a:rPr>
              <a:t>Moved by: </a:t>
            </a:r>
            <a:endParaRPr lang="fi-FI" spc="-1">
              <a:solidFill>
                <a:srgbClr val="000000"/>
              </a:solidFill>
              <a:latin typeface="Arial"/>
            </a:endParaRPr>
          </a:p>
          <a:p>
            <a:pPr>
              <a:lnSpc>
                <a:spcPct val="100000"/>
              </a:lnSpc>
            </a:pPr>
            <a:r>
              <a:rPr lang="en-US" i="1" spc="-1">
                <a:solidFill>
                  <a:srgbClr val="000000"/>
                </a:solidFill>
                <a:latin typeface="Arial"/>
                <a:ea typeface="DejaVu Sans"/>
              </a:rPr>
              <a:t>Seconded by: </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US" i="1" spc="-1">
                <a:solidFill>
                  <a:srgbClr val="000000"/>
                </a:solidFill>
                <a:latin typeface="Arial"/>
                <a:ea typeface="DejaVu Sans"/>
              </a:rPr>
              <a:t>* This is for a draft ready is in SA Ballot</a:t>
            </a:r>
            <a:endParaRPr lang="fi-FI" spc="-1">
              <a:solidFill>
                <a:srgbClr val="000000"/>
              </a:solidFill>
              <a:latin typeface="Aria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6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the IEEE 802.15 WG requests that IEEE 802 LMSC approve submission of the following project IEEE Std 802.15.</a:t>
            </a:r>
            <a:r>
              <a:rPr lang="en-US" sz="2000" i="1" spc="-1">
                <a:solidFill>
                  <a:srgbClr val="000000"/>
                </a:solidFill>
                <a:highlight>
                  <a:srgbClr val="FFFF00"/>
                </a:highlight>
                <a:latin typeface="Arial"/>
                <a:ea typeface="DejaVu Sans"/>
              </a:rPr>
              <a:t>xy</a:t>
            </a:r>
            <a:r>
              <a:rPr lang="en-US" sz="2000" i="1" spc="-1">
                <a:solidFill>
                  <a:srgbClr val="000000"/>
                </a:solidFill>
                <a:latin typeface="Arial"/>
                <a:ea typeface="DejaVu Sans"/>
              </a:rPr>
              <a:t>™ to ISO/IEC JTC1/SC6 for information under the PSDO agreement.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Result: </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 This is for a published standard</a:t>
            </a:r>
            <a:endParaRPr lang="fi-FI" sz="2000" spc="-1">
              <a:solidFill>
                <a:srgbClr val="000000"/>
              </a:solidFill>
              <a:latin typeface="Arial"/>
            </a:endParaRPr>
          </a:p>
        </p:txBody>
      </p:sp>
      <p:sp>
        <p:nvSpPr>
          <p:cNvPr id="181"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r>
              <a:rPr lang="en-US" sz="4000" spc="-1">
                <a:solidFill>
                  <a:srgbClr val="000000"/>
                </a:solidFill>
                <a:latin typeface="Arial"/>
                <a:ea typeface="DejaVu Sans"/>
              </a:rPr>
              <a:t>WG motion**:</a:t>
            </a:r>
            <a:br>
              <a:rPr sz="4000"/>
            </a:br>
            <a:r>
              <a:rPr lang="en-US" sz="3600" spc="-1">
                <a:solidFill>
                  <a:srgbClr val="000000"/>
                </a:solidFill>
                <a:latin typeface="Arial"/>
                <a:ea typeface="DejaVu Sans"/>
              </a:rPr>
              <a:t>IEC/ISO JTC1/SC6 Informational Motion</a:t>
            </a:r>
            <a:endParaRPr lang="en-US" sz="3600" spc="-1">
              <a:solidFill>
                <a:srgbClr val="000000"/>
              </a:solidFill>
              <a:latin typeface="Aria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1752600" y="777600"/>
            <a:ext cx="8686440" cy="1512720"/>
          </a:xfrm>
          <a:prstGeom prst="rect">
            <a:avLst/>
          </a:prstGeom>
          <a:noFill/>
          <a:ln w="0">
            <a:noFill/>
          </a:ln>
        </p:spPr>
        <p:txBody>
          <a:bodyPr lIns="0" tIns="0" rIns="0" bIns="0" anchor="ctr">
            <a:noAutofit/>
          </a:bodyPr>
          <a:lstStyle/>
          <a:p>
            <a:pPr algn="ctr"/>
            <a:r>
              <a:rPr lang="fr-FR" sz="3600" spc="-1">
                <a:solidFill>
                  <a:srgbClr val="000000"/>
                </a:solidFill>
                <a:latin typeface="Arial"/>
                <a:ea typeface="DejaVu Sans"/>
              </a:rPr>
              <a:t>LMSC motion**:</a:t>
            </a:r>
            <a:br>
              <a:rPr sz="3600"/>
            </a:br>
            <a:r>
              <a:rPr lang="en-US" sz="3200" spc="-1">
                <a:solidFill>
                  <a:srgbClr val="000000"/>
                </a:solidFill>
                <a:latin typeface="Arial"/>
                <a:ea typeface="DejaVu Sans"/>
              </a:rPr>
              <a:t>Approval to forward standard to ISO/IEC JTC1/SC6 for information. </a:t>
            </a:r>
            <a:endParaRPr lang="en-US" sz="3200" spc="-1">
              <a:solidFill>
                <a:srgbClr val="000000"/>
              </a:solidFill>
              <a:latin typeface="Arial"/>
            </a:endParaRPr>
          </a:p>
        </p:txBody>
      </p:sp>
      <p:sp>
        <p:nvSpPr>
          <p:cNvPr id="183" name="Rectangle 2"/>
          <p:cNvSpPr/>
          <p:nvPr/>
        </p:nvSpPr>
        <p:spPr>
          <a:xfrm>
            <a:off x="1995600" y="2579040"/>
            <a:ext cx="8200440" cy="341486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i="1" spc="-1">
                <a:solidFill>
                  <a:srgbClr val="000000"/>
                </a:solidFill>
                <a:latin typeface="Arial"/>
                <a:ea typeface="DejaVu Sans"/>
              </a:rPr>
              <a:t>Motion: Approve liaison of the following standard to ISO/IEC JTC1/SC6 for information under the PSDO agreement: </a:t>
            </a:r>
            <a:endParaRPr lang="fi-FI" spc="-1">
              <a:solidFill>
                <a:srgbClr val="000000"/>
              </a:solidFill>
              <a:latin typeface="Arial"/>
            </a:endParaRPr>
          </a:p>
          <a:p>
            <a:pPr>
              <a:lnSpc>
                <a:spcPct val="100000"/>
              </a:lnSpc>
            </a:pPr>
            <a:r>
              <a:rPr lang="en-US" i="1" spc="-1">
                <a:solidFill>
                  <a:srgbClr val="000000"/>
                </a:solidFill>
                <a:latin typeface="Arial"/>
                <a:ea typeface="DejaVu Sans"/>
              </a:rPr>
              <a:t>• IEEE Std 802.15.</a:t>
            </a:r>
            <a:r>
              <a:rPr lang="en-US" i="1" spc="-1">
                <a:solidFill>
                  <a:srgbClr val="000000"/>
                </a:solidFill>
                <a:highlight>
                  <a:srgbClr val="FFFF00"/>
                </a:highlight>
                <a:latin typeface="Arial"/>
                <a:ea typeface="DejaVu Sans"/>
              </a:rPr>
              <a:t>xy</a:t>
            </a:r>
            <a:r>
              <a:rPr lang="en-US" i="1" spc="-1">
                <a:solidFill>
                  <a:srgbClr val="000000"/>
                </a:solidFill>
                <a:latin typeface="Arial"/>
                <a:ea typeface="DejaVu Sans"/>
              </a:rPr>
              <a:t>™</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US" i="1" spc="-1">
                <a:solidFill>
                  <a:srgbClr val="000000"/>
                </a:solidFill>
                <a:latin typeface="Arial"/>
                <a:ea typeface="DejaVu Sans"/>
              </a:rPr>
              <a:t>Moved by: </a:t>
            </a:r>
            <a:endParaRPr lang="fi-FI" spc="-1">
              <a:solidFill>
                <a:srgbClr val="000000"/>
              </a:solidFill>
              <a:latin typeface="Arial"/>
            </a:endParaRPr>
          </a:p>
          <a:p>
            <a:pPr>
              <a:lnSpc>
                <a:spcPct val="100000"/>
              </a:lnSpc>
            </a:pPr>
            <a:r>
              <a:rPr lang="en-US" i="1" spc="-1">
                <a:solidFill>
                  <a:srgbClr val="000000"/>
                </a:solidFill>
                <a:latin typeface="Arial"/>
                <a:ea typeface="DejaVu Sans"/>
              </a:rPr>
              <a:t>Seconded by: </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US" i="1" spc="-1">
                <a:solidFill>
                  <a:srgbClr val="000000"/>
                </a:solidFill>
                <a:latin typeface="Arial"/>
                <a:ea typeface="DejaVu Sans"/>
              </a:rPr>
              <a:t>** This is for the published standard</a:t>
            </a:r>
            <a:endParaRPr lang="fi-FI" spc="-1">
              <a:solidFill>
                <a:srgbClr val="000000"/>
              </a:solidFill>
              <a:latin typeface="Aria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CustomShape 65"/>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fontScale="93000" lnSpcReduction="10000"/>
          </a:bodyPr>
          <a:lstStyle/>
          <a:p>
            <a:pPr>
              <a:lnSpc>
                <a:spcPct val="100000"/>
              </a:lnSpc>
            </a:pPr>
            <a:r>
              <a:rPr lang="en-US" sz="2000" spc="-1">
                <a:solidFill>
                  <a:srgbClr val="000000"/>
                </a:solidFill>
                <a:latin typeface="Arial"/>
                <a:ea typeface="DejaVu Sans"/>
              </a:rPr>
              <a:t>Move that the IEEE 802.15 WG requests IEEE 802 LMSC approval to forward submission IEEE Std 802.15.</a:t>
            </a:r>
            <a:r>
              <a:rPr lang="en-US" sz="2000" spc="-1">
                <a:solidFill>
                  <a:srgbClr val="000000"/>
                </a:solidFill>
                <a:highlight>
                  <a:srgbClr val="FFFF00"/>
                </a:highlight>
                <a:latin typeface="Arial"/>
                <a:ea typeface="DejaVu Sans"/>
              </a:rPr>
              <a:t>xy™-yyyy </a:t>
            </a:r>
            <a:r>
              <a:rPr lang="en-US" sz="2000" spc="-1">
                <a:solidFill>
                  <a:srgbClr val="000000"/>
                </a:solidFill>
                <a:latin typeface="Arial"/>
                <a:ea typeface="DejaVu Sans"/>
              </a:rPr>
              <a:t>to ISO/IEC JTC1/SC6 for adoption as an ISO/IEC/IEEE standard under the PSDO agreement.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Result: </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i="1" spc="-1">
                <a:solidFill>
                  <a:srgbClr val="000000"/>
                </a:solidFill>
                <a:latin typeface="Arial"/>
                <a:ea typeface="DejaVu Sans"/>
              </a:rPr>
              <a:t>** This is for a published standard</a:t>
            </a:r>
            <a:endParaRPr lang="fi-FI" sz="2000" spc="-1">
              <a:solidFill>
                <a:srgbClr val="000000"/>
              </a:solidFill>
              <a:latin typeface="Arial"/>
            </a:endParaRPr>
          </a:p>
        </p:txBody>
      </p:sp>
      <p:sp>
        <p:nvSpPr>
          <p:cNvPr id="185"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r>
              <a:rPr lang="en-US" sz="4000" spc="-1">
                <a:solidFill>
                  <a:srgbClr val="000000"/>
                </a:solidFill>
                <a:latin typeface="Arial"/>
                <a:ea typeface="DejaVu Sans"/>
              </a:rPr>
              <a:t>WG motion**:</a:t>
            </a:r>
            <a:br>
              <a:rPr sz="4000"/>
            </a:br>
            <a:r>
              <a:rPr lang="en-US" sz="3600" spc="-1">
                <a:solidFill>
                  <a:srgbClr val="000000"/>
                </a:solidFill>
                <a:latin typeface="Arial"/>
                <a:ea typeface="DejaVu Sans"/>
              </a:rPr>
              <a:t>IEC/ISO JTC1/SC6 Adoption Motion</a:t>
            </a:r>
            <a:endParaRPr lang="en-US" sz="3600"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1981200" y="3153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SG and PAR motions</a:t>
            </a:r>
            <a:endParaRPr lang="en-US" sz="4000" spc="-1">
              <a:solidFill>
                <a:srgbClr val="000000"/>
              </a:solidFill>
              <a:latin typeface="Aria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65"/>
          <p:cNvSpPr/>
          <p:nvPr/>
        </p:nvSpPr>
        <p:spPr>
          <a:xfrm>
            <a:off x="927100" y="2131920"/>
            <a:ext cx="10414000" cy="40215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10000"/>
              </a:lnSpc>
            </a:pPr>
            <a:r>
              <a:rPr lang="en-GB" sz="2000" b="1" spc="-1" dirty="0">
                <a:solidFill>
                  <a:srgbClr val="000000"/>
                </a:solidFill>
                <a:latin typeface="Arial"/>
                <a:ea typeface="DejaVu Sans"/>
              </a:rPr>
              <a:t>SCM: Motion to approve comment response to IEC/ISO JTC1/SC6</a:t>
            </a:r>
            <a:endParaRPr lang="fi-FI" sz="2000" spc="-1" dirty="0">
              <a:solidFill>
                <a:srgbClr val="000000"/>
              </a:solidFill>
              <a:latin typeface="Arial"/>
            </a:endParaRPr>
          </a:p>
          <a:p>
            <a:pPr>
              <a:lnSpc>
                <a:spcPct val="110000"/>
              </a:lnSpc>
            </a:pPr>
            <a:endParaRPr lang="fi-FI" sz="2000" spc="-1" dirty="0">
              <a:solidFill>
                <a:srgbClr val="000000"/>
              </a:solidFill>
              <a:latin typeface="Arial"/>
            </a:endParaRPr>
          </a:p>
          <a:p>
            <a:pPr>
              <a:lnSpc>
                <a:spcPct val="110000"/>
              </a:lnSpc>
            </a:pPr>
            <a:r>
              <a:rPr lang="en-GB" sz="2000" spc="-1" dirty="0">
                <a:solidFill>
                  <a:srgbClr val="000000"/>
                </a:solidFill>
                <a:latin typeface="Arial"/>
                <a:ea typeface="DejaVu Sans"/>
              </a:rPr>
              <a:t>802.15 WG approves the comment response in document </a:t>
            </a:r>
            <a:r>
              <a:rPr lang="en-GB" sz="2000" spc="-1" dirty="0">
                <a:solidFill>
                  <a:srgbClr val="000000"/>
                </a:solidFill>
                <a:highlight>
                  <a:srgbClr val="FFFF00"/>
                </a:highlight>
                <a:latin typeface="Arial"/>
                <a:ea typeface="DejaVu Sans"/>
              </a:rPr>
              <a:t>[document number] </a:t>
            </a:r>
            <a:r>
              <a:rPr lang="en-GB" sz="2000" spc="-1" dirty="0">
                <a:solidFill>
                  <a:srgbClr val="000000"/>
                </a:solidFill>
                <a:latin typeface="Arial"/>
                <a:ea typeface="DejaVu Sans"/>
              </a:rPr>
              <a:t>and requests 802 LMSC to forward the response to IEC/ISO JTC1 under the PSDO agreement. 802.15WG authorizes the 802.15 WG Chair and Technical Editor to make edits as agreed by 802 LMSC.</a:t>
            </a:r>
            <a:endParaRPr lang="fi-FI" sz="2000" spc="-1" dirty="0">
              <a:solidFill>
                <a:srgbClr val="000000"/>
              </a:solidFill>
              <a:latin typeface="Arial"/>
            </a:endParaRPr>
          </a:p>
          <a:p>
            <a:pPr>
              <a:lnSpc>
                <a:spcPct val="110000"/>
              </a:lnSpc>
            </a:pPr>
            <a:endParaRPr lang="fi-FI" sz="2000" spc="-1" dirty="0">
              <a:solidFill>
                <a:srgbClr val="000000"/>
              </a:solidFill>
              <a:latin typeface="Arial"/>
            </a:endParaRPr>
          </a:p>
          <a:p>
            <a:pPr>
              <a:lnSpc>
                <a:spcPct val="110000"/>
              </a:lnSpc>
            </a:pPr>
            <a:r>
              <a:rPr lang="en-GB" sz="2000" spc="-1" dirty="0">
                <a:solidFill>
                  <a:srgbClr val="000000"/>
                </a:solidFill>
                <a:latin typeface="Arial"/>
                <a:ea typeface="DejaVu Sans"/>
              </a:rPr>
              <a:t>Moved by:</a:t>
            </a:r>
            <a:endParaRPr lang="fi-FI" sz="2000" spc="-1" dirty="0">
              <a:solidFill>
                <a:srgbClr val="000000"/>
              </a:solidFill>
              <a:latin typeface="Arial"/>
            </a:endParaRPr>
          </a:p>
          <a:p>
            <a:pPr>
              <a:lnSpc>
                <a:spcPct val="110000"/>
              </a:lnSpc>
            </a:pPr>
            <a:r>
              <a:rPr lang="en-GB" sz="2000" spc="-1" dirty="0">
                <a:solidFill>
                  <a:srgbClr val="000000"/>
                </a:solidFill>
                <a:latin typeface="Arial"/>
                <a:ea typeface="DejaVu Sans"/>
              </a:rPr>
              <a:t>Seconded by:</a:t>
            </a:r>
            <a:endParaRPr lang="fi-FI" sz="2000" spc="-1" dirty="0">
              <a:solidFill>
                <a:srgbClr val="000000"/>
              </a:solidFill>
              <a:latin typeface="Arial"/>
            </a:endParaRPr>
          </a:p>
        </p:txBody>
      </p:sp>
      <p:sp>
        <p:nvSpPr>
          <p:cNvPr id="187"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r>
              <a:rPr lang="en-US" sz="4000" spc="-1">
                <a:solidFill>
                  <a:srgbClr val="000000"/>
                </a:solidFill>
                <a:latin typeface="Arial"/>
                <a:ea typeface="DejaVu Sans"/>
              </a:rPr>
              <a:t>WG motion:</a:t>
            </a:r>
            <a:br>
              <a:rPr sz="4000"/>
            </a:br>
            <a:r>
              <a:rPr lang="en-US" sz="3600" spc="-1">
                <a:solidFill>
                  <a:srgbClr val="000000"/>
                </a:solidFill>
                <a:latin typeface="Arial"/>
                <a:ea typeface="DejaVu Sans"/>
              </a:rPr>
              <a:t>IEC/ISO JTC1/SC6 Comment Response</a:t>
            </a:r>
            <a:endParaRPr lang="en-US" sz="3600" spc="-1">
              <a:solidFill>
                <a:srgbClr val="000000"/>
              </a:solidFill>
              <a:latin typeface="Aria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1752600" y="777600"/>
            <a:ext cx="8686440" cy="1512720"/>
          </a:xfrm>
          <a:prstGeom prst="rect">
            <a:avLst/>
          </a:prstGeom>
          <a:noFill/>
          <a:ln w="0">
            <a:noFill/>
          </a:ln>
        </p:spPr>
        <p:txBody>
          <a:bodyPr lIns="0" tIns="0" rIns="0" bIns="0" anchor="ctr">
            <a:noAutofit/>
          </a:bodyPr>
          <a:lstStyle/>
          <a:p>
            <a:pPr algn="ctr"/>
            <a:r>
              <a:rPr lang="fr-FR" sz="3600" spc="-1">
                <a:solidFill>
                  <a:srgbClr val="000000"/>
                </a:solidFill>
                <a:latin typeface="Arial"/>
                <a:ea typeface="DejaVu Sans"/>
              </a:rPr>
              <a:t>LMSC motion**:</a:t>
            </a:r>
            <a:br>
              <a:rPr sz="3600"/>
            </a:br>
            <a:r>
              <a:rPr lang="en-US" sz="3200" spc="-1">
                <a:solidFill>
                  <a:srgbClr val="000000"/>
                </a:solidFill>
                <a:latin typeface="Arial"/>
                <a:ea typeface="DejaVu Sans"/>
              </a:rPr>
              <a:t>Approval to forward standard to ISO/IEC JTC1/SC6 for information. </a:t>
            </a:r>
            <a:endParaRPr lang="en-US" sz="3200" spc="-1">
              <a:solidFill>
                <a:srgbClr val="000000"/>
              </a:solidFill>
              <a:latin typeface="Arial"/>
            </a:endParaRPr>
          </a:p>
        </p:txBody>
      </p:sp>
      <p:sp>
        <p:nvSpPr>
          <p:cNvPr id="189" name="Rectangle 2"/>
          <p:cNvSpPr/>
          <p:nvPr/>
        </p:nvSpPr>
        <p:spPr>
          <a:xfrm>
            <a:off x="1995600" y="2579040"/>
            <a:ext cx="8200440" cy="341486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pc="-1" dirty="0">
                <a:solidFill>
                  <a:srgbClr val="000000"/>
                </a:solidFill>
                <a:latin typeface="Arial"/>
                <a:ea typeface="DejaVu Sans"/>
              </a:rPr>
              <a:t>Motion: Approve submission of the following project to ISO/IEC JTC1/SC6 for adoption under the PSDO agreement:</a:t>
            </a:r>
            <a:endParaRPr lang="fi-FI" spc="-1" dirty="0">
              <a:solidFill>
                <a:srgbClr val="000000"/>
              </a:solidFill>
              <a:latin typeface="Arial"/>
            </a:endParaRPr>
          </a:p>
          <a:p>
            <a:pPr>
              <a:lnSpc>
                <a:spcPct val="100000"/>
              </a:lnSpc>
            </a:pPr>
            <a:r>
              <a:rPr lang="en-US" spc="-1" dirty="0">
                <a:solidFill>
                  <a:srgbClr val="000000"/>
                </a:solidFill>
                <a:latin typeface="Arial"/>
                <a:ea typeface="DejaVu Sans"/>
              </a:rPr>
              <a:t> • IEEE Std 802.15.</a:t>
            </a:r>
            <a:r>
              <a:rPr lang="en-US" spc="-1" dirty="0">
                <a:solidFill>
                  <a:srgbClr val="000000"/>
                </a:solidFill>
                <a:highlight>
                  <a:srgbClr val="FFFF00"/>
                </a:highlight>
                <a:latin typeface="Arial"/>
                <a:ea typeface="DejaVu Sans"/>
              </a:rPr>
              <a:t>xy™-</a:t>
            </a:r>
            <a:r>
              <a:rPr lang="en-US" spc="-1" dirty="0" err="1">
                <a:solidFill>
                  <a:srgbClr val="000000"/>
                </a:solidFill>
                <a:highlight>
                  <a:srgbClr val="FFFF00"/>
                </a:highlight>
                <a:latin typeface="Arial"/>
                <a:ea typeface="DejaVu Sans"/>
              </a:rPr>
              <a:t>yyyy</a:t>
            </a:r>
            <a:r>
              <a:rPr lang="en-US" spc="-1" dirty="0">
                <a:solidFill>
                  <a:srgbClr val="000000"/>
                </a:solidFill>
                <a:highlight>
                  <a:srgbClr val="FFFF00"/>
                </a:highlight>
                <a:latin typeface="Arial"/>
                <a:ea typeface="DejaVu Sans"/>
              </a:rPr>
              <a:t> - &lt;include complete title&gt;</a:t>
            </a:r>
            <a:endParaRPr lang="fi-FI" spc="-1" dirty="0">
              <a:solidFill>
                <a:srgbClr val="000000"/>
              </a:solidFill>
              <a:latin typeface="Arial"/>
            </a:endParaRPr>
          </a:p>
          <a:p>
            <a:pPr>
              <a:lnSpc>
                <a:spcPct val="100000"/>
              </a:lnSpc>
            </a:pPr>
            <a:endParaRPr lang="fi-FI" spc="-1" dirty="0">
              <a:solidFill>
                <a:srgbClr val="000000"/>
              </a:solidFill>
              <a:latin typeface="Arial"/>
            </a:endParaRPr>
          </a:p>
          <a:p>
            <a:pPr>
              <a:lnSpc>
                <a:spcPct val="100000"/>
              </a:lnSpc>
            </a:pPr>
            <a:r>
              <a:rPr lang="en-US" spc="-1" dirty="0">
                <a:solidFill>
                  <a:srgbClr val="000000"/>
                </a:solidFill>
                <a:latin typeface="Arial"/>
                <a:ea typeface="DejaVu Sans"/>
              </a:rPr>
              <a:t>e.g. IEEE Std 802.15.3™-2023 - IEEE Standard for High Data Rate Wireless Multi-Media Networks</a:t>
            </a:r>
            <a:endParaRPr lang="fi-FI" spc="-1" dirty="0">
              <a:solidFill>
                <a:srgbClr val="000000"/>
              </a:solidFill>
              <a:latin typeface="Arial"/>
            </a:endParaRPr>
          </a:p>
          <a:p>
            <a:pPr>
              <a:lnSpc>
                <a:spcPct val="100000"/>
              </a:lnSpc>
            </a:pPr>
            <a:endParaRPr lang="fi-FI" spc="-1" dirty="0">
              <a:solidFill>
                <a:srgbClr val="000000"/>
              </a:solidFill>
              <a:latin typeface="Arial"/>
            </a:endParaRPr>
          </a:p>
          <a:p>
            <a:pPr>
              <a:lnSpc>
                <a:spcPct val="100000"/>
              </a:lnSpc>
            </a:pPr>
            <a:r>
              <a:rPr lang="en-US" i="1" spc="-1" dirty="0">
                <a:solidFill>
                  <a:srgbClr val="000000"/>
                </a:solidFill>
                <a:latin typeface="Arial"/>
                <a:ea typeface="DejaVu Sans"/>
              </a:rPr>
              <a:t>Moved by: </a:t>
            </a:r>
            <a:endParaRPr lang="fi-FI" spc="-1" dirty="0">
              <a:solidFill>
                <a:srgbClr val="000000"/>
              </a:solidFill>
              <a:latin typeface="Arial"/>
            </a:endParaRPr>
          </a:p>
          <a:p>
            <a:pPr>
              <a:lnSpc>
                <a:spcPct val="100000"/>
              </a:lnSpc>
            </a:pPr>
            <a:r>
              <a:rPr lang="en-US" i="1" spc="-1" dirty="0">
                <a:solidFill>
                  <a:srgbClr val="000000"/>
                </a:solidFill>
                <a:latin typeface="Arial"/>
                <a:ea typeface="DejaVu Sans"/>
              </a:rPr>
              <a:t>Seconded by: </a:t>
            </a:r>
            <a:endParaRPr lang="fi-FI" spc="-1" dirty="0">
              <a:solidFill>
                <a:srgbClr val="000000"/>
              </a:solidFill>
              <a:latin typeface="Arial"/>
            </a:endParaRPr>
          </a:p>
          <a:p>
            <a:pPr>
              <a:lnSpc>
                <a:spcPct val="100000"/>
              </a:lnSpc>
            </a:pPr>
            <a:endParaRPr lang="fi-FI" spc="-1" dirty="0">
              <a:solidFill>
                <a:srgbClr val="000000"/>
              </a:solidFill>
              <a:latin typeface="Arial"/>
            </a:endParaRPr>
          </a:p>
          <a:p>
            <a:pPr>
              <a:lnSpc>
                <a:spcPct val="100000"/>
              </a:lnSpc>
            </a:pPr>
            <a:endParaRPr lang="fi-FI" spc="-1" dirty="0">
              <a:solidFill>
                <a:srgbClr val="000000"/>
              </a:solidFill>
              <a:latin typeface="Arial"/>
            </a:endParaRPr>
          </a:p>
          <a:p>
            <a:pPr>
              <a:lnSpc>
                <a:spcPct val="100000"/>
              </a:lnSpc>
            </a:pPr>
            <a:r>
              <a:rPr lang="en-US" i="1" spc="-1" dirty="0">
                <a:solidFill>
                  <a:srgbClr val="000000"/>
                </a:solidFill>
                <a:latin typeface="Arial"/>
                <a:ea typeface="DejaVu Sans"/>
              </a:rPr>
              <a:t>** This is for the published standard</a:t>
            </a:r>
            <a:endParaRPr lang="fi-FI" spc="-1" dirty="0">
              <a:solidFill>
                <a:srgbClr val="000000"/>
              </a:solidFill>
              <a:latin typeface="Aria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PlaceHolder 1"/>
          <p:cNvSpPr>
            <a:spLocks noGrp="1"/>
          </p:cNvSpPr>
          <p:nvPr>
            <p:ph type="title"/>
          </p:nvPr>
        </p:nvSpPr>
        <p:spPr>
          <a:xfrm>
            <a:off x="1752600" y="777600"/>
            <a:ext cx="8686440" cy="1547640"/>
          </a:xfrm>
          <a:prstGeom prst="rect">
            <a:avLst/>
          </a:prstGeom>
          <a:noFill/>
          <a:ln w="0">
            <a:noFill/>
          </a:ln>
        </p:spPr>
        <p:txBody>
          <a:bodyPr lIns="0" tIns="0" rIns="0" bIns="0" anchor="ctr">
            <a:noAutofit/>
          </a:bodyPr>
          <a:lstStyle/>
          <a:p>
            <a:r>
              <a:rPr lang="en-GB" sz="3600" spc="-1">
                <a:solidFill>
                  <a:srgbClr val="000000"/>
                </a:solidFill>
                <a:latin typeface="Arial"/>
                <a:ea typeface="DejaVu Sans"/>
              </a:rPr>
              <a:t>Motion for Draft Sharing Liaison between 802.15 WG and [External Organization]</a:t>
            </a:r>
            <a:br>
              <a:rPr sz="3600"/>
            </a:br>
            <a:endParaRPr lang="en-US" sz="3600" spc="-1">
              <a:solidFill>
                <a:srgbClr val="000000"/>
              </a:solidFill>
              <a:latin typeface="Arial"/>
            </a:endParaRPr>
          </a:p>
        </p:txBody>
      </p:sp>
      <p:sp>
        <p:nvSpPr>
          <p:cNvPr id="191" name="TextBox 3"/>
          <p:cNvSpPr/>
          <p:nvPr/>
        </p:nvSpPr>
        <p:spPr>
          <a:xfrm>
            <a:off x="1886880" y="2256120"/>
            <a:ext cx="8100000" cy="230687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GB" b="1" spc="-1">
                <a:solidFill>
                  <a:srgbClr val="000000"/>
                </a:solidFill>
                <a:latin typeface="Arial"/>
                <a:ea typeface="DejaVu Sans"/>
              </a:rPr>
              <a:t>Motion for Draft Sharing Liaison between 802.15 WG and </a:t>
            </a:r>
            <a:r>
              <a:rPr lang="en-GB" b="1" spc="-1">
                <a:solidFill>
                  <a:srgbClr val="000000"/>
                </a:solidFill>
                <a:highlight>
                  <a:srgbClr val="FFFF00"/>
                </a:highlight>
                <a:latin typeface="Arial"/>
                <a:ea typeface="DejaVu Sans"/>
              </a:rPr>
              <a:t>[external organization]</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GB" spc="-1">
                <a:solidFill>
                  <a:srgbClr val="000000"/>
                </a:solidFill>
                <a:latin typeface="Arial"/>
                <a:ea typeface="DejaVu Sans"/>
              </a:rPr>
              <a:t>Establish a draft-sharing relationship between the IEEE 802.15 WSN Working Group and the </a:t>
            </a:r>
            <a:r>
              <a:rPr lang="en-GB" spc="-1">
                <a:solidFill>
                  <a:srgbClr val="000000"/>
                </a:solidFill>
                <a:highlight>
                  <a:srgbClr val="FFFF00"/>
                </a:highlight>
                <a:latin typeface="Arial"/>
                <a:ea typeface="DejaVu Sans"/>
              </a:rPr>
              <a:t>[external organization]</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GB" spc="-1">
                <a:solidFill>
                  <a:srgbClr val="000000"/>
                </a:solidFill>
                <a:latin typeface="Arial"/>
                <a:ea typeface="DejaVu Sans"/>
              </a:rPr>
              <a:t>Moved by:</a:t>
            </a:r>
            <a:endParaRPr lang="fi-FI" spc="-1">
              <a:solidFill>
                <a:srgbClr val="000000"/>
              </a:solidFill>
              <a:latin typeface="Arial"/>
            </a:endParaRPr>
          </a:p>
          <a:p>
            <a:pPr>
              <a:lnSpc>
                <a:spcPct val="100000"/>
              </a:lnSpc>
            </a:pPr>
            <a:r>
              <a:rPr lang="en-GB" spc="-1">
                <a:solidFill>
                  <a:srgbClr val="000000"/>
                </a:solidFill>
                <a:latin typeface="Arial"/>
                <a:ea typeface="DejaVu Sans"/>
              </a:rPr>
              <a:t>Second by:</a:t>
            </a:r>
            <a:endParaRPr lang="fi-FI" spc="-1">
              <a:solidFill>
                <a:srgbClr val="000000"/>
              </a:solidFill>
              <a:latin typeface="Aria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1752600" y="777600"/>
            <a:ext cx="8686440" cy="1547640"/>
          </a:xfrm>
          <a:prstGeom prst="rect">
            <a:avLst/>
          </a:prstGeom>
          <a:noFill/>
          <a:ln w="0">
            <a:noFill/>
          </a:ln>
        </p:spPr>
        <p:txBody>
          <a:bodyPr lIns="0" tIns="0" rIns="0" bIns="0" anchor="ctr">
            <a:noAutofit/>
          </a:bodyPr>
          <a:lstStyle/>
          <a:p>
            <a:r>
              <a:rPr lang="en-GB" sz="3600" spc="-1">
                <a:solidFill>
                  <a:srgbClr val="000000"/>
                </a:solidFill>
                <a:latin typeface="Arial"/>
                <a:ea typeface="DejaVu Sans"/>
              </a:rPr>
              <a:t>Motion for Draft Sharing between 802.15 WG and External Organization</a:t>
            </a:r>
            <a:br>
              <a:rPr sz="3600"/>
            </a:br>
            <a:endParaRPr lang="en-US" sz="3600" spc="-1">
              <a:solidFill>
                <a:srgbClr val="000000"/>
              </a:solidFill>
              <a:latin typeface="Arial"/>
            </a:endParaRPr>
          </a:p>
        </p:txBody>
      </p:sp>
      <p:sp>
        <p:nvSpPr>
          <p:cNvPr id="193" name="TextBox 3"/>
          <p:cNvSpPr/>
          <p:nvPr/>
        </p:nvSpPr>
        <p:spPr>
          <a:xfrm>
            <a:off x="1886880" y="2256121"/>
            <a:ext cx="8100000" cy="202987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GB" b="1" spc="-1">
                <a:solidFill>
                  <a:srgbClr val="000000"/>
                </a:solidFill>
                <a:latin typeface="Arial"/>
                <a:ea typeface="DejaVu Sans"/>
              </a:rPr>
              <a:t>Motion for Draft Sharing between 802.15 WG and </a:t>
            </a:r>
            <a:r>
              <a:rPr lang="en-GB" b="1" spc="-1">
                <a:solidFill>
                  <a:srgbClr val="000000"/>
                </a:solidFill>
                <a:highlight>
                  <a:srgbClr val="FFFF00"/>
                </a:highlight>
                <a:latin typeface="Arial"/>
                <a:ea typeface="DejaVu Sans"/>
              </a:rPr>
              <a:t>[external organization]</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GB" b="1" spc="-1">
                <a:solidFill>
                  <a:srgbClr val="000000"/>
                </a:solidFill>
                <a:latin typeface="Arial"/>
                <a:ea typeface="DejaVu Sans"/>
              </a:rPr>
              <a:t>Draft Sharing</a:t>
            </a:r>
            <a:endParaRPr lang="fi-FI" spc="-1">
              <a:solidFill>
                <a:srgbClr val="000000"/>
              </a:solidFill>
              <a:latin typeface="Arial"/>
            </a:endParaRPr>
          </a:p>
          <a:p>
            <a:pPr>
              <a:lnSpc>
                <a:spcPct val="100000"/>
              </a:lnSpc>
            </a:pPr>
            <a:r>
              <a:rPr lang="en-GB" spc="-1">
                <a:solidFill>
                  <a:srgbClr val="000000"/>
                </a:solidFill>
                <a:latin typeface="Arial"/>
                <a:ea typeface="DejaVu Sans"/>
              </a:rPr>
              <a:t>Motion to share draft IEEE P802.15.</a:t>
            </a:r>
            <a:r>
              <a:rPr lang="en-GB" spc="-1">
                <a:solidFill>
                  <a:srgbClr val="000000"/>
                </a:solidFill>
                <a:highlight>
                  <a:srgbClr val="FFFF00"/>
                </a:highlight>
                <a:latin typeface="Arial"/>
                <a:ea typeface="DejaVu Sans"/>
              </a:rPr>
              <a:t>xy</a:t>
            </a:r>
            <a:r>
              <a:rPr lang="en-GB" spc="-1">
                <a:solidFill>
                  <a:srgbClr val="000000"/>
                </a:solidFill>
                <a:latin typeface="Arial"/>
                <a:ea typeface="DejaVu Sans"/>
              </a:rPr>
              <a:t> D</a:t>
            </a:r>
            <a:r>
              <a:rPr lang="en-GB" spc="-1">
                <a:solidFill>
                  <a:srgbClr val="000000"/>
                </a:solidFill>
                <a:highlight>
                  <a:srgbClr val="FFFF00"/>
                </a:highlight>
                <a:latin typeface="Arial"/>
                <a:ea typeface="DejaVu Sans"/>
              </a:rPr>
              <a:t>nn</a:t>
            </a:r>
            <a:r>
              <a:rPr lang="en-GB" spc="-1">
                <a:solidFill>
                  <a:srgbClr val="000000"/>
                </a:solidFill>
                <a:latin typeface="Arial"/>
                <a:ea typeface="DejaVu Sans"/>
              </a:rPr>
              <a:t> with the </a:t>
            </a:r>
            <a:r>
              <a:rPr lang="en-GB" spc="-1">
                <a:solidFill>
                  <a:srgbClr val="000000"/>
                </a:solidFill>
                <a:highlight>
                  <a:srgbClr val="FFFF00"/>
                </a:highlight>
                <a:latin typeface="Arial"/>
                <a:ea typeface="DejaVu Sans"/>
              </a:rPr>
              <a:t>[external organization]</a:t>
            </a:r>
            <a:r>
              <a:rPr lang="en-GB" spc="-1">
                <a:solidFill>
                  <a:srgbClr val="000000"/>
                </a:solidFill>
                <a:latin typeface="Arial"/>
                <a:ea typeface="DejaVu Sans"/>
              </a:rPr>
              <a:t>. </a:t>
            </a:r>
            <a:endParaRPr lang="fi-FI" spc="-1">
              <a:solidFill>
                <a:srgbClr val="000000"/>
              </a:solidFill>
              <a:latin typeface="Arial"/>
            </a:endParaRPr>
          </a:p>
          <a:p>
            <a:pPr>
              <a:lnSpc>
                <a:spcPct val="100000"/>
              </a:lnSpc>
            </a:pPr>
            <a:endParaRPr lang="fi-FI" spc="-1">
              <a:solidFill>
                <a:srgbClr val="000000"/>
              </a:solidFill>
              <a:latin typeface="Arial"/>
            </a:endParaRPr>
          </a:p>
          <a:p>
            <a:pPr>
              <a:lnSpc>
                <a:spcPct val="100000"/>
              </a:lnSpc>
            </a:pPr>
            <a:r>
              <a:rPr lang="en-GB" spc="-1">
                <a:solidFill>
                  <a:srgbClr val="000000"/>
                </a:solidFill>
                <a:latin typeface="Arial"/>
                <a:ea typeface="DejaVu Sans"/>
              </a:rPr>
              <a:t>Moved by:</a:t>
            </a:r>
            <a:endParaRPr lang="fi-FI" spc="-1">
              <a:solidFill>
                <a:srgbClr val="000000"/>
              </a:solidFill>
              <a:latin typeface="Arial"/>
            </a:endParaRPr>
          </a:p>
          <a:p>
            <a:pPr>
              <a:lnSpc>
                <a:spcPct val="100000"/>
              </a:lnSpc>
            </a:pPr>
            <a:r>
              <a:rPr lang="en-GB" spc="-1">
                <a:solidFill>
                  <a:srgbClr val="000000"/>
                </a:solidFill>
                <a:latin typeface="Arial"/>
                <a:ea typeface="DejaVu Sans"/>
              </a:rPr>
              <a:t>Second by:</a:t>
            </a:r>
            <a:endParaRPr lang="fi-FI" spc="-1">
              <a:solidFill>
                <a:srgbClr val="000000"/>
              </a:solidFill>
              <a:latin typeface="Aria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1752600" y="293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Futile motions</a:t>
            </a:r>
            <a:endParaRPr lang="en-US" sz="4000" spc="-1">
              <a:solidFill>
                <a:srgbClr val="000000"/>
              </a:solidFill>
              <a:latin typeface="Aria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CustomShape 65"/>
          <p:cNvSpPr/>
          <p:nvPr/>
        </p:nvSpPr>
        <p:spPr>
          <a:xfrm>
            <a:off x="914400" y="2180520"/>
            <a:ext cx="1040765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to request the IEEE802 Wireless group treasury to fund refreshments at the closing plenary</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96"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Futile motion 1</a:t>
            </a:r>
            <a:endParaRPr lang="en-US" sz="4000" spc="-1">
              <a:solidFill>
                <a:srgbClr val="000000"/>
              </a:solidFill>
              <a:latin typeface="Aria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CustomShape 65"/>
          <p:cNvSpPr/>
          <p:nvPr/>
        </p:nvSpPr>
        <p:spPr>
          <a:xfrm>
            <a:off x="958850" y="2180520"/>
            <a:ext cx="1042670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dirty="0">
                <a:solidFill>
                  <a:srgbClr val="000000"/>
                </a:solidFill>
                <a:latin typeface="Arial"/>
                <a:ea typeface="DejaVu Sans"/>
              </a:rPr>
              <a:t>Move to request that 802.15 WG Treasurer personally funds a Bourbon appreciation course for all non-believers (802.15 voting members and aspirants). </a:t>
            </a:r>
            <a:endParaRPr lang="fi-FI" sz="2000" spc="-1" dirty="0">
              <a:solidFill>
                <a:srgbClr val="000000"/>
              </a:solidFill>
              <a:latin typeface="Arial"/>
            </a:endParaRPr>
          </a:p>
          <a:p>
            <a:pPr>
              <a:lnSpc>
                <a:spcPct val="100000"/>
              </a:lnSpc>
            </a:pP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Moved by: </a:t>
            </a:r>
            <a:r>
              <a:rPr lang="en-US" sz="2000" spc="-1" dirty="0">
                <a:solidFill>
                  <a:srgbClr val="FFFFFF"/>
                </a:solidFill>
                <a:latin typeface="Arial"/>
                <a:ea typeface="DejaVu Sans"/>
              </a:rPr>
              <a:t>squirrel</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Seconded by: </a:t>
            </a:r>
            <a:r>
              <a:rPr lang="en-US" sz="2000" spc="-1" dirty="0">
                <a:solidFill>
                  <a:srgbClr val="FFFFFF"/>
                </a:solidFill>
                <a:latin typeface="Arial"/>
                <a:ea typeface="DejaVu Sans"/>
              </a:rPr>
              <a:t>seagull</a:t>
            </a:r>
            <a:endParaRPr lang="fi-FI" sz="2000" spc="-1" dirty="0">
              <a:solidFill>
                <a:srgbClr val="000000"/>
              </a:solidFill>
              <a:latin typeface="Arial"/>
            </a:endParaRPr>
          </a:p>
          <a:p>
            <a:pPr>
              <a:lnSpc>
                <a:spcPct val="100000"/>
              </a:lnSpc>
            </a:pPr>
            <a:r>
              <a:rPr lang="en-US" sz="2000" spc="-1" dirty="0">
                <a:solidFill>
                  <a:srgbClr val="000000"/>
                </a:solidFill>
                <a:latin typeface="Arial"/>
                <a:ea typeface="DejaVu Sans"/>
              </a:rPr>
              <a:t>Result: </a:t>
            </a:r>
            <a:endParaRPr lang="fi-FI" sz="2000" spc="-1" dirty="0">
              <a:solidFill>
                <a:srgbClr val="000000"/>
              </a:solidFill>
              <a:latin typeface="Arial"/>
            </a:endParaRPr>
          </a:p>
        </p:txBody>
      </p:sp>
      <p:sp>
        <p:nvSpPr>
          <p:cNvPr id="198" name="PlaceHolder 1"/>
          <p:cNvSpPr>
            <a:spLocks noGrp="1"/>
          </p:cNvSpPr>
          <p:nvPr>
            <p:ph type="title"/>
          </p:nvPr>
        </p:nvSpPr>
        <p:spPr>
          <a:xfrm>
            <a:off x="1752600" y="777600"/>
            <a:ext cx="868644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Futile motion 2</a:t>
            </a:r>
            <a:endParaRPr lang="en-US" sz="4000" spc="-1">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6"/>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the 802.15 Working Group seeks approval from the IEEE 802 LMSC to form a study group in 802.15 to develop the PAR and CSD documents for [</a:t>
            </a:r>
            <a:r>
              <a:rPr lang="en-US" sz="2000" i="1" spc="-1">
                <a:solidFill>
                  <a:srgbClr val="000000"/>
                </a:solidFill>
                <a:highlight>
                  <a:srgbClr val="FFFF00"/>
                </a:highlight>
                <a:latin typeface="Arial"/>
                <a:ea typeface="DejaVu Sans"/>
              </a:rPr>
              <a:t>Proposed SG Name]</a:t>
            </a:r>
            <a:r>
              <a:rPr lang="en-US" sz="2000" i="1" spc="-1">
                <a:solidFill>
                  <a:srgbClr val="000000"/>
                </a:solidFill>
                <a:latin typeface="Arial"/>
                <a:ea typeface="DejaVu Sans"/>
              </a:rPr>
              <a:t> and additionally authorize the 802.15 WG Chair to make any necessary changes to these docs required to support the submission.</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04" name="PlaceHolder 1"/>
          <p:cNvSpPr>
            <a:spLocks noGrp="1"/>
          </p:cNvSpPr>
          <p:nvPr>
            <p:ph type="title"/>
          </p:nvPr>
        </p:nvSpPr>
        <p:spPr>
          <a:xfrm>
            <a:off x="1981200" y="705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Study Group formation</a:t>
            </a:r>
            <a:endParaRPr lang="en-US" sz="4000"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3"/>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the 802.15 Working Group seeks approval from the IEEE 802 LMSC to extend the study group in 802.15 to develop the PAR and CSD documents for [</a:t>
            </a:r>
            <a:r>
              <a:rPr lang="en-US" sz="2000" i="1" spc="-1">
                <a:solidFill>
                  <a:srgbClr val="000000"/>
                </a:solidFill>
                <a:highlight>
                  <a:srgbClr val="FFFF00"/>
                </a:highlight>
                <a:latin typeface="Arial"/>
                <a:ea typeface="DejaVu Sans"/>
              </a:rPr>
              <a:t>Proposed SG Name]</a:t>
            </a:r>
            <a:r>
              <a:rPr lang="en-US" sz="2000" i="1" spc="-1">
                <a:solidFill>
                  <a:srgbClr val="000000"/>
                </a:solidFill>
                <a:latin typeface="Arial"/>
                <a:ea typeface="DejaVu Sans"/>
              </a:rPr>
              <a:t>.</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06" name="PlaceHolder 1"/>
          <p:cNvSpPr>
            <a:spLocks noGrp="1"/>
          </p:cNvSpPr>
          <p:nvPr>
            <p:ph type="title"/>
          </p:nvPr>
        </p:nvSpPr>
        <p:spPr>
          <a:xfrm>
            <a:off x="1981200" y="705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Study Group extension</a:t>
            </a:r>
            <a:endParaRPr lang="en-US" sz="4000" spc="-1">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CustomShape 7"/>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Request that the PAR and CSD contained in documents [</a:t>
            </a:r>
            <a:r>
              <a:rPr lang="en-US" sz="2000" i="1" spc="-1">
                <a:solidFill>
                  <a:srgbClr val="000000"/>
                </a:solidFill>
                <a:highlight>
                  <a:srgbClr val="FFFF00"/>
                </a:highlight>
                <a:latin typeface="Arial"/>
                <a:ea typeface="DejaVu Sans"/>
              </a:rPr>
              <a:t>insert PAR doc number</a:t>
            </a:r>
            <a:r>
              <a:rPr lang="en-US" sz="2000" i="1" spc="-1">
                <a:solidFill>
                  <a:srgbClr val="000000"/>
                </a:solidFill>
                <a:latin typeface="Arial"/>
                <a:ea typeface="DejaVu Sans"/>
              </a:rPr>
              <a:t>] and [</a:t>
            </a:r>
            <a:r>
              <a:rPr lang="en-US" sz="2000" i="1" spc="-1">
                <a:solidFill>
                  <a:srgbClr val="000000"/>
                </a:solidFill>
                <a:highlight>
                  <a:srgbClr val="FFFF00"/>
                </a:highlight>
                <a:latin typeface="Arial"/>
                <a:ea typeface="DejaVu Sans"/>
              </a:rPr>
              <a:t>insert CSD doc number]</a:t>
            </a:r>
            <a:r>
              <a:rPr lang="en-US" sz="2000" i="1" spc="-1">
                <a:solidFill>
                  <a:srgbClr val="000000"/>
                </a:solidFill>
                <a:latin typeface="Arial"/>
                <a:ea typeface="DejaVu Sans"/>
              </a:rPr>
              <a:t>, respectively, be approved for submission to the WG for its approval and that the LMSC be requested to forward the PAR to NesCom.</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08" name="PlaceHolder 1"/>
          <p:cNvSpPr>
            <a:spLocks noGrp="1"/>
          </p:cNvSpPr>
          <p:nvPr>
            <p:ph type="title"/>
          </p:nvPr>
        </p:nvSpPr>
        <p:spPr>
          <a:xfrm>
            <a:off x="1981200" y="705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SG motion:</a:t>
            </a:r>
            <a:br>
              <a:rPr sz="4000"/>
            </a:br>
            <a:r>
              <a:rPr lang="en-US" sz="4000" spc="-1">
                <a:solidFill>
                  <a:srgbClr val="000000"/>
                </a:solidFill>
                <a:latin typeface="Arial"/>
                <a:ea typeface="DejaVu Sans"/>
              </a:rPr>
              <a:t>SG approval of PAR and CSD</a:t>
            </a:r>
            <a:endParaRPr lang="en-US" sz="4000"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9"/>
          <p:cNvSpPr/>
          <p:nvPr/>
        </p:nvSpPr>
        <p:spPr>
          <a:xfrm>
            <a:off x="1981200" y="2180520"/>
            <a:ext cx="8225640" cy="39729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i="1" spc="-1">
                <a:solidFill>
                  <a:srgbClr val="000000"/>
                </a:solidFill>
                <a:latin typeface="Arial"/>
                <a:ea typeface="DejaVu Sans"/>
              </a:rPr>
              <a:t>Move that the PAR and CSD contained in documents [</a:t>
            </a:r>
            <a:r>
              <a:rPr lang="en-US" sz="2000" i="1" spc="-1">
                <a:solidFill>
                  <a:srgbClr val="000000"/>
                </a:solidFill>
                <a:highlight>
                  <a:srgbClr val="FFFF00"/>
                </a:highlight>
                <a:latin typeface="Arial"/>
                <a:ea typeface="DejaVu Sans"/>
              </a:rPr>
              <a:t>insert PAR doc number</a:t>
            </a:r>
            <a:r>
              <a:rPr lang="en-US" sz="2000" i="1" spc="-1">
                <a:solidFill>
                  <a:srgbClr val="000000"/>
                </a:solidFill>
                <a:latin typeface="Arial"/>
                <a:ea typeface="DejaVu Sans"/>
              </a:rPr>
              <a:t>] and [</a:t>
            </a:r>
            <a:r>
              <a:rPr lang="en-US" sz="2000" i="1" spc="-1">
                <a:solidFill>
                  <a:srgbClr val="000000"/>
                </a:solidFill>
                <a:highlight>
                  <a:srgbClr val="FFFF00"/>
                </a:highlight>
                <a:latin typeface="Arial"/>
                <a:ea typeface="DejaVu Sans"/>
              </a:rPr>
              <a:t>insert CSD doc number</a:t>
            </a:r>
            <a:r>
              <a:rPr lang="en-US" sz="2000" i="1" spc="-1">
                <a:solidFill>
                  <a:srgbClr val="000000"/>
                </a:solidFill>
                <a:latin typeface="Arial"/>
                <a:ea typeface="DejaVu Sans"/>
              </a:rPr>
              <a:t>], respectively, be approved by the IEEE 802.15 WG and that the LMSC be requested to forward the PAR to NesCom. The 802.15 working group chair and technical editor are authorized to make additional modifications to the PAR and CSD as needed to reflect LMSC discussion at its closing meeting.</a:t>
            </a:r>
            <a:endParaRPr lang="fi-FI" sz="2000" spc="-1">
              <a:solidFill>
                <a:srgbClr val="000000"/>
              </a:solidFill>
              <a:latin typeface="Arial"/>
            </a:endParaRPr>
          </a:p>
          <a:p>
            <a:pPr>
              <a:lnSpc>
                <a:spcPct val="100000"/>
              </a:lnSpc>
            </a:pPr>
            <a:endParaRPr lang="fi-FI" sz="2000" spc="-1">
              <a:solidFill>
                <a:srgbClr val="000000"/>
              </a:solidFill>
              <a:latin typeface="Arial"/>
            </a:endParaRPr>
          </a:p>
          <a:p>
            <a:pPr>
              <a:lnSpc>
                <a:spcPct val="100000"/>
              </a:lnSpc>
            </a:pPr>
            <a:r>
              <a:rPr lang="en-US" sz="2000" spc="-1">
                <a:solidFill>
                  <a:srgbClr val="000000"/>
                </a:solidFill>
                <a:latin typeface="Arial"/>
                <a:ea typeface="DejaVu Sans"/>
              </a:rPr>
              <a:t>Moved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Seconded by: </a:t>
            </a:r>
            <a:endParaRPr lang="fi-FI" sz="2000" spc="-1">
              <a:solidFill>
                <a:srgbClr val="000000"/>
              </a:solidFill>
              <a:latin typeface="Arial"/>
            </a:endParaRPr>
          </a:p>
          <a:p>
            <a:pPr>
              <a:lnSpc>
                <a:spcPct val="100000"/>
              </a:lnSpc>
            </a:pPr>
            <a:r>
              <a:rPr lang="en-US" sz="2000" spc="-1">
                <a:solidFill>
                  <a:srgbClr val="000000"/>
                </a:solidFill>
                <a:latin typeface="Arial"/>
                <a:ea typeface="DejaVu Sans"/>
              </a:rPr>
              <a:t>Result: </a:t>
            </a:r>
            <a:endParaRPr lang="fi-FI" sz="2000" spc="-1">
              <a:solidFill>
                <a:srgbClr val="000000"/>
              </a:solidFill>
              <a:latin typeface="Arial"/>
            </a:endParaRPr>
          </a:p>
        </p:txBody>
      </p:sp>
      <p:sp>
        <p:nvSpPr>
          <p:cNvPr id="110" name="PlaceHolder 1"/>
          <p:cNvSpPr>
            <a:spLocks noGrp="1"/>
          </p:cNvSpPr>
          <p:nvPr>
            <p:ph type="title"/>
          </p:nvPr>
        </p:nvSpPr>
        <p:spPr>
          <a:xfrm>
            <a:off x="1981200" y="705600"/>
            <a:ext cx="8228880" cy="1144440"/>
          </a:xfrm>
          <a:prstGeom prst="rect">
            <a:avLst/>
          </a:prstGeom>
          <a:noFill/>
          <a:ln w="0">
            <a:noFill/>
          </a:ln>
        </p:spPr>
        <p:txBody>
          <a:bodyPr lIns="0" tIns="0" rIns="0" bIns="0" anchor="ctr">
            <a:noAutofit/>
          </a:bodyPr>
          <a:lstStyle/>
          <a:p>
            <a:pPr algn="ctr">
              <a:tabLst>
                <a:tab pos="0" algn="l"/>
              </a:tabLst>
            </a:pPr>
            <a:r>
              <a:rPr lang="en-US" sz="4000" spc="-1">
                <a:solidFill>
                  <a:srgbClr val="000000"/>
                </a:solidFill>
                <a:latin typeface="Arial"/>
                <a:ea typeface="DejaVu Sans"/>
              </a:rPr>
              <a:t>WG motion:</a:t>
            </a:r>
            <a:br>
              <a:rPr sz="4000"/>
            </a:br>
            <a:r>
              <a:rPr lang="en-US" sz="4000" spc="-1">
                <a:solidFill>
                  <a:srgbClr val="000000"/>
                </a:solidFill>
                <a:latin typeface="Arial"/>
                <a:ea typeface="DejaVu Sans"/>
              </a:rPr>
              <a:t>WG approval of PAR and CSD</a:t>
            </a:r>
            <a:endParaRPr lang="en-US" sz="4000" spc="-1">
              <a:solidFill>
                <a:srgbClr val="000000"/>
              </a:solidFill>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2536</TotalTime>
  <Words>3764</Words>
  <Application>Microsoft Office PowerPoint</Application>
  <PresentationFormat>Widescreen</PresentationFormat>
  <Paragraphs>386</Paragraphs>
  <Slides>56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56</vt:i4>
      </vt:variant>
    </vt:vector>
  </HeadingPairs>
  <TitlesOfParts>
    <vt:vector size="62" baseType="lpstr">
      <vt:lpstr>Arial</vt:lpstr>
      <vt:lpstr>Symbol</vt:lpstr>
      <vt:lpstr>Times New Roman</vt:lpstr>
      <vt:lpstr>Wingdings</vt:lpstr>
      <vt:lpstr>Office Theme</vt:lpstr>
      <vt:lpstr>Office Theme</vt:lpstr>
      <vt:lpstr>PowerPoint Presentation</vt:lpstr>
      <vt:lpstr>Table of Contents 1/3</vt:lpstr>
      <vt:lpstr>Table of Contents 2/3</vt:lpstr>
      <vt:lpstr>Table of Contents 3/3</vt:lpstr>
      <vt:lpstr>SG and PAR motions</vt:lpstr>
      <vt:lpstr>WG motion: Study Group formation</vt:lpstr>
      <vt:lpstr>WG motion: Study Group extension</vt:lpstr>
      <vt:lpstr>SG motion: SG approval of PAR and CSD</vt:lpstr>
      <vt:lpstr>WG motion: WG approval of PAR and CSD</vt:lpstr>
      <vt:lpstr>SG motion: SG approval of comment responses for PAR and CSD</vt:lpstr>
      <vt:lpstr>WG motion: WG approval of comment responses for PAR and CSD</vt:lpstr>
      <vt:lpstr>TG motion:  Request WG approval to extend a PAR</vt:lpstr>
      <vt:lpstr>WG motion: WG approval to extend a PAR</vt:lpstr>
      <vt:lpstr>Letter Ballot motions</vt:lpstr>
      <vt:lpstr>TG motion: Draft ready for LB</vt:lpstr>
      <vt:lpstr>TG motion: Draft needs to be edited before LB</vt:lpstr>
      <vt:lpstr>TG motion: Draft ready for recirculation</vt:lpstr>
      <vt:lpstr>TG motion: Draft needs edits before recirculation</vt:lpstr>
      <vt:lpstr>TG motion: Approval of comment resolutions</vt:lpstr>
      <vt:lpstr>WG motion: Draft ready for LB</vt:lpstr>
      <vt:lpstr>WG motion: Draft needs to be edited before LB</vt:lpstr>
      <vt:lpstr>WG motion: Draft ready for recirculation</vt:lpstr>
      <vt:lpstr>WG motion: Draft needs edits before recirculation</vt:lpstr>
      <vt:lpstr>CRG motions</vt:lpstr>
      <vt:lpstr>TG motion: CRG formation for LB</vt:lpstr>
      <vt:lpstr>WG motion: CRG formation for LB</vt:lpstr>
      <vt:lpstr>TG motion: CRG formation for SA ballot</vt:lpstr>
      <vt:lpstr>WG motion: CRG formation for SA ballot</vt:lpstr>
      <vt:lpstr>Standards Association Ballot motions</vt:lpstr>
      <vt:lpstr>TG motion: Conditional submittal</vt:lpstr>
      <vt:lpstr>TG motion: Unconditional submittal</vt:lpstr>
      <vt:lpstr>TG motion: Draft is ready for SA recirc</vt:lpstr>
      <vt:lpstr>TG motion: Draft needs edits before SA recirc</vt:lpstr>
      <vt:lpstr>TG motion: Approval of comment resolutions</vt:lpstr>
      <vt:lpstr>WG motion: Conditional submittal to SA Ballot</vt:lpstr>
      <vt:lpstr>WG motion: Unconditional submittal to SA Ballot</vt:lpstr>
      <vt:lpstr>WG motion: Draft is ready for SA recirculation</vt:lpstr>
      <vt:lpstr>WG motion: Draft needs edits before SA recirculation</vt:lpstr>
      <vt:lpstr>RevCom Submissions motions</vt:lpstr>
      <vt:lpstr>TG motion: RevCom conditional submittal</vt:lpstr>
      <vt:lpstr>TG motion: RevCom unconditional submittal</vt:lpstr>
      <vt:lpstr>WG motion: RevCom conditional submittal</vt:lpstr>
      <vt:lpstr>WG motion: RevCom unconditional submittal</vt:lpstr>
      <vt:lpstr>ISO/IEC JTC1 SC6 motions</vt:lpstr>
      <vt:lpstr>WG motion*: IEC/ISO JTC1/SC6 Informational Motion</vt:lpstr>
      <vt:lpstr>LMSC motion*: Approval to forward standard to ISO/IEC JTC1/SC6 for information. </vt:lpstr>
      <vt:lpstr>WG motion**: IEC/ISO JTC1/SC6 Informational Motion</vt:lpstr>
      <vt:lpstr>LMSC motion**: Approval to forward standard to ISO/IEC JTC1/SC6 for information. </vt:lpstr>
      <vt:lpstr>WG motion**: IEC/ISO JTC1/SC6 Adoption Motion</vt:lpstr>
      <vt:lpstr>WG motion: IEC/ISO JTC1/SC6 Comment Response</vt:lpstr>
      <vt:lpstr>LMSC motion**: Approval to forward standard to ISO/IEC JTC1/SC6 for information. </vt:lpstr>
      <vt:lpstr>Motion for Draft Sharing Liaison between 802.15 WG and [External Organization] </vt:lpstr>
      <vt:lpstr>Motion for Draft Sharing between 802.15 WG and External Organization </vt:lpstr>
      <vt:lpstr>Futile motions</vt:lpstr>
      <vt:lpstr>WG motion: Futile motion 1</vt:lpstr>
      <vt:lpstr>WG motion: Futile motion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for November</dc:title>
  <dc:subject>IEEE 802.15.9ma</dc:subject>
  <dc:creator>Tero Kivinen</dc:creator>
  <dc:description>&lt;doc#&gt;</dc:description>
  <cp:lastModifiedBy>Phil Beecher</cp:lastModifiedBy>
  <cp:revision>149</cp:revision>
  <dcterms:created xsi:type="dcterms:W3CDTF">2018-03-05T16:39:13Z</dcterms:created>
  <dcterms:modified xsi:type="dcterms:W3CDTF">2025-09-17T01:06:33Z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56</vt:i4>
  </property>
</Properties>
</file>