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56" r:id="rId2"/>
    <p:sldId id="275" r:id="rId3"/>
    <p:sldId id="276" r:id="rId4"/>
    <p:sldId id="277" r:id="rId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 id="{2E1FFAFC-FE47-88F4-1D4C-7C43F67789C6}" name="Xiliang Luo" initials="" userId="S::xiliang_luo@apple.com::f734b909-be4f-4340-a843-1301c0dc3d9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AAABC4"/>
    <a:srgbClr val="0432FF"/>
    <a:srgbClr val="BFFFFF"/>
    <a:srgbClr val="FFFC00"/>
    <a:srgbClr val="B36BE2"/>
    <a:srgbClr val="D6D6F5"/>
    <a:srgbClr val="FFFF00"/>
    <a:srgbClr val="FFBFB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7BDC37-21C8-6543-B5D3-6F7660BAE3CB}" v="65" dt="2023-09-10T00:58:21.0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68"/>
    <p:restoredTop sz="95254"/>
  </p:normalViewPr>
  <p:slideViewPr>
    <p:cSldViewPr>
      <p:cViewPr varScale="1">
        <p:scale>
          <a:sx n="158" d="100"/>
          <a:sy n="158" d="100"/>
        </p:scale>
        <p:origin x="208" y="10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95" d="100"/>
          <a:sy n="95" d="100"/>
        </p:scale>
        <p:origin x="4336"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liang Luo" userId="a6bc156bce9c8a43" providerId="LiveId" clId="{027BDC37-21C8-6543-B5D3-6F7660BAE3CB}"/>
    <pc:docChg chg="undo custSel addSld delSld modSld modMainMaster">
      <pc:chgData name="Xiliang Luo" userId="a6bc156bce9c8a43" providerId="LiveId" clId="{027BDC37-21C8-6543-B5D3-6F7660BAE3CB}" dt="2023-09-10T00:58:21.043" v="2026" actId="1035"/>
      <pc:docMkLst>
        <pc:docMk/>
      </pc:docMkLst>
      <pc:sldChg chg="addSp delSp modSp mod">
        <pc:chgData name="Xiliang Luo" userId="a6bc156bce9c8a43" providerId="LiveId" clId="{027BDC37-21C8-6543-B5D3-6F7660BAE3CB}" dt="2023-09-08T16:51:56.625" v="1429" actId="1076"/>
        <pc:sldMkLst>
          <pc:docMk/>
          <pc:sldMk cId="2234145374" sldId="256"/>
        </pc:sldMkLst>
        <pc:spChg chg="add mod">
          <ac:chgData name="Xiliang Luo" userId="a6bc156bce9c8a43" providerId="LiveId" clId="{027BDC37-21C8-6543-B5D3-6F7660BAE3CB}" dt="2023-09-08T16:51:56.625" v="1429" actId="1076"/>
          <ac:spMkLst>
            <pc:docMk/>
            <pc:sldMk cId="2234145374" sldId="256"/>
            <ac:spMk id="2" creationId="{DE9D70C0-6EA2-C699-0B66-3B8B0F483A00}"/>
          </ac:spMkLst>
        </pc:spChg>
        <pc:spChg chg="del mod">
          <ac:chgData name="Xiliang Luo" userId="a6bc156bce9c8a43" providerId="LiveId" clId="{027BDC37-21C8-6543-B5D3-6F7660BAE3CB}" dt="2023-09-07T18:15:11.205" v="14" actId="478"/>
          <ac:spMkLst>
            <pc:docMk/>
            <pc:sldMk cId="2234145374" sldId="256"/>
            <ac:spMk id="4" creationId="{7CF3C118-7B24-C152-CCEC-F3319FDC1704}"/>
          </ac:spMkLst>
        </pc:spChg>
        <pc:spChg chg="mod">
          <ac:chgData name="Xiliang Luo" userId="a6bc156bce9c8a43" providerId="LiveId" clId="{027BDC37-21C8-6543-B5D3-6F7660BAE3CB}" dt="2023-09-08T16:48:40.446" v="1399" actId="20577"/>
          <ac:spMkLst>
            <pc:docMk/>
            <pc:sldMk cId="2234145374" sldId="256"/>
            <ac:spMk id="7" creationId="{ADBC4A04-37D9-65FB-8E38-DDFB7596A322}"/>
          </ac:spMkLst>
        </pc:spChg>
        <pc:spChg chg="mod">
          <ac:chgData name="Xiliang Luo" userId="a6bc156bce9c8a43" providerId="LiveId" clId="{027BDC37-21C8-6543-B5D3-6F7660BAE3CB}" dt="2023-09-08T16:49:42.747" v="1407" actId="20577"/>
          <ac:spMkLst>
            <pc:docMk/>
            <pc:sldMk cId="2234145374" sldId="256"/>
            <ac:spMk id="8" creationId="{8C70CB1A-BF61-6881-966D-EE94B224F43C}"/>
          </ac:spMkLst>
        </pc:spChg>
      </pc:sldChg>
      <pc:sldChg chg="del">
        <pc:chgData name="Xiliang Luo" userId="a6bc156bce9c8a43" providerId="LiveId" clId="{027BDC37-21C8-6543-B5D3-6F7660BAE3CB}" dt="2023-09-07T18:15:15.619" v="15" actId="2696"/>
        <pc:sldMkLst>
          <pc:docMk/>
          <pc:sldMk cId="760726344" sldId="257"/>
        </pc:sldMkLst>
      </pc:sldChg>
      <pc:sldChg chg="del">
        <pc:chgData name="Xiliang Luo" userId="a6bc156bce9c8a43" providerId="LiveId" clId="{027BDC37-21C8-6543-B5D3-6F7660BAE3CB}" dt="2023-09-07T18:15:17.570" v="16" actId="2696"/>
        <pc:sldMkLst>
          <pc:docMk/>
          <pc:sldMk cId="2568890691" sldId="263"/>
        </pc:sldMkLst>
      </pc:sldChg>
      <pc:sldChg chg="del">
        <pc:chgData name="Xiliang Luo" userId="a6bc156bce9c8a43" providerId="LiveId" clId="{027BDC37-21C8-6543-B5D3-6F7660BAE3CB}" dt="2023-09-07T18:15:18.756" v="17" actId="2696"/>
        <pc:sldMkLst>
          <pc:docMk/>
          <pc:sldMk cId="1574121920" sldId="264"/>
        </pc:sldMkLst>
      </pc:sldChg>
      <pc:sldChg chg="del">
        <pc:chgData name="Xiliang Luo" userId="a6bc156bce9c8a43" providerId="LiveId" clId="{027BDC37-21C8-6543-B5D3-6F7660BAE3CB}" dt="2023-09-07T18:15:17.570" v="16" actId="2696"/>
        <pc:sldMkLst>
          <pc:docMk/>
          <pc:sldMk cId="1163634442" sldId="267"/>
        </pc:sldMkLst>
      </pc:sldChg>
      <pc:sldChg chg="del">
        <pc:chgData name="Xiliang Luo" userId="a6bc156bce9c8a43" providerId="LiveId" clId="{027BDC37-21C8-6543-B5D3-6F7660BAE3CB}" dt="2023-09-07T18:15:18.756" v="17" actId="2696"/>
        <pc:sldMkLst>
          <pc:docMk/>
          <pc:sldMk cId="3691428034" sldId="271"/>
        </pc:sldMkLst>
      </pc:sldChg>
      <pc:sldChg chg="del">
        <pc:chgData name="Xiliang Luo" userId="a6bc156bce9c8a43" providerId="LiveId" clId="{027BDC37-21C8-6543-B5D3-6F7660BAE3CB}" dt="2023-09-07T18:15:17.570" v="16" actId="2696"/>
        <pc:sldMkLst>
          <pc:docMk/>
          <pc:sldMk cId="443118834" sldId="272"/>
        </pc:sldMkLst>
      </pc:sldChg>
      <pc:sldChg chg="del">
        <pc:chgData name="Xiliang Luo" userId="a6bc156bce9c8a43" providerId="LiveId" clId="{027BDC37-21C8-6543-B5D3-6F7660BAE3CB}" dt="2023-09-07T18:15:17.570" v="16" actId="2696"/>
        <pc:sldMkLst>
          <pc:docMk/>
          <pc:sldMk cId="4054390651" sldId="273"/>
        </pc:sldMkLst>
      </pc:sldChg>
      <pc:sldChg chg="del">
        <pc:chgData name="Xiliang Luo" userId="a6bc156bce9c8a43" providerId="LiveId" clId="{027BDC37-21C8-6543-B5D3-6F7660BAE3CB}" dt="2023-09-07T18:15:20.660" v="19" actId="2696"/>
        <pc:sldMkLst>
          <pc:docMk/>
          <pc:sldMk cId="3456849488" sldId="274"/>
        </pc:sldMkLst>
      </pc:sldChg>
      <pc:sldChg chg="addSp delSp modSp new mod">
        <pc:chgData name="Xiliang Luo" userId="a6bc156bce9c8a43" providerId="LiveId" clId="{027BDC37-21C8-6543-B5D3-6F7660BAE3CB}" dt="2023-09-10T00:56:32.326" v="2006" actId="1076"/>
        <pc:sldMkLst>
          <pc:docMk/>
          <pc:sldMk cId="349608377" sldId="275"/>
        </pc:sldMkLst>
        <pc:spChg chg="mod">
          <ac:chgData name="Xiliang Luo" userId="a6bc156bce9c8a43" providerId="LiveId" clId="{027BDC37-21C8-6543-B5D3-6F7660BAE3CB}" dt="2023-09-07T18:19:41.440" v="531" actId="20577"/>
          <ac:spMkLst>
            <pc:docMk/>
            <pc:sldMk cId="349608377" sldId="275"/>
            <ac:spMk id="2" creationId="{8A1085F4-8B17-DA76-DEA0-09D6E2CE41DC}"/>
          </ac:spMkLst>
        </pc:spChg>
        <pc:spChg chg="mod">
          <ac:chgData name="Xiliang Luo" userId="a6bc156bce9c8a43" providerId="LiveId" clId="{027BDC37-21C8-6543-B5D3-6F7660BAE3CB}" dt="2023-09-10T00:56:14.370" v="1998" actId="14100"/>
          <ac:spMkLst>
            <pc:docMk/>
            <pc:sldMk cId="349608377" sldId="275"/>
            <ac:spMk id="3" creationId="{126CC0C9-E930-125D-2248-3FE1B7F56B94}"/>
          </ac:spMkLst>
        </pc:spChg>
        <pc:spChg chg="add mod">
          <ac:chgData name="Xiliang Luo" userId="a6bc156bce9c8a43" providerId="LiveId" clId="{027BDC37-21C8-6543-B5D3-6F7660BAE3CB}" dt="2023-09-08T16:52:06.159" v="1430"/>
          <ac:spMkLst>
            <pc:docMk/>
            <pc:sldMk cId="349608377" sldId="275"/>
            <ac:spMk id="6" creationId="{49BD2A77-AFC3-08FB-8B09-BE0F97D1471A}"/>
          </ac:spMkLst>
        </pc:spChg>
        <pc:spChg chg="add mod">
          <ac:chgData name="Xiliang Luo" userId="a6bc156bce9c8a43" providerId="LiveId" clId="{027BDC37-21C8-6543-B5D3-6F7660BAE3CB}" dt="2023-09-08T16:52:06.159" v="1430"/>
          <ac:spMkLst>
            <pc:docMk/>
            <pc:sldMk cId="349608377" sldId="275"/>
            <ac:spMk id="7" creationId="{EAEA58D0-F9B0-026C-ABCF-BBADF9188FD2}"/>
          </ac:spMkLst>
        </pc:spChg>
        <pc:picChg chg="add del mod">
          <ac:chgData name="Xiliang Luo" userId="a6bc156bce9c8a43" providerId="LiveId" clId="{027BDC37-21C8-6543-B5D3-6F7660BAE3CB}" dt="2023-09-09T23:55:20.061" v="1770"/>
          <ac:picMkLst>
            <pc:docMk/>
            <pc:sldMk cId="349608377" sldId="275"/>
            <ac:picMk id="8" creationId="{CFB22B86-F2CE-DACC-AF7D-AC007673D6B0}"/>
          </ac:picMkLst>
        </pc:picChg>
        <pc:picChg chg="add mod">
          <ac:chgData name="Xiliang Luo" userId="a6bc156bce9c8a43" providerId="LiveId" clId="{027BDC37-21C8-6543-B5D3-6F7660BAE3CB}" dt="2023-09-10T00:56:32.326" v="2006" actId="1076"/>
          <ac:picMkLst>
            <pc:docMk/>
            <pc:sldMk cId="349608377" sldId="275"/>
            <ac:picMk id="2050" creationId="{3712D1F8-95C3-B135-1CDC-21F5106E713D}"/>
          </ac:picMkLst>
        </pc:picChg>
      </pc:sldChg>
      <pc:sldChg chg="del">
        <pc:chgData name="Xiliang Luo" userId="a6bc156bce9c8a43" providerId="LiveId" clId="{027BDC37-21C8-6543-B5D3-6F7660BAE3CB}" dt="2023-09-07T18:15:18.756" v="17" actId="2696"/>
        <pc:sldMkLst>
          <pc:docMk/>
          <pc:sldMk cId="2252432948" sldId="275"/>
        </pc:sldMkLst>
      </pc:sldChg>
      <pc:sldChg chg="addSp modSp add mod">
        <pc:chgData name="Xiliang Luo" userId="a6bc156bce9c8a43" providerId="LiveId" clId="{027BDC37-21C8-6543-B5D3-6F7660BAE3CB}" dt="2023-09-10T00:06:16.638" v="1917" actId="20577"/>
        <pc:sldMkLst>
          <pc:docMk/>
          <pc:sldMk cId="1190020315" sldId="276"/>
        </pc:sldMkLst>
        <pc:spChg chg="mod">
          <ac:chgData name="Xiliang Luo" userId="a6bc156bce9c8a43" providerId="LiveId" clId="{027BDC37-21C8-6543-B5D3-6F7660BAE3CB}" dt="2023-09-07T18:19:46.415" v="532" actId="20577"/>
          <ac:spMkLst>
            <pc:docMk/>
            <pc:sldMk cId="1190020315" sldId="276"/>
            <ac:spMk id="2" creationId="{8A1085F4-8B17-DA76-DEA0-09D6E2CE41DC}"/>
          </ac:spMkLst>
        </pc:spChg>
        <pc:spChg chg="mod">
          <ac:chgData name="Xiliang Luo" userId="a6bc156bce9c8a43" providerId="LiveId" clId="{027BDC37-21C8-6543-B5D3-6F7660BAE3CB}" dt="2023-09-10T00:06:16.638" v="1917" actId="20577"/>
          <ac:spMkLst>
            <pc:docMk/>
            <pc:sldMk cId="1190020315" sldId="276"/>
            <ac:spMk id="3" creationId="{126CC0C9-E930-125D-2248-3FE1B7F56B94}"/>
          </ac:spMkLst>
        </pc:spChg>
        <pc:spChg chg="add mod">
          <ac:chgData name="Xiliang Luo" userId="a6bc156bce9c8a43" providerId="LiveId" clId="{027BDC37-21C8-6543-B5D3-6F7660BAE3CB}" dt="2023-09-08T16:52:08.093" v="1431"/>
          <ac:spMkLst>
            <pc:docMk/>
            <pc:sldMk cId="1190020315" sldId="276"/>
            <ac:spMk id="6" creationId="{F492FEF1-EC79-4E70-F740-1402DF0EF3A7}"/>
          </ac:spMkLst>
        </pc:spChg>
        <pc:spChg chg="add mod">
          <ac:chgData name="Xiliang Luo" userId="a6bc156bce9c8a43" providerId="LiveId" clId="{027BDC37-21C8-6543-B5D3-6F7660BAE3CB}" dt="2023-09-08T16:52:08.093" v="1431"/>
          <ac:spMkLst>
            <pc:docMk/>
            <pc:sldMk cId="1190020315" sldId="276"/>
            <ac:spMk id="7" creationId="{EB787DBC-DB6C-0D95-10B8-F42838BF9E1F}"/>
          </ac:spMkLst>
        </pc:spChg>
      </pc:sldChg>
      <pc:sldChg chg="del">
        <pc:chgData name="Xiliang Luo" userId="a6bc156bce9c8a43" providerId="LiveId" clId="{027BDC37-21C8-6543-B5D3-6F7660BAE3CB}" dt="2023-09-07T18:15:18.756" v="17" actId="2696"/>
        <pc:sldMkLst>
          <pc:docMk/>
          <pc:sldMk cId="765536254" sldId="277"/>
        </pc:sldMkLst>
      </pc:sldChg>
      <pc:sldChg chg="addSp delSp modSp add mod">
        <pc:chgData name="Xiliang Luo" userId="a6bc156bce9c8a43" providerId="LiveId" clId="{027BDC37-21C8-6543-B5D3-6F7660BAE3CB}" dt="2023-09-10T00:58:21.043" v="2026" actId="1035"/>
        <pc:sldMkLst>
          <pc:docMk/>
          <pc:sldMk cId="1804743079" sldId="277"/>
        </pc:sldMkLst>
        <pc:spChg chg="mod">
          <ac:chgData name="Xiliang Luo" userId="a6bc156bce9c8a43" providerId="LiveId" clId="{027BDC37-21C8-6543-B5D3-6F7660BAE3CB}" dt="2023-09-07T18:19:49.596" v="533" actId="20577"/>
          <ac:spMkLst>
            <pc:docMk/>
            <pc:sldMk cId="1804743079" sldId="277"/>
            <ac:spMk id="2" creationId="{8A1085F4-8B17-DA76-DEA0-09D6E2CE41DC}"/>
          </ac:spMkLst>
        </pc:spChg>
        <pc:spChg chg="mod">
          <ac:chgData name="Xiliang Luo" userId="a6bc156bce9c8a43" providerId="LiveId" clId="{027BDC37-21C8-6543-B5D3-6F7660BAE3CB}" dt="2023-09-10T00:07:17.540" v="1918" actId="14100"/>
          <ac:spMkLst>
            <pc:docMk/>
            <pc:sldMk cId="1804743079" sldId="277"/>
            <ac:spMk id="3" creationId="{126CC0C9-E930-125D-2248-3FE1B7F56B94}"/>
          </ac:spMkLst>
        </pc:spChg>
        <pc:spChg chg="add mod">
          <ac:chgData name="Xiliang Luo" userId="a6bc156bce9c8a43" providerId="LiveId" clId="{027BDC37-21C8-6543-B5D3-6F7660BAE3CB}" dt="2023-09-08T16:52:10.396" v="1432"/>
          <ac:spMkLst>
            <pc:docMk/>
            <pc:sldMk cId="1804743079" sldId="277"/>
            <ac:spMk id="6" creationId="{36DC705F-E7A7-0D20-41A6-64093EA13DA2}"/>
          </ac:spMkLst>
        </pc:spChg>
        <pc:spChg chg="add mod">
          <ac:chgData name="Xiliang Luo" userId="a6bc156bce9c8a43" providerId="LiveId" clId="{027BDC37-21C8-6543-B5D3-6F7660BAE3CB}" dt="2023-09-08T16:52:10.396" v="1432"/>
          <ac:spMkLst>
            <pc:docMk/>
            <pc:sldMk cId="1804743079" sldId="277"/>
            <ac:spMk id="7" creationId="{805B4C65-D738-9EE4-80FF-D04735A22911}"/>
          </ac:spMkLst>
        </pc:spChg>
        <pc:spChg chg="add del mod">
          <ac:chgData name="Xiliang Luo" userId="a6bc156bce9c8a43" providerId="LiveId" clId="{027BDC37-21C8-6543-B5D3-6F7660BAE3CB}" dt="2023-09-10T00:49:11.117" v="1936" actId="478"/>
          <ac:spMkLst>
            <pc:docMk/>
            <pc:sldMk cId="1804743079" sldId="277"/>
            <ac:spMk id="8" creationId="{B340C10A-D5A5-5244-F999-451A602B7EB3}"/>
          </ac:spMkLst>
        </pc:spChg>
        <pc:spChg chg="add del mod">
          <ac:chgData name="Xiliang Luo" userId="a6bc156bce9c8a43" providerId="LiveId" clId="{027BDC37-21C8-6543-B5D3-6F7660BAE3CB}" dt="2023-09-10T00:48:54.648" v="1928" actId="478"/>
          <ac:spMkLst>
            <pc:docMk/>
            <pc:sldMk cId="1804743079" sldId="277"/>
            <ac:spMk id="9" creationId="{B310AC77-2953-EC51-327A-DA9B46CF7978}"/>
          </ac:spMkLst>
        </pc:spChg>
        <pc:spChg chg="add del mod">
          <ac:chgData name="Xiliang Luo" userId="a6bc156bce9c8a43" providerId="LiveId" clId="{027BDC37-21C8-6543-B5D3-6F7660BAE3CB}" dt="2023-09-10T00:48:56.786" v="1929" actId="478"/>
          <ac:spMkLst>
            <pc:docMk/>
            <pc:sldMk cId="1804743079" sldId="277"/>
            <ac:spMk id="10" creationId="{67FFE217-CD01-BB1A-B82E-64426B2420D0}"/>
          </ac:spMkLst>
        </pc:spChg>
        <pc:spChg chg="add del mod">
          <ac:chgData name="Xiliang Luo" userId="a6bc156bce9c8a43" providerId="LiveId" clId="{027BDC37-21C8-6543-B5D3-6F7660BAE3CB}" dt="2023-09-10T00:49:11.117" v="1936" actId="478"/>
          <ac:spMkLst>
            <pc:docMk/>
            <pc:sldMk cId="1804743079" sldId="277"/>
            <ac:spMk id="11" creationId="{92B6EE2F-054F-A914-6C5B-3E4543E706CA}"/>
          </ac:spMkLst>
        </pc:spChg>
        <pc:spChg chg="add del mod">
          <ac:chgData name="Xiliang Luo" userId="a6bc156bce9c8a43" providerId="LiveId" clId="{027BDC37-21C8-6543-B5D3-6F7660BAE3CB}" dt="2023-09-10T00:49:11.117" v="1936" actId="478"/>
          <ac:spMkLst>
            <pc:docMk/>
            <pc:sldMk cId="1804743079" sldId="277"/>
            <ac:spMk id="12" creationId="{8345EC72-A3C1-AC1D-D349-785DE0F21458}"/>
          </ac:spMkLst>
        </pc:spChg>
        <pc:spChg chg="add mod">
          <ac:chgData name="Xiliang Luo" userId="a6bc156bce9c8a43" providerId="LiveId" clId="{027BDC37-21C8-6543-B5D3-6F7660BAE3CB}" dt="2023-09-10T00:58:21.043" v="2026" actId="1035"/>
          <ac:spMkLst>
            <pc:docMk/>
            <pc:sldMk cId="1804743079" sldId="277"/>
            <ac:spMk id="14" creationId="{ED5978F3-F10D-88A9-5829-544A1E9FF891}"/>
          </ac:spMkLst>
        </pc:spChg>
        <pc:picChg chg="add del">
          <ac:chgData name="Xiliang Luo" userId="a6bc156bce9c8a43" providerId="LiveId" clId="{027BDC37-21C8-6543-B5D3-6F7660BAE3CB}" dt="2023-09-10T00:08:22.844" v="1920" actId="478"/>
          <ac:picMkLst>
            <pc:docMk/>
            <pc:sldMk cId="1804743079" sldId="277"/>
            <ac:picMk id="1026" creationId="{69B9E0D6-DE91-45A2-A952-2B7E9CDD2A5B}"/>
          </ac:picMkLst>
        </pc:picChg>
        <pc:picChg chg="add mod">
          <ac:chgData name="Xiliang Luo" userId="a6bc156bce9c8a43" providerId="LiveId" clId="{027BDC37-21C8-6543-B5D3-6F7660BAE3CB}" dt="2023-09-10T00:58:21.043" v="2026" actId="1035"/>
          <ac:picMkLst>
            <pc:docMk/>
            <pc:sldMk cId="1804743079" sldId="277"/>
            <ac:picMk id="1028" creationId="{BB8850A7-E155-E8AC-7FD5-85D0C5A38CA4}"/>
          </ac:picMkLst>
        </pc:picChg>
      </pc:sldChg>
      <pc:sldChg chg="del">
        <pc:chgData name="Xiliang Luo" userId="a6bc156bce9c8a43" providerId="LiveId" clId="{027BDC37-21C8-6543-B5D3-6F7660BAE3CB}" dt="2023-09-07T18:15:17.570" v="16" actId="2696"/>
        <pc:sldMkLst>
          <pc:docMk/>
          <pc:sldMk cId="843365762" sldId="278"/>
        </pc:sldMkLst>
      </pc:sldChg>
      <pc:sldChg chg="del">
        <pc:chgData name="Xiliang Luo" userId="a6bc156bce9c8a43" providerId="LiveId" clId="{027BDC37-21C8-6543-B5D3-6F7660BAE3CB}" dt="2023-09-07T18:15:18.756" v="17" actId="2696"/>
        <pc:sldMkLst>
          <pc:docMk/>
          <pc:sldMk cId="2034354571" sldId="279"/>
        </pc:sldMkLst>
      </pc:sldChg>
      <pc:sldChg chg="del">
        <pc:chgData name="Xiliang Luo" userId="a6bc156bce9c8a43" providerId="LiveId" clId="{027BDC37-21C8-6543-B5D3-6F7660BAE3CB}" dt="2023-09-07T18:15:18.756" v="17" actId="2696"/>
        <pc:sldMkLst>
          <pc:docMk/>
          <pc:sldMk cId="1942018685" sldId="280"/>
        </pc:sldMkLst>
      </pc:sldChg>
      <pc:sldChg chg="new del">
        <pc:chgData name="Xiliang Luo" userId="a6bc156bce9c8a43" providerId="LiveId" clId="{027BDC37-21C8-6543-B5D3-6F7660BAE3CB}" dt="2023-09-07T18:13:33.469" v="1" actId="680"/>
        <pc:sldMkLst>
          <pc:docMk/>
          <pc:sldMk cId="498680492" sldId="281"/>
        </pc:sldMkLst>
      </pc:sldChg>
      <pc:sldMasterChg chg="delSp modSldLayout">
        <pc:chgData name="Xiliang Luo" userId="a6bc156bce9c8a43" providerId="LiveId" clId="{027BDC37-21C8-6543-B5D3-6F7660BAE3CB}" dt="2023-09-07T18:15:00.809" v="13" actId="478"/>
        <pc:sldMasterMkLst>
          <pc:docMk/>
          <pc:sldMasterMk cId="0" sldId="2147483648"/>
        </pc:sldMasterMkLst>
        <pc:spChg chg="del">
          <ac:chgData name="Xiliang Luo" userId="a6bc156bce9c8a43" providerId="LiveId" clId="{027BDC37-21C8-6543-B5D3-6F7660BAE3CB}" dt="2023-09-07T18:13:59.439" v="3" actId="478"/>
          <ac:spMkLst>
            <pc:docMk/>
            <pc:sldMasterMk cId="0" sldId="2147483648"/>
            <ac:spMk id="1028" creationId="{E9DA607F-E2E6-5D4F-B8AE-B2CFDA0569A7}"/>
          </ac:spMkLst>
        </pc:spChg>
        <pc:sldLayoutChg chg="delSp">
          <pc:chgData name="Xiliang Luo" userId="a6bc156bce9c8a43" providerId="LiveId" clId="{027BDC37-21C8-6543-B5D3-6F7660BAE3CB}" dt="2023-09-07T18:13:56.157" v="2" actId="478"/>
          <pc:sldLayoutMkLst>
            <pc:docMk/>
            <pc:sldMasterMk cId="0" sldId="2147483648"/>
            <pc:sldLayoutMk cId="3815049833" sldId="2147483649"/>
          </pc:sldLayoutMkLst>
          <pc:spChg chg="del">
            <ac:chgData name="Xiliang Luo" userId="a6bc156bce9c8a43" providerId="LiveId" clId="{027BDC37-21C8-6543-B5D3-6F7660BAE3CB}" dt="2023-09-07T18:13:56.157" v="2" actId="478"/>
            <ac:spMkLst>
              <pc:docMk/>
              <pc:sldMasterMk cId="0" sldId="2147483648"/>
              <pc:sldLayoutMk cId="3815049833" sldId="2147483649"/>
              <ac:spMk id="4" creationId="{3D5D8A7A-5251-7345-B20D-9908F6391B89}"/>
            </ac:spMkLst>
          </pc:spChg>
        </pc:sldLayoutChg>
        <pc:sldLayoutChg chg="delSp mod">
          <pc:chgData name="Xiliang Luo" userId="a6bc156bce9c8a43" providerId="LiveId" clId="{027BDC37-21C8-6543-B5D3-6F7660BAE3CB}" dt="2023-09-07T18:14:37.296" v="5" actId="478"/>
          <pc:sldLayoutMkLst>
            <pc:docMk/>
            <pc:sldMasterMk cId="0" sldId="2147483648"/>
            <pc:sldLayoutMk cId="2064355415" sldId="2147483650"/>
          </pc:sldLayoutMkLst>
          <pc:spChg chg="del">
            <ac:chgData name="Xiliang Luo" userId="a6bc156bce9c8a43" providerId="LiveId" clId="{027BDC37-21C8-6543-B5D3-6F7660BAE3CB}" dt="2023-09-07T18:14:37.296" v="5" actId="478"/>
            <ac:spMkLst>
              <pc:docMk/>
              <pc:sldMasterMk cId="0" sldId="2147483648"/>
              <pc:sldLayoutMk cId="2064355415" sldId="2147483650"/>
              <ac:spMk id="4" creationId="{5804BF1C-A555-2B4A-9490-EEEF5706705D}"/>
            </ac:spMkLst>
          </pc:spChg>
        </pc:sldLayoutChg>
        <pc:sldLayoutChg chg="delSp modSp mod">
          <pc:chgData name="Xiliang Luo" userId="a6bc156bce9c8a43" providerId="LiveId" clId="{027BDC37-21C8-6543-B5D3-6F7660BAE3CB}" dt="2023-09-07T18:14:04.455" v="4" actId="478"/>
          <pc:sldLayoutMkLst>
            <pc:docMk/>
            <pc:sldMasterMk cId="0" sldId="2147483648"/>
            <pc:sldLayoutMk cId="497142751" sldId="2147483651"/>
          </pc:sldLayoutMkLst>
          <pc:spChg chg="del mod">
            <ac:chgData name="Xiliang Luo" userId="a6bc156bce9c8a43" providerId="LiveId" clId="{027BDC37-21C8-6543-B5D3-6F7660BAE3CB}" dt="2023-09-07T18:14:04.455" v="4" actId="478"/>
            <ac:spMkLst>
              <pc:docMk/>
              <pc:sldMasterMk cId="0" sldId="2147483648"/>
              <pc:sldLayoutMk cId="497142751" sldId="2147483651"/>
              <ac:spMk id="4" creationId="{66138FFA-EC09-224A-9E3B-105E7E9700D7}"/>
            </ac:spMkLst>
          </pc:spChg>
        </pc:sldLayoutChg>
        <pc:sldLayoutChg chg="delSp modSp mod">
          <pc:chgData name="Xiliang Luo" userId="a6bc156bce9c8a43" providerId="LiveId" clId="{027BDC37-21C8-6543-B5D3-6F7660BAE3CB}" dt="2023-09-07T18:14:40.266" v="6" actId="478"/>
          <pc:sldLayoutMkLst>
            <pc:docMk/>
            <pc:sldMasterMk cId="0" sldId="2147483648"/>
            <pc:sldLayoutMk cId="1167754930" sldId="2147483652"/>
          </pc:sldLayoutMkLst>
          <pc:spChg chg="del mod">
            <ac:chgData name="Xiliang Luo" userId="a6bc156bce9c8a43" providerId="LiveId" clId="{027BDC37-21C8-6543-B5D3-6F7660BAE3CB}" dt="2023-09-07T18:14:40.266" v="6" actId="478"/>
            <ac:spMkLst>
              <pc:docMk/>
              <pc:sldMasterMk cId="0" sldId="2147483648"/>
              <pc:sldLayoutMk cId="1167754930" sldId="2147483652"/>
              <ac:spMk id="5" creationId="{134DF80B-DF85-7841-B6C7-C6BE77BFA959}"/>
            </ac:spMkLst>
          </pc:spChg>
        </pc:sldLayoutChg>
        <pc:sldLayoutChg chg="delSp modSp mod">
          <pc:chgData name="Xiliang Luo" userId="a6bc156bce9c8a43" providerId="LiveId" clId="{027BDC37-21C8-6543-B5D3-6F7660BAE3CB}" dt="2023-09-07T18:14:45.439" v="8" actId="478"/>
          <pc:sldLayoutMkLst>
            <pc:docMk/>
            <pc:sldMasterMk cId="0" sldId="2147483648"/>
            <pc:sldLayoutMk cId="289513397" sldId="2147483653"/>
          </pc:sldLayoutMkLst>
          <pc:spChg chg="del mod">
            <ac:chgData name="Xiliang Luo" userId="a6bc156bce9c8a43" providerId="LiveId" clId="{027BDC37-21C8-6543-B5D3-6F7660BAE3CB}" dt="2023-09-07T18:14:45.439" v="8" actId="478"/>
            <ac:spMkLst>
              <pc:docMk/>
              <pc:sldMasterMk cId="0" sldId="2147483648"/>
              <pc:sldLayoutMk cId="289513397" sldId="2147483653"/>
              <ac:spMk id="7" creationId="{9916B5B3-29CD-1E42-93DD-A81032CE0F03}"/>
            </ac:spMkLst>
          </pc:spChg>
        </pc:sldLayoutChg>
        <pc:sldLayoutChg chg="delSp modSp mod">
          <pc:chgData name="Xiliang Luo" userId="a6bc156bce9c8a43" providerId="LiveId" clId="{027BDC37-21C8-6543-B5D3-6F7660BAE3CB}" dt="2023-09-07T18:14:42.143" v="7" actId="478"/>
          <pc:sldLayoutMkLst>
            <pc:docMk/>
            <pc:sldMasterMk cId="0" sldId="2147483648"/>
            <pc:sldLayoutMk cId="3191755897" sldId="2147483654"/>
          </pc:sldLayoutMkLst>
          <pc:spChg chg="del mod">
            <ac:chgData name="Xiliang Luo" userId="a6bc156bce9c8a43" providerId="LiveId" clId="{027BDC37-21C8-6543-B5D3-6F7660BAE3CB}" dt="2023-09-07T18:14:42.143" v="7" actId="478"/>
            <ac:spMkLst>
              <pc:docMk/>
              <pc:sldMasterMk cId="0" sldId="2147483648"/>
              <pc:sldLayoutMk cId="3191755897" sldId="2147483654"/>
              <ac:spMk id="3" creationId="{2C955439-0F68-F347-87D7-F0502F239B4C}"/>
            </ac:spMkLst>
          </pc:spChg>
        </pc:sldLayoutChg>
        <pc:sldLayoutChg chg="delSp mod">
          <pc:chgData name="Xiliang Luo" userId="a6bc156bce9c8a43" providerId="LiveId" clId="{027BDC37-21C8-6543-B5D3-6F7660BAE3CB}" dt="2023-09-07T18:15:00.809" v="13" actId="478"/>
          <pc:sldLayoutMkLst>
            <pc:docMk/>
            <pc:sldMasterMk cId="0" sldId="2147483648"/>
            <pc:sldLayoutMk cId="2932935490" sldId="2147483655"/>
          </pc:sldLayoutMkLst>
          <pc:spChg chg="del">
            <ac:chgData name="Xiliang Luo" userId="a6bc156bce9c8a43" providerId="LiveId" clId="{027BDC37-21C8-6543-B5D3-6F7660BAE3CB}" dt="2023-09-07T18:15:00.809" v="13" actId="478"/>
            <ac:spMkLst>
              <pc:docMk/>
              <pc:sldMasterMk cId="0" sldId="2147483648"/>
              <pc:sldLayoutMk cId="2932935490" sldId="2147483655"/>
              <ac:spMk id="2" creationId="{0B9A7050-4F49-2E4E-8786-A8C03B6C0772}"/>
            </ac:spMkLst>
          </pc:spChg>
        </pc:sldLayoutChg>
        <pc:sldLayoutChg chg="delSp modSp mod">
          <pc:chgData name="Xiliang Luo" userId="a6bc156bce9c8a43" providerId="LiveId" clId="{027BDC37-21C8-6543-B5D3-6F7660BAE3CB}" dt="2023-09-07T18:14:48.128" v="9" actId="478"/>
          <pc:sldLayoutMkLst>
            <pc:docMk/>
            <pc:sldMasterMk cId="0" sldId="2147483648"/>
            <pc:sldLayoutMk cId="4146907208" sldId="2147483656"/>
          </pc:sldLayoutMkLst>
          <pc:spChg chg="del mod">
            <ac:chgData name="Xiliang Luo" userId="a6bc156bce9c8a43" providerId="LiveId" clId="{027BDC37-21C8-6543-B5D3-6F7660BAE3CB}" dt="2023-09-07T18:14:48.128" v="9" actId="478"/>
            <ac:spMkLst>
              <pc:docMk/>
              <pc:sldMasterMk cId="0" sldId="2147483648"/>
              <pc:sldLayoutMk cId="4146907208" sldId="2147483656"/>
              <ac:spMk id="5" creationId="{66154122-F278-564A-962E-652394D50AAC}"/>
            </ac:spMkLst>
          </pc:spChg>
        </pc:sldLayoutChg>
        <pc:sldLayoutChg chg="delSp modSp mod">
          <pc:chgData name="Xiliang Luo" userId="a6bc156bce9c8a43" providerId="LiveId" clId="{027BDC37-21C8-6543-B5D3-6F7660BAE3CB}" dt="2023-09-07T18:14:50.087" v="10" actId="478"/>
          <pc:sldLayoutMkLst>
            <pc:docMk/>
            <pc:sldMasterMk cId="0" sldId="2147483648"/>
            <pc:sldLayoutMk cId="4129100758" sldId="2147483657"/>
          </pc:sldLayoutMkLst>
          <pc:spChg chg="del mod">
            <ac:chgData name="Xiliang Luo" userId="a6bc156bce9c8a43" providerId="LiveId" clId="{027BDC37-21C8-6543-B5D3-6F7660BAE3CB}" dt="2023-09-07T18:14:50.087" v="10" actId="478"/>
            <ac:spMkLst>
              <pc:docMk/>
              <pc:sldMasterMk cId="0" sldId="2147483648"/>
              <pc:sldLayoutMk cId="4129100758" sldId="2147483657"/>
              <ac:spMk id="5" creationId="{E57E84A7-0E2D-C64E-8406-BD4384DA8A0A}"/>
            </ac:spMkLst>
          </pc:spChg>
        </pc:sldLayoutChg>
        <pc:sldLayoutChg chg="delSp modSp mod">
          <pc:chgData name="Xiliang Luo" userId="a6bc156bce9c8a43" providerId="LiveId" clId="{027BDC37-21C8-6543-B5D3-6F7660BAE3CB}" dt="2023-09-07T18:14:54.205" v="11" actId="478"/>
          <pc:sldLayoutMkLst>
            <pc:docMk/>
            <pc:sldMasterMk cId="0" sldId="2147483648"/>
            <pc:sldLayoutMk cId="3442175437" sldId="2147483658"/>
          </pc:sldLayoutMkLst>
          <pc:spChg chg="del mod">
            <ac:chgData name="Xiliang Luo" userId="a6bc156bce9c8a43" providerId="LiveId" clId="{027BDC37-21C8-6543-B5D3-6F7660BAE3CB}" dt="2023-09-07T18:14:54.205" v="11" actId="478"/>
            <ac:spMkLst>
              <pc:docMk/>
              <pc:sldMasterMk cId="0" sldId="2147483648"/>
              <pc:sldLayoutMk cId="3442175437" sldId="2147483658"/>
              <ac:spMk id="4" creationId="{6126BB63-BC75-CD4F-B133-44784E43CF60}"/>
            </ac:spMkLst>
          </pc:spChg>
        </pc:sldLayoutChg>
        <pc:sldLayoutChg chg="delSp mod">
          <pc:chgData name="Xiliang Luo" userId="a6bc156bce9c8a43" providerId="LiveId" clId="{027BDC37-21C8-6543-B5D3-6F7660BAE3CB}" dt="2023-09-07T18:14:56.781" v="12" actId="478"/>
          <pc:sldLayoutMkLst>
            <pc:docMk/>
            <pc:sldMasterMk cId="0" sldId="2147483648"/>
            <pc:sldLayoutMk cId="1155644137" sldId="2147483659"/>
          </pc:sldLayoutMkLst>
          <pc:spChg chg="del">
            <ac:chgData name="Xiliang Luo" userId="a6bc156bce9c8a43" providerId="LiveId" clId="{027BDC37-21C8-6543-B5D3-6F7660BAE3CB}" dt="2023-09-07T18:14:56.781" v="12" actId="478"/>
            <ac:spMkLst>
              <pc:docMk/>
              <pc:sldMasterMk cId="0" sldId="2147483648"/>
              <pc:sldLayoutMk cId="1155644137" sldId="2147483659"/>
              <ac:spMk id="4" creationId="{04731E10-477C-5448-817A-FAD1B61C0C4F}"/>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15-22-0392-00-04ab</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2079021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831851" y="1709742"/>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831851" y="4589467"/>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840317" y="365129"/>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840319"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840321"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5183717"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840321"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840321"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5183717" y="98742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840321"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5879101"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914400" y="6475413"/>
            <a:ext cx="3759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04B500C-795C-3700-54D8-24381F08947B}"/>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1306ACF3-0138-B8F6-D304-482AD6A9DE19}"/>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1</a:t>
            </a:fld>
            <a:endParaRPr lang="en-US" altLang="en-US"/>
          </a:p>
        </p:txBody>
      </p:sp>
      <p:sp>
        <p:nvSpPr>
          <p:cNvPr id="7" name="Rectangle 3">
            <a:extLst>
              <a:ext uri="{FF2B5EF4-FFF2-40B4-BE49-F238E27FC236}">
                <a16:creationId xmlns:a16="http://schemas.microsoft.com/office/drawing/2014/main" id="{ADBC4A04-37D9-65FB-8E38-DDFB7596A322}"/>
              </a:ext>
            </a:extLst>
          </p:cNvPr>
          <p:cNvSpPr>
            <a:spLocks noChangeArrowheads="1"/>
          </p:cNvSpPr>
          <p:nvPr/>
        </p:nvSpPr>
        <p:spPr bwMode="auto">
          <a:xfrm>
            <a:off x="914400" y="849233"/>
            <a:ext cx="10363200" cy="5137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0"/>
              </a:spcBef>
            </a:pP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800" b="1" dirty="0">
              <a:solidFill>
                <a:schemeClr val="tx2"/>
              </a:solidFill>
            </a:endParaRPr>
          </a:p>
          <a:p>
            <a:pPr>
              <a:spcBef>
                <a:spcPts val="1000"/>
              </a:spcBef>
            </a:pPr>
            <a:endParaRPr lang="en-US" altLang="en-US" sz="1800" dirty="0">
              <a:solidFill>
                <a:schemeClr val="tx2"/>
              </a:solidFill>
            </a:endParaRPr>
          </a:p>
          <a:p>
            <a:pPr>
              <a:spcBef>
                <a:spcPts val="500"/>
              </a:spcBef>
            </a:pPr>
            <a:r>
              <a:rPr lang="en-US" altLang="en-US" sz="1800" b="1" dirty="0"/>
              <a:t>Submission Title:</a:t>
            </a:r>
            <a:r>
              <a:rPr lang="en-US" altLang="en-US" sz="1800" dirty="0"/>
              <a:t> 	Best Practices for Getting 4ab Draft-0 Ready</a:t>
            </a:r>
          </a:p>
          <a:p>
            <a:pPr>
              <a:spcBef>
                <a:spcPts val="500"/>
              </a:spcBef>
            </a:pPr>
            <a:r>
              <a:rPr lang="en-US" altLang="en-US" sz="1800" b="1" dirty="0"/>
              <a:t>Date Submitted:</a:t>
            </a:r>
            <a:r>
              <a:rPr lang="en-US" altLang="en-US" sz="1800" dirty="0">
                <a:solidFill>
                  <a:srgbClr val="FF0000"/>
                </a:solidFill>
              </a:rPr>
              <a:t> 	</a:t>
            </a:r>
            <a:r>
              <a:rPr lang="en-US" altLang="en-US" sz="1800" dirty="0">
                <a:solidFill>
                  <a:srgbClr val="000000"/>
                </a:solidFill>
              </a:rPr>
              <a:t>September 2023</a:t>
            </a:r>
            <a:endParaRPr lang="en-US" altLang="en-US" sz="1800" dirty="0"/>
          </a:p>
          <a:p>
            <a:pPr>
              <a:spcBef>
                <a:spcPts val="500"/>
              </a:spcBef>
            </a:pPr>
            <a:r>
              <a:rPr lang="en-US" altLang="en-US" sz="1800" b="1" dirty="0"/>
              <a:t>Source:</a:t>
            </a:r>
            <a:r>
              <a:rPr lang="en-US" altLang="en-US" sz="1800" dirty="0"/>
              <a:t> 	  </a:t>
            </a:r>
            <a:r>
              <a:rPr lang="en-US" altLang="en-US" sz="1800" dirty="0">
                <a:latin typeface="+mj-lt"/>
              </a:rPr>
              <a:t>Xiliang Luo, Vinod </a:t>
            </a:r>
            <a:r>
              <a:rPr lang="en-US" altLang="en-US" sz="1800" dirty="0" err="1">
                <a:latin typeface="+mj-lt"/>
              </a:rPr>
              <a:t>Kristem</a:t>
            </a:r>
            <a:r>
              <a:rPr lang="en-US" altLang="en-US" sz="1800" dirty="0">
                <a:latin typeface="+mj-lt"/>
              </a:rPr>
              <a:t>, </a:t>
            </a:r>
            <a:r>
              <a:rPr lang="en-US" sz="1800" kern="50" dirty="0">
                <a:solidFill>
                  <a:srgbClr val="00000A"/>
                </a:solidFill>
                <a:latin typeface="+mj-lt"/>
                <a:ea typeface="Times New Roman" panose="02020603050405020304" pitchFamily="18" charset="0"/>
              </a:rPr>
              <a:t>Moche Cohen </a:t>
            </a:r>
            <a:r>
              <a:rPr lang="en-US" altLang="en-US" sz="1800" dirty="0">
                <a:latin typeface="+mj-lt"/>
              </a:rPr>
              <a:t>(Apple)</a:t>
            </a:r>
            <a:endParaRPr lang="en-US" altLang="en-US" sz="1800" dirty="0">
              <a:solidFill>
                <a:srgbClr val="FF0000"/>
              </a:solidFill>
              <a:latin typeface="+mj-lt"/>
            </a:endParaRPr>
          </a:p>
          <a:p>
            <a:pPr>
              <a:spcBef>
                <a:spcPts val="500"/>
              </a:spcBef>
            </a:pPr>
            <a:r>
              <a:rPr lang="en-US" altLang="en-US" sz="1800" b="1" dirty="0">
                <a:solidFill>
                  <a:schemeClr val="tx2"/>
                </a:solidFill>
              </a:rPr>
              <a:t>Address:</a:t>
            </a:r>
            <a:r>
              <a:rPr lang="en-US" altLang="en-US" sz="1800" dirty="0">
                <a:solidFill>
                  <a:schemeClr val="tx2"/>
                </a:solidFill>
              </a:rPr>
              <a:t>   One Apple Park Way, Cupertino, CA 95104, USA</a:t>
            </a:r>
          </a:p>
          <a:p>
            <a:pPr>
              <a:spcBef>
                <a:spcPts val="500"/>
              </a:spcBef>
            </a:pPr>
            <a:r>
              <a:rPr lang="en-US" altLang="en-US" sz="1800" b="1" dirty="0">
                <a:solidFill>
                  <a:schemeClr val="tx2"/>
                </a:solidFill>
              </a:rPr>
              <a:t>E-Mails:</a:t>
            </a:r>
            <a:r>
              <a:rPr lang="en-US" altLang="en-US" sz="1800" dirty="0">
                <a:solidFill>
                  <a:schemeClr val="tx2"/>
                </a:solidFill>
              </a:rPr>
              <a:t>	  </a:t>
            </a:r>
            <a:r>
              <a:rPr lang="en-US" altLang="en-US" sz="1800" dirty="0" err="1">
                <a:solidFill>
                  <a:schemeClr val="tx2"/>
                </a:solidFill>
              </a:rPr>
              <a:t>xiliang_luo@apple.com</a:t>
            </a:r>
            <a:endParaRPr lang="en-US" altLang="en-US" sz="1800" dirty="0">
              <a:solidFill>
                <a:schemeClr val="tx2"/>
              </a:solidFill>
            </a:endParaRPr>
          </a:p>
          <a:p>
            <a:pPr>
              <a:spcBef>
                <a:spcPts val="500"/>
              </a:spcBef>
              <a:spcAft>
                <a:spcPts val="600"/>
              </a:spcAft>
            </a:pPr>
            <a:r>
              <a:rPr lang="en-US" altLang="en-US" sz="1800" b="1" dirty="0"/>
              <a:t>Abstract:  </a:t>
            </a:r>
            <a:r>
              <a:rPr lang="en-US" altLang="en-US" sz="1800" dirty="0"/>
              <a:t>Best practices to get draft-0 ready in time.</a:t>
            </a:r>
          </a:p>
          <a:p>
            <a:pPr>
              <a:spcBef>
                <a:spcPts val="500"/>
              </a:spcBef>
              <a:spcAft>
                <a:spcPts val="600"/>
              </a:spcAft>
            </a:pPr>
            <a:r>
              <a:rPr lang="en-US" altLang="en-US" sz="1800" b="1" dirty="0"/>
              <a:t>Purpose:   </a:t>
            </a:r>
            <a:r>
              <a:rPr lang="en-US" altLang="en-US" sz="1800" dirty="0"/>
              <a:t>Suggest</a:t>
            </a:r>
            <a:r>
              <a:rPr lang="en-US" altLang="en-US" sz="1800" b="1" dirty="0"/>
              <a:t> </a:t>
            </a:r>
            <a:r>
              <a:rPr lang="en-US" altLang="en-US" sz="1800" dirty="0"/>
              <a:t>several best practices to get draft-0 ready in time.</a:t>
            </a:r>
          </a:p>
          <a:p>
            <a:pPr>
              <a:spcBef>
                <a:spcPts val="500"/>
              </a:spcBef>
            </a:pPr>
            <a:r>
              <a:rPr lang="en-US" altLang="en-US" sz="1800" b="1" dirty="0"/>
              <a:t>Notice:	</a:t>
            </a:r>
            <a:r>
              <a:rPr lang="en-US" altLang="en-US" sz="18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500"/>
              </a:spcBef>
            </a:pPr>
            <a:r>
              <a:rPr lang="en-US" altLang="en-US" sz="1800" b="1" dirty="0"/>
              <a:t>Release:</a:t>
            </a:r>
            <a:r>
              <a:rPr lang="en-US" altLang="en-US" sz="1800" dirty="0"/>
              <a:t>	The contributor acknowledges and accepts that this contribution becomes the property of IEEE and may be made publicly available by P802.15.	</a:t>
            </a:r>
          </a:p>
        </p:txBody>
      </p:sp>
      <p:sp>
        <p:nvSpPr>
          <p:cNvPr id="8" name="Rectangle 7">
            <a:extLst>
              <a:ext uri="{FF2B5EF4-FFF2-40B4-BE49-F238E27FC236}">
                <a16:creationId xmlns:a16="http://schemas.microsoft.com/office/drawing/2014/main" id="{8C70CB1A-BF61-6881-966D-EE94B224F43C}"/>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15-23-0467-00-04ab</a:t>
            </a:r>
            <a:endParaRPr lang="en-US" altLang="en-US" sz="1400" b="1" dirty="0"/>
          </a:p>
        </p:txBody>
      </p:sp>
      <p:sp>
        <p:nvSpPr>
          <p:cNvPr id="2" name="Rectangle 1">
            <a:extLst>
              <a:ext uri="{FF2B5EF4-FFF2-40B4-BE49-F238E27FC236}">
                <a16:creationId xmlns:a16="http://schemas.microsoft.com/office/drawing/2014/main" id="{DE9D70C0-6EA2-C699-0B66-3B8B0F483A00}"/>
              </a:ext>
            </a:extLst>
          </p:cNvPr>
          <p:cNvSpPr>
            <a:spLocks noChangeArrowheads="1"/>
          </p:cNvSpPr>
          <p:nvPr/>
        </p:nvSpPr>
        <p:spPr bwMode="auto">
          <a:xfrm>
            <a:off x="914400" y="40183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r>
              <a:rPr lang="en-US" altLang="en-US" sz="1400" b="1" dirty="0"/>
              <a:t>September 2023</a:t>
            </a:r>
          </a:p>
        </p:txBody>
      </p:sp>
    </p:spTree>
    <p:extLst>
      <p:ext uri="{BB962C8B-B14F-4D97-AF65-F5344CB8AC3E}">
        <p14:creationId xmlns:p14="http://schemas.microsoft.com/office/powerpoint/2010/main" val="2234145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085F4-8B17-DA76-DEA0-09D6E2CE41DC}"/>
              </a:ext>
            </a:extLst>
          </p:cNvPr>
          <p:cNvSpPr>
            <a:spLocks noGrp="1"/>
          </p:cNvSpPr>
          <p:nvPr>
            <p:ph type="title"/>
          </p:nvPr>
        </p:nvSpPr>
        <p:spPr/>
        <p:txBody>
          <a:bodyPr/>
          <a:lstStyle/>
          <a:p>
            <a:r>
              <a:rPr lang="en-US" dirty="0"/>
              <a:t>Practice #1</a:t>
            </a:r>
          </a:p>
        </p:txBody>
      </p:sp>
      <p:sp>
        <p:nvSpPr>
          <p:cNvPr id="3" name="Content Placeholder 2">
            <a:extLst>
              <a:ext uri="{FF2B5EF4-FFF2-40B4-BE49-F238E27FC236}">
                <a16:creationId xmlns:a16="http://schemas.microsoft.com/office/drawing/2014/main" id="{126CC0C9-E930-125D-2248-3FE1B7F56B94}"/>
              </a:ext>
            </a:extLst>
          </p:cNvPr>
          <p:cNvSpPr>
            <a:spLocks noGrp="1"/>
          </p:cNvSpPr>
          <p:nvPr>
            <p:ph idx="1"/>
          </p:nvPr>
        </p:nvSpPr>
        <p:spPr>
          <a:xfrm>
            <a:off x="914400" y="1981200"/>
            <a:ext cx="6477000" cy="4114800"/>
          </a:xfrm>
        </p:spPr>
        <p:txBody>
          <a:bodyPr/>
          <a:lstStyle/>
          <a:p>
            <a:r>
              <a:rPr lang="en-US" dirty="0"/>
              <a:t>Set a target date to freeze the content of draft-0</a:t>
            </a:r>
          </a:p>
          <a:p>
            <a:pPr lvl="1"/>
            <a:r>
              <a:rPr lang="en-US" dirty="0"/>
              <a:t>items with group consensus before this date</a:t>
            </a:r>
          </a:p>
          <a:p>
            <a:pPr lvl="2"/>
            <a:r>
              <a:rPr lang="en-US" dirty="0"/>
              <a:t>shall be included in draft-0</a:t>
            </a:r>
          </a:p>
          <a:p>
            <a:pPr lvl="1"/>
            <a:r>
              <a:rPr lang="en-US" dirty="0"/>
              <a:t>items without group consensus before this date</a:t>
            </a:r>
          </a:p>
          <a:p>
            <a:pPr lvl="2"/>
            <a:r>
              <a:rPr lang="en-US" dirty="0"/>
              <a:t>shall not be included in draft-0</a:t>
            </a:r>
          </a:p>
          <a:p>
            <a:pPr lvl="2"/>
            <a:r>
              <a:rPr lang="en-US" dirty="0"/>
              <a:t>could be considered later by the group after it reaching consensus</a:t>
            </a:r>
          </a:p>
          <a:p>
            <a:pPr lvl="3"/>
            <a:r>
              <a:rPr lang="en-US" dirty="0"/>
              <a:t>draft-1, 2, 3, …</a:t>
            </a:r>
          </a:p>
          <a:p>
            <a:pPr lvl="1"/>
            <a:r>
              <a:rPr lang="en-US" dirty="0"/>
              <a:t>a reasonable target date</a:t>
            </a:r>
          </a:p>
          <a:p>
            <a:pPr lvl="2"/>
            <a:r>
              <a:rPr lang="en-US" dirty="0"/>
              <a:t>end of 2023 July Berlin plenary</a:t>
            </a:r>
          </a:p>
          <a:p>
            <a:pPr lvl="3"/>
            <a:r>
              <a:rPr lang="en-US" dirty="0"/>
              <a:t>considering all the delay in developing 4ab</a:t>
            </a:r>
          </a:p>
        </p:txBody>
      </p:sp>
      <p:sp>
        <p:nvSpPr>
          <p:cNvPr id="4" name="Footer Placeholder 3">
            <a:extLst>
              <a:ext uri="{FF2B5EF4-FFF2-40B4-BE49-F238E27FC236}">
                <a16:creationId xmlns:a16="http://schemas.microsoft.com/office/drawing/2014/main" id="{D678124D-21E5-A24F-246C-5D5A9CE003E6}"/>
              </a:ext>
            </a:extLst>
          </p:cNvPr>
          <p:cNvSpPr>
            <a:spLocks noGrp="1"/>
          </p:cNvSpPr>
          <p:nvPr>
            <p:ph type="ftr" sz="quarter" idx="11"/>
          </p:nvPr>
        </p:nvSpPr>
        <p:spPr/>
        <p:txBody>
          <a:body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25D8B9D6-F96E-B151-8368-7553DCF6A5D3}"/>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a:t>
            </a:fld>
            <a:endParaRPr lang="en-US" altLang="en-US"/>
          </a:p>
        </p:txBody>
      </p:sp>
      <p:sp>
        <p:nvSpPr>
          <p:cNvPr id="6" name="Rectangle 5">
            <a:extLst>
              <a:ext uri="{FF2B5EF4-FFF2-40B4-BE49-F238E27FC236}">
                <a16:creationId xmlns:a16="http://schemas.microsoft.com/office/drawing/2014/main" id="{49BD2A77-AFC3-08FB-8B09-BE0F97D1471A}"/>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15-23-0467-00-04ab</a:t>
            </a:r>
            <a:endParaRPr lang="en-US" altLang="en-US" sz="1400" b="1" dirty="0"/>
          </a:p>
        </p:txBody>
      </p:sp>
      <p:sp>
        <p:nvSpPr>
          <p:cNvPr id="7" name="Rectangle 6">
            <a:extLst>
              <a:ext uri="{FF2B5EF4-FFF2-40B4-BE49-F238E27FC236}">
                <a16:creationId xmlns:a16="http://schemas.microsoft.com/office/drawing/2014/main" id="{EAEA58D0-F9B0-026C-ABCF-BBADF9188FD2}"/>
              </a:ext>
            </a:extLst>
          </p:cNvPr>
          <p:cNvSpPr>
            <a:spLocks noChangeArrowheads="1"/>
          </p:cNvSpPr>
          <p:nvPr/>
        </p:nvSpPr>
        <p:spPr bwMode="auto">
          <a:xfrm>
            <a:off x="914400" y="40183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r>
              <a:rPr lang="en-US" altLang="en-US" sz="1400" b="1" dirty="0"/>
              <a:t>September 2023</a:t>
            </a:r>
          </a:p>
        </p:txBody>
      </p:sp>
      <p:pic>
        <p:nvPicPr>
          <p:cNvPr id="2050" name="Picture 2" descr="Frozen Time Concept Clock Ice Cube Retro Stock Photo - Download Image Now -  Frozen, Clock, Time - iStock">
            <a:extLst>
              <a:ext uri="{FF2B5EF4-FFF2-40B4-BE49-F238E27FC236}">
                <a16:creationId xmlns:a16="http://schemas.microsoft.com/office/drawing/2014/main" id="{3712D1F8-95C3-B135-1CDC-21F5106E71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5700" y="2666471"/>
            <a:ext cx="3975100" cy="2650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608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085F4-8B17-DA76-DEA0-09D6E2CE41DC}"/>
              </a:ext>
            </a:extLst>
          </p:cNvPr>
          <p:cNvSpPr>
            <a:spLocks noGrp="1"/>
          </p:cNvSpPr>
          <p:nvPr>
            <p:ph type="title"/>
          </p:nvPr>
        </p:nvSpPr>
        <p:spPr/>
        <p:txBody>
          <a:bodyPr/>
          <a:lstStyle/>
          <a:p>
            <a:r>
              <a:rPr lang="en-US" dirty="0"/>
              <a:t>Practice #2</a:t>
            </a:r>
          </a:p>
        </p:txBody>
      </p:sp>
      <p:sp>
        <p:nvSpPr>
          <p:cNvPr id="3" name="Content Placeholder 2">
            <a:extLst>
              <a:ext uri="{FF2B5EF4-FFF2-40B4-BE49-F238E27FC236}">
                <a16:creationId xmlns:a16="http://schemas.microsoft.com/office/drawing/2014/main" id="{126CC0C9-E930-125D-2248-3FE1B7F56B94}"/>
              </a:ext>
            </a:extLst>
          </p:cNvPr>
          <p:cNvSpPr>
            <a:spLocks noGrp="1"/>
          </p:cNvSpPr>
          <p:nvPr>
            <p:ph idx="1"/>
          </p:nvPr>
        </p:nvSpPr>
        <p:spPr>
          <a:xfrm>
            <a:off x="914400" y="1981200"/>
            <a:ext cx="10363200" cy="4343400"/>
          </a:xfrm>
        </p:spPr>
        <p:txBody>
          <a:bodyPr/>
          <a:lstStyle/>
          <a:p>
            <a:r>
              <a:rPr lang="en-US" dirty="0"/>
              <a:t>More collaborative revising/editing</a:t>
            </a:r>
          </a:p>
          <a:p>
            <a:pPr lvl="1"/>
            <a:r>
              <a:rPr lang="en-US" dirty="0"/>
              <a:t>IEEE is professional</a:t>
            </a:r>
          </a:p>
          <a:p>
            <a:pPr lvl="2"/>
            <a:r>
              <a:rPr lang="en-US" dirty="0"/>
              <a:t>numerous journals and standards</a:t>
            </a:r>
          </a:p>
          <a:p>
            <a:pPr lvl="1"/>
            <a:r>
              <a:rPr lang="en-US" dirty="0"/>
              <a:t>4ab has much larger scope compared to previous counterparts</a:t>
            </a:r>
          </a:p>
          <a:p>
            <a:pPr lvl="2"/>
            <a:r>
              <a:rPr lang="en-US" dirty="0"/>
              <a:t>1 Editor-in-Chief</a:t>
            </a:r>
          </a:p>
          <a:p>
            <a:pPr lvl="2"/>
            <a:r>
              <a:rPr lang="en-US" dirty="0"/>
              <a:t>1 or more associate editors</a:t>
            </a:r>
          </a:p>
          <a:p>
            <a:pPr lvl="3"/>
            <a:r>
              <a:rPr lang="en-US" dirty="0"/>
              <a:t>volunteering role, not one official appointment</a:t>
            </a:r>
          </a:p>
          <a:p>
            <a:pPr lvl="4"/>
            <a:r>
              <a:rPr lang="en-US" dirty="0"/>
              <a:t>help our EIC and distribute the total load</a:t>
            </a:r>
          </a:p>
          <a:p>
            <a:pPr lvl="3"/>
            <a:r>
              <a:rPr lang="en-US" dirty="0"/>
              <a:t>EIC assigns tasks</a:t>
            </a:r>
          </a:p>
          <a:p>
            <a:pPr lvl="3"/>
            <a:r>
              <a:rPr lang="en-US" dirty="0"/>
              <a:t>each associate editor focus on one primary area</a:t>
            </a:r>
          </a:p>
          <a:p>
            <a:pPr lvl="4"/>
            <a:r>
              <a:rPr lang="en-US" dirty="0"/>
              <a:t>leading (sub-) group discussion</a:t>
            </a:r>
          </a:p>
          <a:p>
            <a:pPr lvl="4"/>
            <a:r>
              <a:rPr lang="en-US" dirty="0"/>
              <a:t>help revising the draft spec according to the review comments</a:t>
            </a:r>
          </a:p>
          <a:p>
            <a:pPr lvl="4"/>
            <a:r>
              <a:rPr lang="en-US" dirty="0"/>
              <a:t>no new inventions here, should follow agreed TFDs and reflect exactly</a:t>
            </a:r>
          </a:p>
        </p:txBody>
      </p:sp>
      <p:sp>
        <p:nvSpPr>
          <p:cNvPr id="4" name="Footer Placeholder 3">
            <a:extLst>
              <a:ext uri="{FF2B5EF4-FFF2-40B4-BE49-F238E27FC236}">
                <a16:creationId xmlns:a16="http://schemas.microsoft.com/office/drawing/2014/main" id="{D678124D-21E5-A24F-246C-5D5A9CE003E6}"/>
              </a:ext>
            </a:extLst>
          </p:cNvPr>
          <p:cNvSpPr>
            <a:spLocks noGrp="1"/>
          </p:cNvSpPr>
          <p:nvPr>
            <p:ph type="ftr" sz="quarter" idx="11"/>
          </p:nvPr>
        </p:nvSpPr>
        <p:spPr/>
        <p:txBody>
          <a:body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25D8B9D6-F96E-B151-8368-7553DCF6A5D3}"/>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
        <p:nvSpPr>
          <p:cNvPr id="6" name="Rectangle 5">
            <a:extLst>
              <a:ext uri="{FF2B5EF4-FFF2-40B4-BE49-F238E27FC236}">
                <a16:creationId xmlns:a16="http://schemas.microsoft.com/office/drawing/2014/main" id="{F492FEF1-EC79-4E70-F740-1402DF0EF3A7}"/>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15-23-0467-00-04ab</a:t>
            </a:r>
            <a:endParaRPr lang="en-US" altLang="en-US" sz="1400" b="1" dirty="0"/>
          </a:p>
        </p:txBody>
      </p:sp>
      <p:sp>
        <p:nvSpPr>
          <p:cNvPr id="7" name="Rectangle 6">
            <a:extLst>
              <a:ext uri="{FF2B5EF4-FFF2-40B4-BE49-F238E27FC236}">
                <a16:creationId xmlns:a16="http://schemas.microsoft.com/office/drawing/2014/main" id="{EB787DBC-DB6C-0D95-10B8-F42838BF9E1F}"/>
              </a:ext>
            </a:extLst>
          </p:cNvPr>
          <p:cNvSpPr>
            <a:spLocks noChangeArrowheads="1"/>
          </p:cNvSpPr>
          <p:nvPr/>
        </p:nvSpPr>
        <p:spPr bwMode="auto">
          <a:xfrm>
            <a:off x="914400" y="40183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r>
              <a:rPr lang="en-US" altLang="en-US" sz="1400" b="1" dirty="0"/>
              <a:t>September 2023</a:t>
            </a:r>
          </a:p>
        </p:txBody>
      </p:sp>
    </p:spTree>
    <p:extLst>
      <p:ext uri="{BB962C8B-B14F-4D97-AF65-F5344CB8AC3E}">
        <p14:creationId xmlns:p14="http://schemas.microsoft.com/office/powerpoint/2010/main" val="1190020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085F4-8B17-DA76-DEA0-09D6E2CE41DC}"/>
              </a:ext>
            </a:extLst>
          </p:cNvPr>
          <p:cNvSpPr>
            <a:spLocks noGrp="1"/>
          </p:cNvSpPr>
          <p:nvPr>
            <p:ph type="title"/>
          </p:nvPr>
        </p:nvSpPr>
        <p:spPr/>
        <p:txBody>
          <a:bodyPr/>
          <a:lstStyle/>
          <a:p>
            <a:r>
              <a:rPr lang="en-US" dirty="0"/>
              <a:t>Practice #3</a:t>
            </a:r>
          </a:p>
        </p:txBody>
      </p:sp>
      <p:sp>
        <p:nvSpPr>
          <p:cNvPr id="3" name="Content Placeholder 2">
            <a:extLst>
              <a:ext uri="{FF2B5EF4-FFF2-40B4-BE49-F238E27FC236}">
                <a16:creationId xmlns:a16="http://schemas.microsoft.com/office/drawing/2014/main" id="{126CC0C9-E930-125D-2248-3FE1B7F56B94}"/>
              </a:ext>
            </a:extLst>
          </p:cNvPr>
          <p:cNvSpPr>
            <a:spLocks noGrp="1"/>
          </p:cNvSpPr>
          <p:nvPr>
            <p:ph idx="1"/>
          </p:nvPr>
        </p:nvSpPr>
        <p:spPr>
          <a:xfrm>
            <a:off x="914400" y="1981200"/>
            <a:ext cx="6248400" cy="4114800"/>
          </a:xfrm>
        </p:spPr>
        <p:txBody>
          <a:bodyPr/>
          <a:lstStyle/>
          <a:p>
            <a:r>
              <a:rPr lang="en-US" dirty="0"/>
              <a:t>More information is desirable</a:t>
            </a:r>
          </a:p>
          <a:p>
            <a:pPr lvl="1"/>
            <a:r>
              <a:rPr lang="en-US" dirty="0"/>
              <a:t>Spec is typically mentioned the most difficult to read</a:t>
            </a:r>
          </a:p>
          <a:p>
            <a:pPr lvl="1"/>
            <a:r>
              <a:rPr lang="en-US" dirty="0"/>
              <a:t>More information is encouraged to facilitate clarify</a:t>
            </a:r>
          </a:p>
          <a:p>
            <a:pPr lvl="2"/>
            <a:r>
              <a:rPr lang="en-US" dirty="0"/>
              <a:t>more texts explaining the designs and clarifying the contexts</a:t>
            </a:r>
          </a:p>
          <a:p>
            <a:pPr lvl="3"/>
            <a:r>
              <a:rPr lang="en-US" dirty="0"/>
              <a:t>even though could be redundant sometimes</a:t>
            </a:r>
          </a:p>
          <a:p>
            <a:pPr lvl="2"/>
            <a:r>
              <a:rPr lang="en-US" dirty="0"/>
              <a:t>figures</a:t>
            </a:r>
          </a:p>
          <a:p>
            <a:pPr lvl="3"/>
            <a:r>
              <a:rPr lang="en-US" dirty="0"/>
              <a:t>a picture is worth 1000 words</a:t>
            </a:r>
          </a:p>
          <a:p>
            <a:pPr lvl="2"/>
            <a:r>
              <a:rPr lang="en-US" dirty="0"/>
              <a:t>tables</a:t>
            </a:r>
          </a:p>
          <a:p>
            <a:pPr lvl="2"/>
            <a:r>
              <a:rPr lang="en-US" dirty="0"/>
              <a:t>etc.</a:t>
            </a:r>
          </a:p>
        </p:txBody>
      </p:sp>
      <p:sp>
        <p:nvSpPr>
          <p:cNvPr id="4" name="Footer Placeholder 3">
            <a:extLst>
              <a:ext uri="{FF2B5EF4-FFF2-40B4-BE49-F238E27FC236}">
                <a16:creationId xmlns:a16="http://schemas.microsoft.com/office/drawing/2014/main" id="{D678124D-21E5-A24F-246C-5D5A9CE003E6}"/>
              </a:ext>
            </a:extLst>
          </p:cNvPr>
          <p:cNvSpPr>
            <a:spLocks noGrp="1"/>
          </p:cNvSpPr>
          <p:nvPr>
            <p:ph type="ftr" sz="quarter" idx="11"/>
          </p:nvPr>
        </p:nvSpPr>
        <p:spPr/>
        <p:txBody>
          <a:body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25D8B9D6-F96E-B151-8368-7553DCF6A5D3}"/>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sp>
        <p:nvSpPr>
          <p:cNvPr id="6" name="Rectangle 5">
            <a:extLst>
              <a:ext uri="{FF2B5EF4-FFF2-40B4-BE49-F238E27FC236}">
                <a16:creationId xmlns:a16="http://schemas.microsoft.com/office/drawing/2014/main" id="{36DC705F-E7A7-0D20-41A6-64093EA13DA2}"/>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15-23-0467-00-04ab</a:t>
            </a:r>
            <a:endParaRPr lang="en-US" altLang="en-US" sz="1400" b="1" dirty="0"/>
          </a:p>
        </p:txBody>
      </p:sp>
      <p:sp>
        <p:nvSpPr>
          <p:cNvPr id="7" name="Rectangle 6">
            <a:extLst>
              <a:ext uri="{FF2B5EF4-FFF2-40B4-BE49-F238E27FC236}">
                <a16:creationId xmlns:a16="http://schemas.microsoft.com/office/drawing/2014/main" id="{805B4C65-D738-9EE4-80FF-D04735A22911}"/>
              </a:ext>
            </a:extLst>
          </p:cNvPr>
          <p:cNvSpPr>
            <a:spLocks noChangeArrowheads="1"/>
          </p:cNvSpPr>
          <p:nvPr/>
        </p:nvSpPr>
        <p:spPr bwMode="auto">
          <a:xfrm>
            <a:off x="914400" y="40183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r>
              <a:rPr lang="en-US" altLang="en-US" sz="1400" b="1" dirty="0"/>
              <a:t>September 2023</a:t>
            </a:r>
          </a:p>
        </p:txBody>
      </p:sp>
      <p:sp>
        <p:nvSpPr>
          <p:cNvPr id="14" name="TextBox 13">
            <a:extLst>
              <a:ext uri="{FF2B5EF4-FFF2-40B4-BE49-F238E27FC236}">
                <a16:creationId xmlns:a16="http://schemas.microsoft.com/office/drawing/2014/main" id="{ED5978F3-F10D-88A9-5829-544A1E9FF891}"/>
              </a:ext>
            </a:extLst>
          </p:cNvPr>
          <p:cNvSpPr txBox="1"/>
          <p:nvPr/>
        </p:nvSpPr>
        <p:spPr>
          <a:xfrm>
            <a:off x="7264400" y="4921880"/>
            <a:ext cx="4267200" cy="646331"/>
          </a:xfrm>
          <a:prstGeom prst="rect">
            <a:avLst/>
          </a:prstGeom>
          <a:noFill/>
        </p:spPr>
        <p:txBody>
          <a:bodyPr wrap="square">
            <a:spAutoFit/>
          </a:bodyPr>
          <a:lstStyle/>
          <a:p>
            <a:pPr algn="ctr"/>
            <a:r>
              <a:rPr lang="en-US" sz="1800" dirty="0">
                <a:latin typeface="Helvetica Neue UltraLight" panose="02000206000000020004" pitchFamily="2" charset="0"/>
                <a:ea typeface="Helvetica Neue UltraLight" panose="02000206000000020004" pitchFamily="2" charset="0"/>
                <a:cs typeface="Helvetica Neue" panose="02000503000000020004" pitchFamily="2" charset="0"/>
              </a:rPr>
              <a:t>1001 words is worth </a:t>
            </a:r>
            <a:r>
              <a:rPr lang="en-US" sz="1800" dirty="0">
                <a:latin typeface="Helvetica Neue UltraLight" panose="02000206000000020004" pitchFamily="2" charset="0"/>
                <a:ea typeface="Helvetica Neue UltraLight" panose="02000206000000020004" pitchFamily="2" charset="0"/>
                <a:cs typeface="Helvetica Neue" panose="02000503000000020004" pitchFamily="2" charset="0"/>
              </a:rPr>
              <a:t>more than a </a:t>
            </a:r>
            <a:r>
              <a:rPr lang="en-US" sz="1800" dirty="0">
                <a:latin typeface="Helvetica Neue UltraLight" panose="02000206000000020004" pitchFamily="2" charset="0"/>
                <a:ea typeface="Helvetica Neue UltraLight" panose="02000206000000020004" pitchFamily="2" charset="0"/>
                <a:cs typeface="Helvetica Neue" panose="02000503000000020004" pitchFamily="2" charset="0"/>
              </a:rPr>
              <a:t>picture</a:t>
            </a:r>
          </a:p>
          <a:p>
            <a:pPr algn="ctr"/>
            <a:r>
              <a:rPr lang="en-US" sz="1800" dirty="0">
                <a:latin typeface="Helvetica Neue UltraLight" panose="02000206000000020004" pitchFamily="2" charset="0"/>
                <a:ea typeface="Helvetica Neue UltraLight" panose="02000206000000020004" pitchFamily="2" charset="0"/>
                <a:cs typeface="Helvetica Neue" panose="02000503000000020004" pitchFamily="2" charset="0"/>
              </a:rPr>
              <a:t>by John McCarthy</a:t>
            </a:r>
          </a:p>
        </p:txBody>
      </p:sp>
      <p:pic>
        <p:nvPicPr>
          <p:cNvPr id="1028" name="Picture 4">
            <a:extLst>
              <a:ext uri="{FF2B5EF4-FFF2-40B4-BE49-F238E27FC236}">
                <a16:creationId xmlns:a16="http://schemas.microsoft.com/office/drawing/2014/main" id="{BB8850A7-E155-E8AC-7FD5-85D0C5A38C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5500" y="2590800"/>
            <a:ext cx="1905000" cy="2208068"/>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474307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28081</TotalTime>
  <Words>478</Words>
  <Application>Microsoft Macintosh PowerPoint</Application>
  <PresentationFormat>Widescreen</PresentationFormat>
  <Paragraphs>67</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Helvetica Neue UltraLight</vt:lpstr>
      <vt:lpstr>Helvetica Neue UltraLight</vt:lpstr>
      <vt:lpstr>Times New Roman</vt:lpstr>
      <vt:lpstr>Office Theme</vt:lpstr>
      <vt:lpstr>PowerPoint Presentation</vt:lpstr>
      <vt:lpstr>Practice #1</vt:lpstr>
      <vt:lpstr>Practice #2</vt:lpstr>
      <vt:lpstr>Practice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Xiliang Luo</cp:lastModifiedBy>
  <cp:revision>1358</cp:revision>
  <cp:lastPrinted>1998-02-10T13:28:06Z</cp:lastPrinted>
  <dcterms:created xsi:type="dcterms:W3CDTF">2021-07-16T20:39:58Z</dcterms:created>
  <dcterms:modified xsi:type="dcterms:W3CDTF">2023-09-10T00:58:22Z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