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0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6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802.15-23/0439r1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05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</a:t>
            </a:r>
            <a:r>
              <a:rPr lang="en-US" altLang="en-US" sz="1800"/>
              <a:t>):  </a:t>
            </a:r>
            <a:r>
              <a:rPr lang="en-US" altLang="en-US" sz="1800" smtClean="0"/>
              <a:t>VACANT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88385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altLang="en-US" sz="2200" dirty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International spectrum regulatory process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Alex </a:t>
            </a:r>
            <a:r>
              <a:rPr lang="en-US" altLang="en-US" sz="1800" dirty="0" err="1">
                <a:cs typeface="Arial" panose="020B0604020202020204" pitchFamily="34" charset="0"/>
              </a:rPr>
              <a:t>Roytblat</a:t>
            </a:r>
            <a:r>
              <a:rPr lang="en-US" altLang="en-US" sz="1800" dirty="0">
                <a:cs typeface="Arial" panose="020B0604020202020204" pitchFamily="34" charset="0"/>
              </a:rPr>
              <a:t> (Wi-Fi Alliance)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57093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</a:t>
                      </a:r>
                      <a:r>
                        <a:rPr lang="en-US" sz="1500" baseline="0" dirty="0" smtClean="0"/>
                        <a:t>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</a:t>
            </a:r>
            <a:r>
              <a:rPr lang="en-US" altLang="en-US" sz="2200" dirty="0" smtClean="0">
                <a:cs typeface="Arial" panose="020B0604020202020204" pitchFamily="34" charset="0"/>
              </a:rPr>
              <a:t>interested in serving as the RR-TAG </a:t>
            </a:r>
            <a:r>
              <a:rPr lang="en-US" altLang="en-US" sz="2200" dirty="0" smtClean="0">
                <a:cs typeface="Arial" panose="020B0604020202020204" pitchFamily="34" charset="0"/>
              </a:rPr>
              <a:t>secretary or the ISUS ad-hoc chair, </a:t>
            </a:r>
            <a:r>
              <a:rPr lang="en-US" altLang="en-US" sz="2200" dirty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</a:t>
            </a:r>
            <a:r>
              <a:rPr lang="en-US" sz="1800" dirty="0" smtClean="0"/>
              <a:t>me </a:t>
            </a:r>
            <a:r>
              <a:rPr lang="en-US" sz="1800" dirty="0"/>
              <a:t>offline by Wednesday, 27 September 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69327</TotalTime>
  <Words>675</Words>
  <Application>Microsoft Office PowerPoint</Application>
  <PresentationFormat>Widescreen</PresentationFormat>
  <Paragraphs>137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15-23/0439r1</dc:title>
  <dc:creator>Edward Au</dc:creator>
  <cp:keywords>13 September 2023</cp:keywords>
  <cp:lastModifiedBy>Edward Au</cp:lastModifiedBy>
  <cp:revision>4991</cp:revision>
  <cp:lastPrinted>1601-01-01T00:00:00Z</cp:lastPrinted>
  <dcterms:created xsi:type="dcterms:W3CDTF">2016-03-03T14:54:45Z</dcterms:created>
  <dcterms:modified xsi:type="dcterms:W3CDTF">2023-09-10T20:24:48Z</dcterms:modified>
  <cp:category>Liaison Report</cp:category>
</cp:coreProperties>
</file>