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6"/>
  </p:notesMasterIdLst>
  <p:handoutMasterIdLst>
    <p:handoutMasterId r:id="rId7"/>
  </p:handoutMasterIdLst>
  <p:sldIdLst>
    <p:sldId id="359" r:id="rId2"/>
    <p:sldId id="363" r:id="rId3"/>
    <p:sldId id="380" r:id="rId4"/>
    <p:sldId id="364" r:id="rId5"/>
  </p:sldIdLst>
  <p:sldSz cx="9144000" cy="6858000" type="screen4x3"/>
  <p:notesSz cx="6858000" cy="9144000"/>
  <p:defaultTextStyle>
    <a:defPPr>
      <a:defRPr lang="en-US"/>
    </a:defPPr>
    <a:lvl1pPr algn="l" rtl="0" eaLnBrk="0" fontAlgn="base" hangingPunct="0">
      <a:spcBef>
        <a:spcPct val="0"/>
      </a:spcBef>
      <a:spcAft>
        <a:spcPct val="0"/>
      </a:spcAft>
      <a:defRPr sz="3200" kern="1200">
        <a:solidFill>
          <a:schemeClr val="tx1"/>
        </a:solidFill>
        <a:latin typeface="Times New Roman" pitchFamily="18" charset="0"/>
        <a:ea typeface="ＭＳ Ｐゴシック" pitchFamily="34" charset="-128"/>
        <a:cs typeface="+mn-cs"/>
      </a:defRPr>
    </a:lvl1pPr>
    <a:lvl2pPr marL="457200" algn="l" rtl="0" eaLnBrk="0" fontAlgn="base" hangingPunct="0">
      <a:spcBef>
        <a:spcPct val="0"/>
      </a:spcBef>
      <a:spcAft>
        <a:spcPct val="0"/>
      </a:spcAft>
      <a:defRPr sz="3200" kern="1200">
        <a:solidFill>
          <a:schemeClr val="tx1"/>
        </a:solidFill>
        <a:latin typeface="Times New Roman" pitchFamily="18" charset="0"/>
        <a:ea typeface="ＭＳ Ｐゴシック" pitchFamily="34" charset="-128"/>
        <a:cs typeface="+mn-cs"/>
      </a:defRPr>
    </a:lvl2pPr>
    <a:lvl3pPr marL="914400" algn="l" rtl="0" eaLnBrk="0" fontAlgn="base" hangingPunct="0">
      <a:spcBef>
        <a:spcPct val="0"/>
      </a:spcBef>
      <a:spcAft>
        <a:spcPct val="0"/>
      </a:spcAft>
      <a:defRPr sz="3200" kern="1200">
        <a:solidFill>
          <a:schemeClr val="tx1"/>
        </a:solidFill>
        <a:latin typeface="Times New Roman" pitchFamily="18" charset="0"/>
        <a:ea typeface="ＭＳ Ｐゴシック" pitchFamily="34" charset="-128"/>
        <a:cs typeface="+mn-cs"/>
      </a:defRPr>
    </a:lvl3pPr>
    <a:lvl4pPr marL="1371600" algn="l" rtl="0" eaLnBrk="0" fontAlgn="base" hangingPunct="0">
      <a:spcBef>
        <a:spcPct val="0"/>
      </a:spcBef>
      <a:spcAft>
        <a:spcPct val="0"/>
      </a:spcAft>
      <a:defRPr sz="3200" kern="1200">
        <a:solidFill>
          <a:schemeClr val="tx1"/>
        </a:solidFill>
        <a:latin typeface="Times New Roman" pitchFamily="18" charset="0"/>
        <a:ea typeface="ＭＳ Ｐゴシック" pitchFamily="34" charset="-128"/>
        <a:cs typeface="+mn-cs"/>
      </a:defRPr>
    </a:lvl4pPr>
    <a:lvl5pPr marL="1828800" algn="l" rtl="0" eaLnBrk="0" fontAlgn="base" hangingPunct="0">
      <a:spcBef>
        <a:spcPct val="0"/>
      </a:spcBef>
      <a:spcAft>
        <a:spcPct val="0"/>
      </a:spcAft>
      <a:defRPr sz="3200" kern="1200">
        <a:solidFill>
          <a:schemeClr val="tx1"/>
        </a:solidFill>
        <a:latin typeface="Times New Roman" pitchFamily="18" charset="0"/>
        <a:ea typeface="ＭＳ Ｐゴシック" pitchFamily="34" charset="-128"/>
        <a:cs typeface="+mn-cs"/>
      </a:defRPr>
    </a:lvl5pPr>
    <a:lvl6pPr marL="2286000" algn="l" defTabSz="914400" rtl="0" eaLnBrk="1" latinLnBrk="0" hangingPunct="1">
      <a:defRPr sz="3200" kern="1200">
        <a:solidFill>
          <a:schemeClr val="tx1"/>
        </a:solidFill>
        <a:latin typeface="Times New Roman" pitchFamily="18" charset="0"/>
        <a:ea typeface="ＭＳ Ｐゴシック" pitchFamily="34" charset="-128"/>
        <a:cs typeface="+mn-cs"/>
      </a:defRPr>
    </a:lvl6pPr>
    <a:lvl7pPr marL="2743200" algn="l" defTabSz="914400" rtl="0" eaLnBrk="1" latinLnBrk="0" hangingPunct="1">
      <a:defRPr sz="3200" kern="1200">
        <a:solidFill>
          <a:schemeClr val="tx1"/>
        </a:solidFill>
        <a:latin typeface="Times New Roman" pitchFamily="18" charset="0"/>
        <a:ea typeface="ＭＳ Ｐゴシック" pitchFamily="34" charset="-128"/>
        <a:cs typeface="+mn-cs"/>
      </a:defRPr>
    </a:lvl7pPr>
    <a:lvl8pPr marL="3200400" algn="l" defTabSz="914400" rtl="0" eaLnBrk="1" latinLnBrk="0" hangingPunct="1">
      <a:defRPr sz="3200" kern="1200">
        <a:solidFill>
          <a:schemeClr val="tx1"/>
        </a:solidFill>
        <a:latin typeface="Times New Roman" pitchFamily="18" charset="0"/>
        <a:ea typeface="ＭＳ Ｐゴシック" pitchFamily="34" charset="-128"/>
        <a:cs typeface="+mn-cs"/>
      </a:defRPr>
    </a:lvl8pPr>
    <a:lvl9pPr marL="3657600" algn="l" defTabSz="914400" rtl="0" eaLnBrk="1" latinLnBrk="0" hangingPunct="1">
      <a:defRPr sz="3200" kern="1200">
        <a:solidFill>
          <a:schemeClr val="tx1"/>
        </a:solidFill>
        <a:latin typeface="Times New Roman" pitchFamily="18" charset="0"/>
        <a:ea typeface="ＭＳ Ｐゴシック" pitchFamily="34"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9CC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1455" autoAdjust="0"/>
    <p:restoredTop sz="94676" autoAdjust="0"/>
  </p:normalViewPr>
  <p:slideViewPr>
    <p:cSldViewPr>
      <p:cViewPr varScale="1">
        <p:scale>
          <a:sx n="67" d="100"/>
          <a:sy n="67" d="100"/>
        </p:scale>
        <p:origin x="812" y="5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75" d="100"/>
        <a:sy n="75" d="100"/>
      </p:scale>
      <p:origin x="0" y="0"/>
    </p:cViewPr>
  </p:sorterViewPr>
  <p:notesViewPr>
    <p:cSldViewPr>
      <p:cViewPr varScale="1">
        <p:scale>
          <a:sx n="46" d="100"/>
          <a:sy n="46" d="100"/>
        </p:scale>
        <p:origin x="1796" y="32"/>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handoutMaster" Target="handoutMasters/handoutMaster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notesMaster" Target="notesMasters/notesMaster1.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3505200" y="171450"/>
            <a:ext cx="2665413" cy="212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b" anchorCtr="0" compatLnSpc="1">
            <a:prstTxWarp prst="textNoShape">
              <a:avLst/>
            </a:prstTxWarp>
            <a:spAutoFit/>
          </a:bodyPr>
          <a:lstStyle>
            <a:lvl1pPr algn="r" defTabSz="920750">
              <a:defRPr sz="1400" b="1">
                <a:latin typeface="Times New Roman" pitchFamily="18" charset="0"/>
                <a:ea typeface="+mn-ea"/>
              </a:defRPr>
            </a:lvl1pPr>
          </a:lstStyle>
          <a:p>
            <a:pPr>
              <a:defRPr/>
            </a:pPr>
            <a:r>
              <a:rPr lang="en-US"/>
              <a:t>doc.: IEEE 802.15-01/468r0</a:t>
            </a:r>
          </a:p>
        </p:txBody>
      </p:sp>
      <p:sp>
        <p:nvSpPr>
          <p:cNvPr id="3075" name="Rectangle 3"/>
          <p:cNvSpPr>
            <a:spLocks noGrp="1" noChangeArrowheads="1"/>
          </p:cNvSpPr>
          <p:nvPr>
            <p:ph type="dt" sz="quarter" idx="1"/>
          </p:nvPr>
        </p:nvSpPr>
        <p:spPr bwMode="auto">
          <a:xfrm>
            <a:off x="687388" y="171450"/>
            <a:ext cx="2284412" cy="212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b" anchorCtr="0" compatLnSpc="1">
            <a:prstTxWarp prst="textNoShape">
              <a:avLst/>
            </a:prstTxWarp>
            <a:spAutoFit/>
          </a:bodyPr>
          <a:lstStyle>
            <a:lvl1pPr defTabSz="920750">
              <a:defRPr sz="1400" b="1">
                <a:latin typeface="Times New Roman" pitchFamily="18" charset="0"/>
                <a:ea typeface="+mn-ea"/>
              </a:defRPr>
            </a:lvl1pPr>
          </a:lstStyle>
          <a:p>
            <a:pPr>
              <a:defRPr/>
            </a:pPr>
            <a:r>
              <a:rPr lang="en-US"/>
              <a:t>November 2001</a:t>
            </a:r>
          </a:p>
        </p:txBody>
      </p:sp>
      <p:sp>
        <p:nvSpPr>
          <p:cNvPr id="3076" name="Rectangle 4"/>
          <p:cNvSpPr>
            <a:spLocks noGrp="1" noChangeArrowheads="1"/>
          </p:cNvSpPr>
          <p:nvPr>
            <p:ph type="ftr" sz="quarter" idx="2"/>
          </p:nvPr>
        </p:nvSpPr>
        <p:spPr bwMode="auto">
          <a:xfrm>
            <a:off x="4114800" y="8850313"/>
            <a:ext cx="2133600" cy="152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algn="r" defTabSz="920750">
              <a:defRPr sz="1000">
                <a:latin typeface="Times New Roman" pitchFamily="18" charset="0"/>
                <a:ea typeface="+mn-ea"/>
              </a:defRPr>
            </a:lvl1pPr>
          </a:lstStyle>
          <a:p>
            <a:pPr>
              <a:defRPr/>
            </a:pPr>
            <a:r>
              <a:rPr lang="en-US"/>
              <a:t>Robert F. Heile</a:t>
            </a:r>
          </a:p>
        </p:txBody>
      </p:sp>
      <p:sp>
        <p:nvSpPr>
          <p:cNvPr id="3077" name="Rectangle 5"/>
          <p:cNvSpPr>
            <a:spLocks noGrp="1" noChangeArrowheads="1"/>
          </p:cNvSpPr>
          <p:nvPr>
            <p:ph type="sldNum" sz="quarter" idx="3"/>
          </p:nvPr>
        </p:nvSpPr>
        <p:spPr bwMode="auto">
          <a:xfrm>
            <a:off x="2667000" y="8850313"/>
            <a:ext cx="1371600" cy="152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algn="ctr" defTabSz="920750">
              <a:defRPr sz="1000"/>
            </a:lvl1pPr>
          </a:lstStyle>
          <a:p>
            <a:pPr>
              <a:defRPr/>
            </a:pPr>
            <a:r>
              <a:rPr lang="en-US"/>
              <a:t>Page </a:t>
            </a:r>
            <a:fld id="{D5CB87EC-05DA-49A1-AD33-2683CE92549F}" type="slidenum">
              <a:rPr lang="en-US"/>
              <a:pPr>
                <a:defRPr/>
              </a:pPr>
              <a:t>‹#›</a:t>
            </a:fld>
            <a:endParaRPr lang="en-US"/>
          </a:p>
        </p:txBody>
      </p:sp>
      <p:sp>
        <p:nvSpPr>
          <p:cNvPr id="13318" name="Line 6"/>
          <p:cNvSpPr>
            <a:spLocks noChangeShapeType="1"/>
          </p:cNvSpPr>
          <p:nvPr/>
        </p:nvSpPr>
        <p:spPr bwMode="auto">
          <a:xfrm>
            <a:off x="685800" y="381000"/>
            <a:ext cx="5486400"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latin typeface="Times New Roman" charset="0"/>
              <a:ea typeface="ＭＳ Ｐゴシック" charset="0"/>
            </a:endParaRPr>
          </a:p>
        </p:txBody>
      </p:sp>
      <p:sp>
        <p:nvSpPr>
          <p:cNvPr id="13319" name="Rectangle 7"/>
          <p:cNvSpPr>
            <a:spLocks noChangeArrowheads="1"/>
          </p:cNvSpPr>
          <p:nvPr/>
        </p:nvSpPr>
        <p:spPr bwMode="auto">
          <a:xfrm>
            <a:off x="685800" y="8850313"/>
            <a:ext cx="703263" cy="365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0" tIns="0" rIns="0" bIns="0">
            <a:spAutoFit/>
          </a:bodyPr>
          <a:lstStyle/>
          <a:p>
            <a:pPr defTabSz="920750">
              <a:defRPr/>
            </a:pPr>
            <a:r>
              <a:rPr lang="en-US" sz="1200">
                <a:latin typeface="Times New Roman" charset="0"/>
                <a:ea typeface="ＭＳ Ｐゴシック" charset="0"/>
              </a:rPr>
              <a:t>Submission</a:t>
            </a:r>
          </a:p>
        </p:txBody>
      </p:sp>
      <p:sp>
        <p:nvSpPr>
          <p:cNvPr id="13320" name="Line 8"/>
          <p:cNvSpPr>
            <a:spLocks noChangeShapeType="1"/>
          </p:cNvSpPr>
          <p:nvPr/>
        </p:nvSpPr>
        <p:spPr bwMode="auto">
          <a:xfrm>
            <a:off x="685800" y="8839200"/>
            <a:ext cx="5638800"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latin typeface="Times New Roman" charset="0"/>
              <a:ea typeface="ＭＳ Ｐゴシック" charset="0"/>
            </a:endParaRPr>
          </a:p>
        </p:txBody>
      </p:sp>
    </p:spTree>
    <p:extLst>
      <p:ext uri="{BB962C8B-B14F-4D97-AF65-F5344CB8AC3E}">
        <p14:creationId xmlns:p14="http://schemas.microsoft.com/office/powerpoint/2010/main" val="429237928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273" name="Line 9"/>
          <p:cNvSpPr>
            <a:spLocks noChangeShapeType="1"/>
          </p:cNvSpPr>
          <p:nvPr/>
        </p:nvSpPr>
        <p:spPr bwMode="auto">
          <a:xfrm>
            <a:off x="715963" y="8851900"/>
            <a:ext cx="5426075"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latin typeface="Times New Roman" charset="0"/>
              <a:ea typeface="ＭＳ Ｐゴシック" charset="0"/>
            </a:endParaRPr>
          </a:p>
        </p:txBody>
      </p:sp>
      <p:sp>
        <p:nvSpPr>
          <p:cNvPr id="11274" name="Line 10"/>
          <p:cNvSpPr>
            <a:spLocks noChangeShapeType="1"/>
          </p:cNvSpPr>
          <p:nvPr/>
        </p:nvSpPr>
        <p:spPr bwMode="auto">
          <a:xfrm>
            <a:off x="641350" y="292100"/>
            <a:ext cx="5575300"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latin typeface="Times New Roman" charset="0"/>
              <a:ea typeface="ＭＳ Ｐゴシック" charset="0"/>
            </a:endParaRPr>
          </a:p>
        </p:txBody>
      </p:sp>
      <p:sp>
        <p:nvSpPr>
          <p:cNvPr id="2" name="Slide Image Placeholder 1">
            <a:extLst>
              <a:ext uri="{FF2B5EF4-FFF2-40B4-BE49-F238E27FC236}">
                <a16:creationId xmlns:a16="http://schemas.microsoft.com/office/drawing/2014/main" id="{0AEED6CC-816A-E548-A8CE-9121A88906AA}"/>
              </a:ext>
            </a:extLst>
          </p:cNvPr>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Tree>
    <p:extLst>
      <p:ext uri="{BB962C8B-B14F-4D97-AF65-F5344CB8AC3E}">
        <p14:creationId xmlns:p14="http://schemas.microsoft.com/office/powerpoint/2010/main" val="3426628279"/>
      </p:ext>
    </p:extLst>
  </p:cSld>
  <p:clrMap bg1="lt1" tx1="dk1" bg2="lt2" tx2="dk2" accent1="accent1" accent2="accent2" accent3="accent3" accent4="accent4" accent5="accent5" accent6="accent6" hlink="hlink" folHlink="folHlink"/>
  <p:hf/>
  <p:notesStyle>
    <a:lvl1pPr algn="l" defTabSz="933450" rtl="0" eaLnBrk="0" fontAlgn="base" hangingPunct="0">
      <a:spcBef>
        <a:spcPct val="30000"/>
      </a:spcBef>
      <a:spcAft>
        <a:spcPct val="0"/>
      </a:spcAft>
      <a:defRPr sz="1200" kern="1200">
        <a:solidFill>
          <a:schemeClr val="tx1"/>
        </a:solidFill>
        <a:latin typeface="Times New Roman" pitchFamily="18" charset="0"/>
        <a:ea typeface="ＭＳ Ｐゴシック" charset="0"/>
        <a:cs typeface="+mn-cs"/>
      </a:defRPr>
    </a:lvl1pPr>
    <a:lvl2pPr marL="114300" algn="l" defTabSz="933450" rtl="0" eaLnBrk="0" fontAlgn="base" hangingPunct="0">
      <a:spcBef>
        <a:spcPct val="30000"/>
      </a:spcBef>
      <a:spcAft>
        <a:spcPct val="0"/>
      </a:spcAft>
      <a:defRPr sz="1200" kern="1200">
        <a:solidFill>
          <a:schemeClr val="tx1"/>
        </a:solidFill>
        <a:latin typeface="Times New Roman" pitchFamily="18" charset="0"/>
        <a:ea typeface="ＭＳ Ｐゴシック" charset="0"/>
        <a:cs typeface="+mn-cs"/>
      </a:defRPr>
    </a:lvl2pPr>
    <a:lvl3pPr marL="228600" algn="l" defTabSz="933450" rtl="0" eaLnBrk="0" fontAlgn="base" hangingPunct="0">
      <a:spcBef>
        <a:spcPct val="30000"/>
      </a:spcBef>
      <a:spcAft>
        <a:spcPct val="0"/>
      </a:spcAft>
      <a:defRPr sz="1200" kern="1200">
        <a:solidFill>
          <a:schemeClr val="tx1"/>
        </a:solidFill>
        <a:latin typeface="Times New Roman" pitchFamily="18" charset="0"/>
        <a:ea typeface="ＭＳ Ｐゴシック" charset="0"/>
        <a:cs typeface="+mn-cs"/>
      </a:defRPr>
    </a:lvl3pPr>
    <a:lvl4pPr marL="342900" algn="l" defTabSz="933450" rtl="0" eaLnBrk="0" fontAlgn="base" hangingPunct="0">
      <a:spcBef>
        <a:spcPct val="30000"/>
      </a:spcBef>
      <a:spcAft>
        <a:spcPct val="0"/>
      </a:spcAft>
      <a:defRPr sz="1200" kern="1200">
        <a:solidFill>
          <a:schemeClr val="tx1"/>
        </a:solidFill>
        <a:latin typeface="Times New Roman" pitchFamily="18" charset="0"/>
        <a:ea typeface="ＭＳ Ｐゴシック" charset="0"/>
        <a:cs typeface="+mn-cs"/>
      </a:defRPr>
    </a:lvl4pPr>
    <a:lvl5pPr marL="457200" algn="l" defTabSz="933450" rtl="0" eaLnBrk="0" fontAlgn="base" hangingPunct="0">
      <a:spcBef>
        <a:spcPct val="30000"/>
      </a:spcBef>
      <a:spcAft>
        <a:spcPct val="0"/>
      </a:spcAft>
      <a:defRPr sz="1200" kern="1200">
        <a:solidFill>
          <a:schemeClr val="tx1"/>
        </a:solidFill>
        <a:latin typeface="Times New Roman" pitchFamily="18" charset="0"/>
        <a:ea typeface="ＭＳ Ｐゴシック" charset="0"/>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6" name="Rectangle 6"/>
          <p:cNvSpPr>
            <a:spLocks noGrp="1" noChangeArrowheads="1"/>
          </p:cNvSpPr>
          <p:nvPr>
            <p:ph type="sldNum" sz="quarter" idx="12"/>
          </p:nvPr>
        </p:nvSpPr>
        <p:spPr>
          <a:ln/>
        </p:spPr>
        <p:txBody>
          <a:bodyPr/>
          <a:lstStyle>
            <a:lvl1pPr>
              <a:defRPr/>
            </a:lvl1pPr>
          </a:lstStyle>
          <a:p>
            <a:pPr>
              <a:defRPr/>
            </a:pPr>
            <a:r>
              <a:rPr lang="en-US"/>
              <a:t>Slide </a:t>
            </a:r>
            <a:fld id="{8269BD7D-1DCB-4C55-B36B-7043228FA0F3}" type="slidenum">
              <a:rPr lang="en-US"/>
              <a:pPr>
                <a:defRPr/>
              </a:pPr>
              <a:t>‹#›</a:t>
            </a:fld>
            <a:endParaRPr lang="en-US"/>
          </a:p>
        </p:txBody>
      </p:sp>
      <p:sp>
        <p:nvSpPr>
          <p:cNvPr id="7" name="TextBox 6">
            <a:extLst>
              <a:ext uri="{FF2B5EF4-FFF2-40B4-BE49-F238E27FC236}">
                <a16:creationId xmlns:a16="http://schemas.microsoft.com/office/drawing/2014/main" id="{D9278CFC-6982-294A-ABFA-64C1A0D13BCF}"/>
              </a:ext>
            </a:extLst>
          </p:cNvPr>
          <p:cNvSpPr txBox="1"/>
          <p:nvPr userDrawn="1"/>
        </p:nvSpPr>
        <p:spPr>
          <a:xfrm>
            <a:off x="8325853" y="519764"/>
            <a:ext cx="184731" cy="584775"/>
          </a:xfrm>
          <a:prstGeom prst="rect">
            <a:avLst/>
          </a:prstGeom>
          <a:noFill/>
        </p:spPr>
        <p:txBody>
          <a:bodyPr wrap="none" rtlCol="0">
            <a:spAutoFit/>
          </a:bodyPr>
          <a:lstStyle/>
          <a:p>
            <a:endParaRPr lang="en-US" dirty="0"/>
          </a:p>
        </p:txBody>
      </p:sp>
      <p:sp>
        <p:nvSpPr>
          <p:cNvPr id="8" name="TextBox 7">
            <a:extLst>
              <a:ext uri="{FF2B5EF4-FFF2-40B4-BE49-F238E27FC236}">
                <a16:creationId xmlns:a16="http://schemas.microsoft.com/office/drawing/2014/main" id="{4D2E936D-6A11-C44F-942B-2DED49317366}"/>
              </a:ext>
            </a:extLst>
          </p:cNvPr>
          <p:cNvSpPr txBox="1"/>
          <p:nvPr userDrawn="1"/>
        </p:nvSpPr>
        <p:spPr>
          <a:xfrm>
            <a:off x="7940842" y="519764"/>
            <a:ext cx="184731" cy="584775"/>
          </a:xfrm>
          <a:prstGeom prst="rect">
            <a:avLst/>
          </a:prstGeom>
          <a:noFill/>
        </p:spPr>
        <p:txBody>
          <a:bodyPr wrap="none" rtlCol="0">
            <a:spAutoFit/>
          </a:bodyPr>
          <a:lstStyle/>
          <a:p>
            <a:endParaRPr lang="en-US" dirty="0"/>
          </a:p>
        </p:txBody>
      </p:sp>
      <p:sp>
        <p:nvSpPr>
          <p:cNvPr id="9" name="TextBox 8">
            <a:extLst>
              <a:ext uri="{FF2B5EF4-FFF2-40B4-BE49-F238E27FC236}">
                <a16:creationId xmlns:a16="http://schemas.microsoft.com/office/drawing/2014/main" id="{099E0B8D-1721-C14A-8963-980C6B4ACC25}"/>
              </a:ext>
            </a:extLst>
          </p:cNvPr>
          <p:cNvSpPr txBox="1"/>
          <p:nvPr userDrawn="1"/>
        </p:nvSpPr>
        <p:spPr>
          <a:xfrm>
            <a:off x="7257448" y="481263"/>
            <a:ext cx="184731" cy="584775"/>
          </a:xfrm>
          <a:prstGeom prst="rect">
            <a:avLst/>
          </a:prstGeom>
          <a:noFill/>
        </p:spPr>
        <p:txBody>
          <a:bodyPr wrap="none" rtlCol="0">
            <a:spAutoFit/>
          </a:bodyPr>
          <a:lstStyle/>
          <a:p>
            <a:endParaRPr lang="en-US" dirty="0"/>
          </a:p>
        </p:txBody>
      </p:sp>
    </p:spTree>
    <p:extLst>
      <p:ext uri="{BB962C8B-B14F-4D97-AF65-F5344CB8AC3E}">
        <p14:creationId xmlns:p14="http://schemas.microsoft.com/office/powerpoint/2010/main" val="173041089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0"/>
            <a:ext cx="7772400" cy="1066800"/>
          </a:xfrm>
        </p:spPr>
        <p:txBody>
          <a:bodyPr/>
          <a:lstStyle/>
          <a:p>
            <a:r>
              <a:rPr lang="en-US"/>
              <a:t>Click to edit Master title style</a:t>
            </a:r>
          </a:p>
        </p:txBody>
      </p:sp>
      <p:sp>
        <p:nvSpPr>
          <p:cNvPr id="3" name="Text Placeholder 2"/>
          <p:cNvSpPr>
            <a:spLocks noGrp="1"/>
          </p:cNvSpPr>
          <p:nvPr>
            <p:ph type="body" sz="half" idx="1"/>
          </p:nvPr>
        </p:nvSpPr>
        <p:spPr>
          <a:xfrm>
            <a:off x="685800" y="1981200"/>
            <a:ext cx="3810000" cy="4114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981200"/>
            <a:ext cx="3810000" cy="4114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6"/>
          <p:cNvSpPr>
            <a:spLocks noGrp="1" noChangeArrowheads="1"/>
          </p:cNvSpPr>
          <p:nvPr>
            <p:ph type="sldNum" sz="quarter" idx="12"/>
          </p:nvPr>
        </p:nvSpPr>
        <p:spPr>
          <a:ln/>
        </p:spPr>
        <p:txBody>
          <a:bodyPr/>
          <a:lstStyle>
            <a:lvl1pPr>
              <a:defRPr/>
            </a:lvl1pPr>
          </a:lstStyle>
          <a:p>
            <a:pPr>
              <a:defRPr/>
            </a:pPr>
            <a:r>
              <a:rPr lang="en-US"/>
              <a:t>Slide </a:t>
            </a:r>
            <a:fld id="{C251FCF5-DCE1-4BE7-BAC9-5817EB43EA6A}" type="slidenum">
              <a:rPr lang="en-US"/>
              <a:pPr>
                <a:defRPr/>
              </a:pPr>
              <a:t>‹#›</a:t>
            </a:fld>
            <a:endParaRPr lang="en-US"/>
          </a:p>
        </p:txBody>
      </p:sp>
      <p:sp>
        <p:nvSpPr>
          <p:cNvPr id="8" name="Rectangle 5">
            <a:extLst>
              <a:ext uri="{FF2B5EF4-FFF2-40B4-BE49-F238E27FC236}">
                <a16:creationId xmlns:a16="http://schemas.microsoft.com/office/drawing/2014/main" id="{12AC5FFF-9316-BA20-E3B3-38A4872F4735}"/>
              </a:ext>
            </a:extLst>
          </p:cNvPr>
          <p:cNvSpPr>
            <a:spLocks noGrp="1" noChangeArrowheads="1"/>
          </p:cNvSpPr>
          <p:nvPr>
            <p:ph type="ftr" sz="quarter" idx="11"/>
          </p:nvPr>
        </p:nvSpPr>
        <p:spPr>
          <a:xfrm>
            <a:off x="5486400" y="6475413"/>
            <a:ext cx="3124200" cy="184666"/>
          </a:xfrm>
          <a:prstGeom prst="rect">
            <a:avLst/>
          </a:prstGeom>
          <a:ln/>
        </p:spPr>
        <p:txBody>
          <a:bodyPr/>
          <a:lstStyle>
            <a:lvl1pPr>
              <a:defRPr/>
            </a:lvl1pPr>
          </a:lstStyle>
          <a:p>
            <a:pPr>
              <a:defRPr/>
            </a:pPr>
            <a:r>
              <a:rPr lang="en-US" dirty="0"/>
              <a:t>Clint Powell, Meta Platforms</a:t>
            </a:r>
          </a:p>
        </p:txBody>
      </p:sp>
    </p:spTree>
    <p:extLst>
      <p:ext uri="{BB962C8B-B14F-4D97-AF65-F5344CB8AC3E}">
        <p14:creationId xmlns:p14="http://schemas.microsoft.com/office/powerpoint/2010/main" val="3731129419"/>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85800"/>
            <a:ext cx="7772400" cy="106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a:extLst>
        </p:spPr>
        <p:txBody>
          <a:bodyPr vert="horz" wrap="square" lIns="92075" tIns="46038" rIns="92075" bIns="46038" numCol="1" anchor="ctr" anchorCtr="0" compatLnSpc="1">
            <a:prstTxWarp prst="textNoShape">
              <a:avLst/>
            </a:prstTxWarp>
          </a:bodyPr>
          <a:lstStyle/>
          <a:p>
            <a:pPr lvl="0"/>
            <a:r>
              <a:rPr lang="en-US"/>
              <a:t>Click to edit Master title style</a:t>
            </a:r>
          </a:p>
        </p:txBody>
      </p:sp>
      <p:sp>
        <p:nvSpPr>
          <p:cNvPr id="1027" name="Rectangle 3"/>
          <p:cNvSpPr>
            <a:spLocks noGrp="1" noChangeArrowheads="1"/>
          </p:cNvSpPr>
          <p:nvPr>
            <p:ph type="body" idx="1"/>
          </p:nvPr>
        </p:nvSpPr>
        <p:spPr bwMode="auto">
          <a:xfrm>
            <a:off x="685800" y="1981200"/>
            <a:ext cx="7772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a:extLst>
        </p:spPr>
        <p:txBody>
          <a:bodyPr vert="horz" wrap="square" lIns="92075" tIns="46038" rIns="92075" bIns="46038"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30" name="Rectangle 6"/>
          <p:cNvSpPr>
            <a:spLocks noGrp="1" noChangeArrowheads="1"/>
          </p:cNvSpPr>
          <p:nvPr>
            <p:ph type="sldNum" sz="quarter" idx="4"/>
          </p:nvPr>
        </p:nvSpPr>
        <p:spPr bwMode="auto">
          <a:xfrm>
            <a:off x="4344988" y="6475413"/>
            <a:ext cx="530225" cy="1825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t" anchorCtr="0" compatLnSpc="1">
            <a:prstTxWarp prst="textNoShape">
              <a:avLst/>
            </a:prstTxWarp>
            <a:spAutoFit/>
          </a:bodyPr>
          <a:lstStyle>
            <a:lvl1pPr algn="ctr">
              <a:defRPr sz="1200"/>
            </a:lvl1pPr>
          </a:lstStyle>
          <a:p>
            <a:pPr>
              <a:defRPr/>
            </a:pPr>
            <a:r>
              <a:rPr lang="en-US"/>
              <a:t>Slide </a:t>
            </a:r>
            <a:fld id="{B0E774AB-328E-4169-BDA4-F9A4CFC1ECF4}" type="slidenum">
              <a:rPr lang="en-US"/>
              <a:pPr>
                <a:defRPr/>
              </a:pPr>
              <a:t>‹#›</a:t>
            </a:fld>
            <a:endParaRPr lang="en-US"/>
          </a:p>
        </p:txBody>
      </p:sp>
      <p:sp>
        <p:nvSpPr>
          <p:cNvPr id="1031" name="Rectangle 7"/>
          <p:cNvSpPr>
            <a:spLocks noChangeArrowheads="1"/>
          </p:cNvSpPr>
          <p:nvPr userDrawn="1"/>
        </p:nvSpPr>
        <p:spPr bwMode="auto">
          <a:xfrm>
            <a:off x="4267200" y="393700"/>
            <a:ext cx="4191000" cy="215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0" tIns="0" rIns="0" bIns="0" anchor="b">
            <a:spAutoFit/>
          </a:bodyPr>
          <a:lstStyle/>
          <a:p>
            <a:pPr lvl="4" algn="r">
              <a:defRPr/>
            </a:pPr>
            <a:r>
              <a:rPr lang="en-US" sz="1400" b="1" dirty="0">
                <a:latin typeface="Times New Roman" charset="0"/>
                <a:ea typeface="ＭＳ Ｐゴシック" charset="0"/>
              </a:rPr>
              <a:t>doc.: IEEE 802.15-23-0420-01</a:t>
            </a:r>
          </a:p>
        </p:txBody>
      </p:sp>
      <p:sp>
        <p:nvSpPr>
          <p:cNvPr id="1032" name="Line 8"/>
          <p:cNvSpPr>
            <a:spLocks noChangeShapeType="1"/>
          </p:cNvSpPr>
          <p:nvPr/>
        </p:nvSpPr>
        <p:spPr bwMode="auto">
          <a:xfrm>
            <a:off x="685800" y="609600"/>
            <a:ext cx="7772400"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dirty="0">
              <a:latin typeface="Times New Roman" charset="0"/>
              <a:ea typeface="ＭＳ Ｐゴシック" charset="0"/>
            </a:endParaRPr>
          </a:p>
        </p:txBody>
      </p:sp>
      <p:sp>
        <p:nvSpPr>
          <p:cNvPr id="1033" name="Rectangle 9"/>
          <p:cNvSpPr>
            <a:spLocks noChangeArrowheads="1"/>
          </p:cNvSpPr>
          <p:nvPr/>
        </p:nvSpPr>
        <p:spPr bwMode="auto">
          <a:xfrm>
            <a:off x="685800" y="6475413"/>
            <a:ext cx="711200" cy="1825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0" tIns="0" rIns="0" bIns="0">
            <a:spAutoFit/>
          </a:bodyPr>
          <a:lstStyle/>
          <a:p>
            <a:pPr>
              <a:defRPr/>
            </a:pPr>
            <a:r>
              <a:rPr lang="en-US" sz="1200" dirty="0">
                <a:latin typeface="Times New Roman" charset="0"/>
                <a:ea typeface="ＭＳ Ｐゴシック" charset="0"/>
              </a:rPr>
              <a:t>Submission</a:t>
            </a:r>
          </a:p>
        </p:txBody>
      </p:sp>
      <p:sp>
        <p:nvSpPr>
          <p:cNvPr id="1034" name="Line 10"/>
          <p:cNvSpPr>
            <a:spLocks noChangeShapeType="1"/>
          </p:cNvSpPr>
          <p:nvPr/>
        </p:nvSpPr>
        <p:spPr bwMode="auto">
          <a:xfrm>
            <a:off x="685800" y="6477000"/>
            <a:ext cx="7848600"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latin typeface="Times New Roman" charset="0"/>
              <a:ea typeface="ＭＳ Ｐゴシック" charset="0"/>
            </a:endParaRPr>
          </a:p>
        </p:txBody>
      </p:sp>
      <p:sp>
        <p:nvSpPr>
          <p:cNvPr id="3" name="Rectangle 9">
            <a:extLst>
              <a:ext uri="{FF2B5EF4-FFF2-40B4-BE49-F238E27FC236}">
                <a16:creationId xmlns:a16="http://schemas.microsoft.com/office/drawing/2014/main" id="{206BDF95-B92A-A917-90F6-D44BC10530BB}"/>
              </a:ext>
            </a:extLst>
          </p:cNvPr>
          <p:cNvSpPr>
            <a:spLocks noChangeArrowheads="1"/>
          </p:cNvSpPr>
          <p:nvPr userDrawn="1"/>
        </p:nvSpPr>
        <p:spPr bwMode="auto">
          <a:xfrm>
            <a:off x="685800" y="413854"/>
            <a:ext cx="1525588" cy="2154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lIns="0" tIns="0" rIns="0" bIns="0">
            <a:spAutoFit/>
          </a:bodyPr>
          <a:lstStyle/>
          <a:p>
            <a:pPr>
              <a:defRPr/>
            </a:pPr>
            <a:r>
              <a:rPr lang="en-US" sz="1400" b="1" dirty="0">
                <a:latin typeface="Times New Roman" charset="0"/>
                <a:ea typeface="ＭＳ Ｐゴシック" charset="0"/>
              </a:rPr>
              <a:t>July 2023</a:t>
            </a:r>
            <a:endParaRPr lang="en-US" sz="1200" b="1" dirty="0">
              <a:latin typeface="Times New Roman" charset="0"/>
              <a:ea typeface="ＭＳ Ｐゴシック" charset="0"/>
            </a:endParaRPr>
          </a:p>
        </p:txBody>
      </p:sp>
      <p:sp>
        <p:nvSpPr>
          <p:cNvPr id="5" name="Rectangle 9">
            <a:extLst>
              <a:ext uri="{FF2B5EF4-FFF2-40B4-BE49-F238E27FC236}">
                <a16:creationId xmlns:a16="http://schemas.microsoft.com/office/drawing/2014/main" id="{5FAB2CC2-B985-EF78-915C-8329A99CE861}"/>
              </a:ext>
            </a:extLst>
          </p:cNvPr>
          <p:cNvSpPr>
            <a:spLocks noChangeArrowheads="1"/>
          </p:cNvSpPr>
          <p:nvPr userDrawn="1"/>
        </p:nvSpPr>
        <p:spPr bwMode="auto">
          <a:xfrm>
            <a:off x="6324600" y="6469556"/>
            <a:ext cx="2206297" cy="1846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lIns="0" tIns="0" rIns="0" bIns="0">
            <a:spAutoFit/>
          </a:bodyPr>
          <a:lstStyle/>
          <a:p>
            <a:pPr algn="r">
              <a:defRPr/>
            </a:pPr>
            <a:r>
              <a:rPr lang="en-US" sz="1200" dirty="0"/>
              <a:t>Clint Powell, HID Global</a:t>
            </a:r>
          </a:p>
        </p:txBody>
      </p:sp>
    </p:spTree>
  </p:cSld>
  <p:clrMap bg1="lt1" tx1="dk1" bg2="lt2" tx2="dk2" accent1="accent1" accent2="accent2" accent3="accent3" accent4="accent4" accent5="accent5" accent6="accent6" hlink="hlink" folHlink="folHlink"/>
  <p:sldLayoutIdLst>
    <p:sldLayoutId id="2147483649" r:id="rId1"/>
    <p:sldLayoutId id="2147483660" r:id="rId2"/>
  </p:sldLayoutIdLst>
  <p:hf hdr="0"/>
  <p:txStyles>
    <p:titleStyle>
      <a:lvl1pPr algn="ctr" rtl="0" eaLnBrk="0" fontAlgn="base" hangingPunct="0">
        <a:spcBef>
          <a:spcPct val="0"/>
        </a:spcBef>
        <a:spcAft>
          <a:spcPct val="0"/>
        </a:spcAft>
        <a:defRPr sz="3600">
          <a:solidFill>
            <a:schemeClr val="tx2"/>
          </a:solidFill>
          <a:latin typeface="+mj-lt"/>
          <a:ea typeface="ＭＳ Ｐゴシック" charset="0"/>
          <a:cs typeface="+mj-cs"/>
        </a:defRPr>
      </a:lvl1pPr>
      <a:lvl2pPr algn="ctr" rtl="0" eaLnBrk="0" fontAlgn="base" hangingPunct="0">
        <a:spcBef>
          <a:spcPct val="0"/>
        </a:spcBef>
        <a:spcAft>
          <a:spcPct val="0"/>
        </a:spcAft>
        <a:defRPr sz="3600">
          <a:solidFill>
            <a:schemeClr val="tx2"/>
          </a:solidFill>
          <a:latin typeface="Times New Roman" pitchFamily="18" charset="0"/>
          <a:ea typeface="ＭＳ Ｐゴシック" charset="0"/>
        </a:defRPr>
      </a:lvl2pPr>
      <a:lvl3pPr algn="ctr" rtl="0" eaLnBrk="0" fontAlgn="base" hangingPunct="0">
        <a:spcBef>
          <a:spcPct val="0"/>
        </a:spcBef>
        <a:spcAft>
          <a:spcPct val="0"/>
        </a:spcAft>
        <a:defRPr sz="3600">
          <a:solidFill>
            <a:schemeClr val="tx2"/>
          </a:solidFill>
          <a:latin typeface="Times New Roman" pitchFamily="18" charset="0"/>
          <a:ea typeface="ＭＳ Ｐゴシック" charset="0"/>
        </a:defRPr>
      </a:lvl3pPr>
      <a:lvl4pPr algn="ctr" rtl="0" eaLnBrk="0" fontAlgn="base" hangingPunct="0">
        <a:spcBef>
          <a:spcPct val="0"/>
        </a:spcBef>
        <a:spcAft>
          <a:spcPct val="0"/>
        </a:spcAft>
        <a:defRPr sz="3600">
          <a:solidFill>
            <a:schemeClr val="tx2"/>
          </a:solidFill>
          <a:latin typeface="Times New Roman" pitchFamily="18" charset="0"/>
          <a:ea typeface="ＭＳ Ｐゴシック" charset="0"/>
        </a:defRPr>
      </a:lvl4pPr>
      <a:lvl5pPr algn="ctr" rtl="0" eaLnBrk="0" fontAlgn="base" hangingPunct="0">
        <a:spcBef>
          <a:spcPct val="0"/>
        </a:spcBef>
        <a:spcAft>
          <a:spcPct val="0"/>
        </a:spcAft>
        <a:defRPr sz="3600">
          <a:solidFill>
            <a:schemeClr val="tx2"/>
          </a:solidFill>
          <a:latin typeface="Times New Roman" pitchFamily="18" charset="0"/>
          <a:ea typeface="ＭＳ Ｐゴシック" charset="0"/>
        </a:defRPr>
      </a:lvl5pPr>
      <a:lvl6pPr marL="457200" algn="ctr" rtl="0" eaLnBrk="0" fontAlgn="base" hangingPunct="0">
        <a:spcBef>
          <a:spcPct val="0"/>
        </a:spcBef>
        <a:spcAft>
          <a:spcPct val="0"/>
        </a:spcAft>
        <a:defRPr sz="3600">
          <a:solidFill>
            <a:schemeClr val="tx2"/>
          </a:solidFill>
          <a:latin typeface="Times New Roman" pitchFamily="18" charset="0"/>
        </a:defRPr>
      </a:lvl6pPr>
      <a:lvl7pPr marL="914400" algn="ctr" rtl="0" eaLnBrk="0" fontAlgn="base" hangingPunct="0">
        <a:spcBef>
          <a:spcPct val="0"/>
        </a:spcBef>
        <a:spcAft>
          <a:spcPct val="0"/>
        </a:spcAft>
        <a:defRPr sz="3600">
          <a:solidFill>
            <a:schemeClr val="tx2"/>
          </a:solidFill>
          <a:latin typeface="Times New Roman" pitchFamily="18" charset="0"/>
        </a:defRPr>
      </a:lvl7pPr>
      <a:lvl8pPr marL="1371600" algn="ctr" rtl="0" eaLnBrk="0" fontAlgn="base" hangingPunct="0">
        <a:spcBef>
          <a:spcPct val="0"/>
        </a:spcBef>
        <a:spcAft>
          <a:spcPct val="0"/>
        </a:spcAft>
        <a:defRPr sz="3600">
          <a:solidFill>
            <a:schemeClr val="tx2"/>
          </a:solidFill>
          <a:latin typeface="Times New Roman" pitchFamily="18" charset="0"/>
        </a:defRPr>
      </a:lvl8pPr>
      <a:lvl9pPr marL="1828800" algn="ctr" rtl="0" eaLnBrk="0" fontAlgn="base" hangingPunct="0">
        <a:spcBef>
          <a:spcPct val="0"/>
        </a:spcBef>
        <a:spcAft>
          <a:spcPct val="0"/>
        </a:spcAft>
        <a:defRPr sz="3600">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ＭＳ Ｐゴシック" charset="0"/>
          <a:cs typeface="+mn-cs"/>
        </a:defRPr>
      </a:lvl1pPr>
      <a:lvl2pPr marL="742950" indent="-285750" algn="l" rtl="0" eaLnBrk="0" fontAlgn="base" hangingPunct="0">
        <a:spcBef>
          <a:spcPct val="20000"/>
        </a:spcBef>
        <a:spcAft>
          <a:spcPct val="0"/>
        </a:spcAft>
        <a:buChar char="–"/>
        <a:defRPr sz="2800">
          <a:solidFill>
            <a:schemeClr val="tx1"/>
          </a:solidFill>
          <a:latin typeface="+mn-lt"/>
          <a:ea typeface="ＭＳ Ｐゴシック" charset="0"/>
        </a:defRPr>
      </a:lvl2pPr>
      <a:lvl3pPr marL="1085850" indent="-228600" algn="l" rtl="0" eaLnBrk="0" fontAlgn="base" hangingPunct="0">
        <a:spcBef>
          <a:spcPct val="20000"/>
        </a:spcBef>
        <a:spcAft>
          <a:spcPct val="0"/>
        </a:spcAft>
        <a:buChar char="•"/>
        <a:defRPr sz="2400">
          <a:solidFill>
            <a:schemeClr val="tx1"/>
          </a:solidFill>
          <a:latin typeface="+mn-lt"/>
          <a:ea typeface="ＭＳ Ｐゴシック" charset="0"/>
        </a:defRPr>
      </a:lvl3pPr>
      <a:lvl4pPr marL="1428750" indent="-228600" algn="l" rtl="0" eaLnBrk="0" fontAlgn="base" hangingPunct="0">
        <a:spcBef>
          <a:spcPct val="20000"/>
        </a:spcBef>
        <a:spcAft>
          <a:spcPct val="0"/>
        </a:spcAft>
        <a:buChar char="–"/>
        <a:defRPr sz="2000">
          <a:solidFill>
            <a:schemeClr val="tx1"/>
          </a:solidFill>
          <a:latin typeface="+mn-lt"/>
          <a:ea typeface="ＭＳ Ｐゴシック" charset="0"/>
        </a:defRPr>
      </a:lvl4pPr>
      <a:lvl5pPr marL="1771650" indent="-228600" algn="l" rtl="0" eaLnBrk="0" fontAlgn="base" hangingPunct="0">
        <a:spcBef>
          <a:spcPct val="20000"/>
        </a:spcBef>
        <a:spcAft>
          <a:spcPct val="0"/>
        </a:spcAft>
        <a:buChar char="•"/>
        <a:defRPr sz="2000">
          <a:solidFill>
            <a:schemeClr val="tx1"/>
          </a:solidFill>
          <a:latin typeface="+mn-lt"/>
          <a:ea typeface="ＭＳ Ｐゴシック" charset="0"/>
        </a:defRPr>
      </a:lvl5pPr>
      <a:lvl6pPr marL="2228850" indent="-228600" algn="l" rtl="0" eaLnBrk="0" fontAlgn="base" hangingPunct="0">
        <a:spcBef>
          <a:spcPct val="20000"/>
        </a:spcBef>
        <a:spcAft>
          <a:spcPct val="0"/>
        </a:spcAft>
        <a:buChar char="•"/>
        <a:defRPr sz="2000">
          <a:solidFill>
            <a:schemeClr val="tx1"/>
          </a:solidFill>
          <a:latin typeface="+mn-lt"/>
        </a:defRPr>
      </a:lvl6pPr>
      <a:lvl7pPr marL="2686050" indent="-228600" algn="l" rtl="0" eaLnBrk="0" fontAlgn="base" hangingPunct="0">
        <a:spcBef>
          <a:spcPct val="20000"/>
        </a:spcBef>
        <a:spcAft>
          <a:spcPct val="0"/>
        </a:spcAft>
        <a:buChar char="•"/>
        <a:defRPr sz="2000">
          <a:solidFill>
            <a:schemeClr val="tx1"/>
          </a:solidFill>
          <a:latin typeface="+mn-lt"/>
        </a:defRPr>
      </a:lvl7pPr>
      <a:lvl8pPr marL="3143250" indent="-228600" algn="l" rtl="0" eaLnBrk="0" fontAlgn="base" hangingPunct="0">
        <a:spcBef>
          <a:spcPct val="20000"/>
        </a:spcBef>
        <a:spcAft>
          <a:spcPct val="0"/>
        </a:spcAft>
        <a:buChar char="•"/>
        <a:defRPr sz="2000">
          <a:solidFill>
            <a:schemeClr val="tx1"/>
          </a:solidFill>
          <a:latin typeface="+mn-lt"/>
        </a:defRPr>
      </a:lvl8pPr>
      <a:lvl9pPr marL="3600450" indent="-228600" algn="l" rtl="0" eaLnBrk="0" fontAlgn="base" hangingPunct="0">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3">
            <a:extLst>
              <a:ext uri="{FF2B5EF4-FFF2-40B4-BE49-F238E27FC236}">
                <a16:creationId xmlns:a16="http://schemas.microsoft.com/office/drawing/2014/main" id="{603DF08F-AF75-5B69-551A-4CFE550B0D7B}"/>
              </a:ext>
            </a:extLst>
          </p:cNvPr>
          <p:cNvSpPr>
            <a:spLocks noChangeArrowheads="1"/>
          </p:cNvSpPr>
          <p:nvPr/>
        </p:nvSpPr>
        <p:spPr bwMode="auto">
          <a:xfrm>
            <a:off x="152400" y="1043731"/>
            <a:ext cx="8763000" cy="501675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ctr"/>
            <a:r>
              <a:rPr lang="en-US" altLang="en-US" sz="1800" b="1" u="sng" dirty="0">
                <a:solidFill>
                  <a:schemeClr val="tx2"/>
                </a:solidFill>
                <a:effectLst>
                  <a:outerShdw blurRad="38100" dist="38100" dir="2700000" algn="tl">
                    <a:srgbClr val="C0C0C0"/>
                  </a:outerShdw>
                </a:effectLst>
              </a:rPr>
              <a:t>Project: IEEE P802.15 Working Group for Wireless Personal Area Networks (WPANs)</a:t>
            </a:r>
            <a:endParaRPr lang="en-US" altLang="en-US" sz="1600" b="1" dirty="0">
              <a:solidFill>
                <a:schemeClr val="tx2"/>
              </a:solidFill>
            </a:endParaRPr>
          </a:p>
          <a:p>
            <a:endParaRPr lang="en-US" altLang="en-US" sz="1600" dirty="0">
              <a:solidFill>
                <a:schemeClr val="tx2"/>
              </a:solidFill>
            </a:endParaRPr>
          </a:p>
          <a:p>
            <a:endParaRPr lang="en-US" altLang="en-US" sz="1600" b="1" dirty="0">
              <a:solidFill>
                <a:schemeClr val="tx2"/>
              </a:solidFill>
            </a:endParaRPr>
          </a:p>
          <a:p>
            <a:r>
              <a:rPr lang="en-US" altLang="en-US" sz="1600" b="1" dirty="0">
                <a:solidFill>
                  <a:schemeClr val="tx2"/>
                </a:solidFill>
              </a:rPr>
              <a:t>Submission Title:</a:t>
            </a:r>
            <a:r>
              <a:rPr lang="en-US" altLang="en-US" sz="1600" dirty="0">
                <a:solidFill>
                  <a:schemeClr val="tx2"/>
                </a:solidFill>
              </a:rPr>
              <a:t> [</a:t>
            </a:r>
            <a:r>
              <a:rPr lang="en-US" altLang="en-US" sz="1600" dirty="0">
                <a:solidFill>
                  <a:srgbClr val="FF0000"/>
                </a:solidFill>
              </a:rPr>
              <a:t>802.15-WG SG SUN PHY Motion for 802 LMSC Closing July 2023</a:t>
            </a:r>
            <a:r>
              <a:rPr lang="en-US" altLang="en-US" sz="1600" dirty="0">
                <a:solidFill>
                  <a:schemeClr val="tx2"/>
                </a:solidFill>
              </a:rPr>
              <a:t>]</a:t>
            </a:r>
          </a:p>
          <a:p>
            <a:r>
              <a:rPr lang="en-US" altLang="en-US" sz="1600" b="1" dirty="0">
                <a:solidFill>
                  <a:schemeClr val="tx2"/>
                </a:solidFill>
              </a:rPr>
              <a:t>Date Submitted: </a:t>
            </a:r>
            <a:r>
              <a:rPr lang="en-US" altLang="en-US" sz="1600" dirty="0">
                <a:solidFill>
                  <a:schemeClr val="tx2"/>
                </a:solidFill>
              </a:rPr>
              <a:t>[13 July, 2023]	</a:t>
            </a:r>
          </a:p>
          <a:p>
            <a:r>
              <a:rPr lang="en-US" altLang="en-US" sz="1600" b="1" dirty="0">
                <a:solidFill>
                  <a:schemeClr val="tx2"/>
                </a:solidFill>
              </a:rPr>
              <a:t>Source:</a:t>
            </a:r>
            <a:r>
              <a:rPr lang="en-US" altLang="en-US" sz="1600" dirty="0">
                <a:solidFill>
                  <a:schemeClr val="tx2"/>
                </a:solidFill>
              </a:rPr>
              <a:t> [</a:t>
            </a:r>
            <a:r>
              <a:rPr lang="en-US" altLang="en-US" sz="1600" dirty="0">
                <a:solidFill>
                  <a:srgbClr val="FF0000"/>
                </a:solidFill>
              </a:rPr>
              <a:t>Clint Powell</a:t>
            </a:r>
            <a:r>
              <a:rPr lang="en-US" altLang="en-US" sz="1600" dirty="0">
                <a:solidFill>
                  <a:schemeClr val="tx2"/>
                </a:solidFill>
              </a:rPr>
              <a:t>] Company [</a:t>
            </a:r>
            <a:r>
              <a:rPr lang="en-US" altLang="en-US" sz="1600" dirty="0">
                <a:solidFill>
                  <a:srgbClr val="FF0000"/>
                </a:solidFill>
              </a:rPr>
              <a:t>HID Global</a:t>
            </a:r>
            <a:r>
              <a:rPr lang="en-US" altLang="en-US" sz="1600" dirty="0">
                <a:solidFill>
                  <a:schemeClr val="tx2"/>
                </a:solidFill>
              </a:rPr>
              <a:t>]</a:t>
            </a:r>
          </a:p>
          <a:p>
            <a:r>
              <a:rPr lang="en-US" altLang="en-US" sz="1600" dirty="0">
                <a:solidFill>
                  <a:schemeClr val="tx2"/>
                </a:solidFill>
              </a:rPr>
              <a:t>Address [</a:t>
            </a:r>
            <a:r>
              <a:rPr lang="en-US" altLang="en-US" sz="1600" dirty="0">
                <a:solidFill>
                  <a:srgbClr val="FF0000"/>
                </a:solidFill>
              </a:rPr>
              <a:t>Add address Street, City, PC, Province/State, Country</a:t>
            </a:r>
            <a:r>
              <a:rPr lang="en-US" altLang="en-US" sz="1600" dirty="0">
                <a:solidFill>
                  <a:schemeClr val="tx2"/>
                </a:solidFill>
              </a:rPr>
              <a:t>]</a:t>
            </a:r>
          </a:p>
          <a:p>
            <a:r>
              <a:rPr lang="en-US" altLang="en-US" sz="1600" dirty="0">
                <a:solidFill>
                  <a:schemeClr val="tx2"/>
                </a:solidFill>
              </a:rPr>
              <a:t>Voice:[</a:t>
            </a:r>
            <a:r>
              <a:rPr lang="en-US" altLang="en-US" sz="1600" dirty="0">
                <a:solidFill>
                  <a:srgbClr val="FF0000"/>
                </a:solidFill>
              </a:rPr>
              <a:t>Add telephone number</a:t>
            </a:r>
            <a:r>
              <a:rPr lang="en-US" altLang="en-US" sz="1600" dirty="0">
                <a:solidFill>
                  <a:schemeClr val="tx2"/>
                </a:solidFill>
              </a:rPr>
              <a:t>], FAX: [</a:t>
            </a:r>
            <a:r>
              <a:rPr lang="en-US" altLang="en-US" sz="1600" dirty="0">
                <a:solidFill>
                  <a:srgbClr val="FF0000"/>
                </a:solidFill>
              </a:rPr>
              <a:t>Add FAX number</a:t>
            </a:r>
            <a:r>
              <a:rPr lang="en-US" altLang="en-US" sz="1600" dirty="0">
                <a:solidFill>
                  <a:schemeClr val="tx2"/>
                </a:solidFill>
              </a:rPr>
              <a:t>], E-Mail:[cpowell@ieee.org]	</a:t>
            </a:r>
          </a:p>
          <a:p>
            <a:pPr>
              <a:spcBef>
                <a:spcPts val="600"/>
              </a:spcBef>
              <a:spcAft>
                <a:spcPts val="600"/>
              </a:spcAft>
            </a:pPr>
            <a:r>
              <a:rPr lang="en-US" altLang="en-US" sz="1600" b="1" dirty="0">
                <a:solidFill>
                  <a:schemeClr val="tx2"/>
                </a:solidFill>
              </a:rPr>
              <a:t>Re:</a:t>
            </a:r>
            <a:r>
              <a:rPr lang="en-US" altLang="en-US" sz="1600" dirty="0">
                <a:solidFill>
                  <a:schemeClr val="tx2"/>
                </a:solidFill>
              </a:rPr>
              <a:t> [</a:t>
            </a:r>
            <a:r>
              <a:rPr lang="en-US" altLang="en-US" sz="1600" dirty="0">
                <a:solidFill>
                  <a:srgbClr val="FF0000"/>
                </a:solidFill>
              </a:rPr>
              <a:t>If this is a proposed revision, cite the original document.</a:t>
            </a:r>
            <a:r>
              <a:rPr lang="en-US" altLang="en-US" sz="1600" dirty="0">
                <a:solidFill>
                  <a:schemeClr val="tx2"/>
                </a:solidFill>
              </a:rPr>
              <a:t>]</a:t>
            </a:r>
            <a:r>
              <a:rPr lang="en-US" altLang="en-US" dirty="0">
                <a:solidFill>
                  <a:schemeClr val="accent2"/>
                </a:solidFill>
              </a:rPr>
              <a:t>	</a:t>
            </a:r>
            <a:endParaRPr lang="en-US" altLang="en-US" dirty="0">
              <a:solidFill>
                <a:schemeClr val="tx2"/>
              </a:solidFill>
            </a:endParaRPr>
          </a:p>
          <a:p>
            <a:pPr>
              <a:spcBef>
                <a:spcPts val="600"/>
              </a:spcBef>
              <a:spcAft>
                <a:spcPts val="600"/>
              </a:spcAft>
            </a:pPr>
            <a:r>
              <a:rPr lang="en-US" altLang="en-US" sz="1600" b="1" dirty="0">
                <a:solidFill>
                  <a:schemeClr val="tx2"/>
                </a:solidFill>
              </a:rPr>
              <a:t>Abstract:</a:t>
            </a:r>
            <a:r>
              <a:rPr lang="en-US" altLang="en-US" sz="1600" dirty="0">
                <a:solidFill>
                  <a:schemeClr val="tx2"/>
                </a:solidFill>
              </a:rPr>
              <a:t>	[</a:t>
            </a:r>
            <a:r>
              <a:rPr lang="en-US" altLang="en-US" sz="1600" dirty="0">
                <a:solidFill>
                  <a:srgbClr val="FF0000"/>
                </a:solidFill>
              </a:rPr>
              <a:t>Motion for 802.15 WG at 802 LMSC closing]</a:t>
            </a:r>
            <a:endParaRPr lang="en-US" altLang="en-US" sz="1600" dirty="0">
              <a:solidFill>
                <a:schemeClr val="tx2"/>
              </a:solidFill>
            </a:endParaRPr>
          </a:p>
          <a:p>
            <a:pPr>
              <a:spcBef>
                <a:spcPts val="600"/>
              </a:spcBef>
              <a:spcAft>
                <a:spcPts val="600"/>
              </a:spcAft>
            </a:pPr>
            <a:r>
              <a:rPr lang="en-US" altLang="en-US" sz="1600" b="1" dirty="0">
                <a:solidFill>
                  <a:schemeClr val="tx2"/>
                </a:solidFill>
              </a:rPr>
              <a:t>Purpose:</a:t>
            </a:r>
            <a:r>
              <a:rPr lang="en-US" altLang="en-US" sz="1600" dirty="0">
                <a:solidFill>
                  <a:schemeClr val="tx2"/>
                </a:solidFill>
              </a:rPr>
              <a:t>	[</a:t>
            </a:r>
            <a:r>
              <a:rPr lang="en-US" altLang="en-US" sz="1600" dirty="0">
                <a:solidFill>
                  <a:srgbClr val="FF0000"/>
                </a:solidFill>
              </a:rPr>
              <a:t>Description of what the author wants P802.15 to do with the information in the document</a:t>
            </a:r>
            <a:r>
              <a:rPr lang="en-US" altLang="en-US" sz="1600" dirty="0">
                <a:solidFill>
                  <a:schemeClr val="tx2"/>
                </a:solidFill>
              </a:rPr>
              <a:t>.]</a:t>
            </a:r>
          </a:p>
          <a:p>
            <a:r>
              <a:rPr lang="en-US" altLang="en-US" sz="1600" b="1" dirty="0">
                <a:solidFill>
                  <a:schemeClr val="tx2"/>
                </a:solidFill>
              </a:rPr>
              <a:t>Notice:</a:t>
            </a:r>
            <a:r>
              <a:rPr lang="en-US" altLang="en-US" sz="1600" dirty="0">
                <a:solidFill>
                  <a:schemeClr val="tx2"/>
                </a:solidFill>
              </a:rPr>
              <a:t>	This document has been prepared to assist the IEEE P802.15.  It is offered as a basis for discussion and is not binding on the contributing individual(s) or organization(s). The material in this document is subject to change in form and content after further study. The contributor(s) reserve(s) the right to add, amend or withdraw material contained herein.</a:t>
            </a:r>
          </a:p>
          <a:p>
            <a:r>
              <a:rPr lang="en-US" altLang="en-US" sz="1600" b="1" dirty="0">
                <a:solidFill>
                  <a:schemeClr val="tx2"/>
                </a:solidFill>
              </a:rPr>
              <a:t>Release:</a:t>
            </a:r>
            <a:r>
              <a:rPr lang="en-US" altLang="en-US" sz="1600" dirty="0">
                <a:solidFill>
                  <a:schemeClr val="tx2"/>
                </a:solidFill>
              </a:rPr>
              <a:t>	The contributor acknowledges and accepts that this contribution becomes the property of IEEE and may be made publicly available by P802.15.	</a:t>
            </a:r>
          </a:p>
        </p:txBody>
      </p:sp>
    </p:spTree>
    <p:extLst>
      <p:ext uri="{BB962C8B-B14F-4D97-AF65-F5344CB8AC3E}">
        <p14:creationId xmlns:p14="http://schemas.microsoft.com/office/powerpoint/2010/main" val="103413429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CEF6B799-B4F2-7A2A-A22B-2E5534C51828}"/>
              </a:ext>
            </a:extLst>
          </p:cNvPr>
          <p:cNvSpPr>
            <a:spLocks noGrp="1"/>
          </p:cNvSpPr>
          <p:nvPr>
            <p:ph type="sldNum" sz="quarter" idx="12"/>
          </p:nvPr>
        </p:nvSpPr>
        <p:spPr/>
        <p:txBody>
          <a:bodyPr/>
          <a:lstStyle/>
          <a:p>
            <a:pPr>
              <a:defRPr/>
            </a:pPr>
            <a:r>
              <a:rPr lang="en-US" dirty="0"/>
              <a:t>Slide </a:t>
            </a:r>
            <a:fld id="{8269BD7D-1DCB-4C55-B36B-7043228FA0F3}" type="slidenum">
              <a:rPr lang="en-US" smtClean="0"/>
              <a:pPr>
                <a:defRPr/>
              </a:pPr>
              <a:t>2</a:t>
            </a:fld>
            <a:endParaRPr lang="en-US" dirty="0"/>
          </a:p>
        </p:txBody>
      </p:sp>
      <p:sp>
        <p:nvSpPr>
          <p:cNvPr id="2" name="Rectangle 2">
            <a:extLst>
              <a:ext uri="{FF2B5EF4-FFF2-40B4-BE49-F238E27FC236}">
                <a16:creationId xmlns:a16="http://schemas.microsoft.com/office/drawing/2014/main" id="{229A0C7A-0D40-AB53-8635-31FB1FB8B830}"/>
              </a:ext>
            </a:extLst>
          </p:cNvPr>
          <p:cNvSpPr>
            <a:spLocks noGrp="1" noChangeArrowheads="1"/>
          </p:cNvSpPr>
          <p:nvPr>
            <p:ph type="ctrTitle"/>
          </p:nvPr>
        </p:nvSpPr>
        <p:spPr>
          <a:xfrm>
            <a:off x="685800" y="2286000"/>
            <a:ext cx="7772400" cy="1143000"/>
          </a:xfrm>
        </p:spPr>
        <p:txBody>
          <a:bodyPr anchor="ctr"/>
          <a:lstStyle/>
          <a:p>
            <a:r>
              <a:rPr lang="en-US" altLang="en-US" sz="3600" dirty="0"/>
              <a:t>802 LMSC Closing Plenary</a:t>
            </a:r>
            <a:br>
              <a:rPr lang="en-US" altLang="en-US" sz="3600" dirty="0"/>
            </a:br>
            <a:r>
              <a:rPr lang="en-US" altLang="en-US" sz="3600" dirty="0"/>
              <a:t>July 2023</a:t>
            </a:r>
          </a:p>
        </p:txBody>
      </p:sp>
      <p:sp>
        <p:nvSpPr>
          <p:cNvPr id="3" name="Rectangle 3">
            <a:extLst>
              <a:ext uri="{FF2B5EF4-FFF2-40B4-BE49-F238E27FC236}">
                <a16:creationId xmlns:a16="http://schemas.microsoft.com/office/drawing/2014/main" id="{2C996E02-85FA-19C3-0259-C8EEEA62854D}"/>
              </a:ext>
            </a:extLst>
          </p:cNvPr>
          <p:cNvSpPr>
            <a:spLocks noGrp="1" noChangeArrowheads="1"/>
          </p:cNvSpPr>
          <p:nvPr>
            <p:ph type="subTitle" idx="1"/>
          </p:nvPr>
        </p:nvSpPr>
        <p:spPr>
          <a:xfrm>
            <a:off x="1371600" y="3886200"/>
            <a:ext cx="6400800" cy="1752600"/>
          </a:xfrm>
        </p:spPr>
        <p:txBody>
          <a:bodyPr/>
          <a:lstStyle/>
          <a:p>
            <a:r>
              <a:rPr lang="en-US" altLang="en-US" sz="3200" dirty="0"/>
              <a:t>802.15 WG</a:t>
            </a:r>
            <a:br>
              <a:rPr lang="en-US" altLang="en-US" sz="3200" dirty="0"/>
            </a:br>
            <a:r>
              <a:rPr lang="en-US" altLang="en-US" sz="3200" dirty="0"/>
              <a:t>(</a:t>
            </a:r>
            <a:r>
              <a:rPr lang="en-US" altLang="en-US" dirty="0"/>
              <a:t>N</a:t>
            </a:r>
            <a:r>
              <a:rPr lang="en-US" altLang="en-US" sz="3200" dirty="0"/>
              <a:t>on-Consent) Motion</a:t>
            </a:r>
          </a:p>
        </p:txBody>
      </p:sp>
    </p:spTree>
    <p:extLst>
      <p:ext uri="{BB962C8B-B14F-4D97-AF65-F5344CB8AC3E}">
        <p14:creationId xmlns:p14="http://schemas.microsoft.com/office/powerpoint/2010/main" val="181684667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CEF6B799-B4F2-7A2A-A22B-2E5534C51828}"/>
              </a:ext>
            </a:extLst>
          </p:cNvPr>
          <p:cNvSpPr>
            <a:spLocks noGrp="1"/>
          </p:cNvSpPr>
          <p:nvPr>
            <p:ph type="sldNum" sz="quarter" idx="12"/>
          </p:nvPr>
        </p:nvSpPr>
        <p:spPr/>
        <p:txBody>
          <a:bodyPr/>
          <a:lstStyle/>
          <a:p>
            <a:pPr>
              <a:defRPr/>
            </a:pPr>
            <a:r>
              <a:rPr lang="en-US" dirty="0"/>
              <a:t>Slide </a:t>
            </a:r>
            <a:fld id="{8269BD7D-1DCB-4C55-B36B-7043228FA0F3}" type="slidenum">
              <a:rPr lang="en-US" smtClean="0"/>
              <a:pPr>
                <a:defRPr/>
              </a:pPr>
              <a:t>3</a:t>
            </a:fld>
            <a:endParaRPr lang="en-US" dirty="0"/>
          </a:p>
        </p:txBody>
      </p:sp>
      <p:sp>
        <p:nvSpPr>
          <p:cNvPr id="4" name="Rectangle 3">
            <a:extLst>
              <a:ext uri="{FF2B5EF4-FFF2-40B4-BE49-F238E27FC236}">
                <a16:creationId xmlns:a16="http://schemas.microsoft.com/office/drawing/2014/main" id="{E12A13A7-9F47-BC28-F79E-60F8BE325128}"/>
              </a:ext>
            </a:extLst>
          </p:cNvPr>
          <p:cNvSpPr/>
          <p:nvPr/>
        </p:nvSpPr>
        <p:spPr>
          <a:xfrm>
            <a:off x="304800" y="1371600"/>
            <a:ext cx="8534400" cy="5047536"/>
          </a:xfrm>
          <a:prstGeom prst="rect">
            <a:avLst/>
          </a:prstGeom>
        </p:spPr>
        <p:txBody>
          <a:bodyPr wrap="square">
            <a:spAutoFit/>
          </a:bodyPr>
          <a:lstStyle/>
          <a:p>
            <a:pPr marL="0" marR="0">
              <a:spcBef>
                <a:spcPts val="0"/>
              </a:spcBef>
              <a:spcAft>
                <a:spcPts val="0"/>
              </a:spcAft>
            </a:pPr>
            <a:r>
              <a:rPr lang="en-US" sz="1800" b="1" dirty="0">
                <a:effectLst/>
                <a:latin typeface="Calibri" panose="020F0502020204030204" pitchFamily="34" charset="0"/>
                <a:ea typeface="Calibri" panose="020F0502020204030204" pitchFamily="34" charset="0"/>
              </a:rPr>
              <a:t>Motion </a:t>
            </a:r>
            <a:r>
              <a:rPr lang="en-US" sz="1800" b="1" dirty="0">
                <a:latin typeface="Calibri" panose="020F0502020204030204" pitchFamily="34" charset="0"/>
                <a:ea typeface="Calibri" panose="020F0502020204030204" pitchFamily="34" charset="0"/>
              </a:rPr>
              <a:t>to form Study Group on </a:t>
            </a:r>
            <a:r>
              <a:rPr lang="en-US" sz="1800" b="1" dirty="0">
                <a:effectLst/>
                <a:latin typeface="Calibri" panose="020F0502020204030204" pitchFamily="34" charset="0"/>
                <a:ea typeface="Calibri" panose="020F0502020204030204" pitchFamily="34" charset="0"/>
              </a:rPr>
              <a:t>Next Generation SUN PHY</a:t>
            </a:r>
            <a:r>
              <a:rPr lang="en-US" sz="1800" b="1" dirty="0">
                <a:latin typeface="Calibri" panose="020F0502020204030204" pitchFamily="34" charset="0"/>
                <a:ea typeface="Calibri" panose="020F0502020204030204" pitchFamily="34" charset="0"/>
              </a:rPr>
              <a:t>:</a:t>
            </a:r>
          </a:p>
          <a:p>
            <a:pPr marL="0" marR="0">
              <a:spcBef>
                <a:spcPts val="0"/>
              </a:spcBef>
              <a:spcAft>
                <a:spcPts val="0"/>
              </a:spcAft>
            </a:pPr>
            <a:r>
              <a:rPr lang="en-US" sz="1800" dirty="0">
                <a:effectLst/>
                <a:latin typeface="Calibri" panose="020F0502020204030204" pitchFamily="34" charset="0"/>
                <a:ea typeface="Calibri" panose="020F0502020204030204" pitchFamily="34" charset="0"/>
              </a:rPr>
              <a:t>IEEE 802.15 WG requests IEEE 802 LMSC approval of the formation of IEEE 802.15 WG “Next Generation SUN PHY” Study Group to consider development of a Project Authorization Request (PAR) and Criteria for Standards Development (CSD) responses for improving the SUN PHY specification.</a:t>
            </a:r>
          </a:p>
          <a:p>
            <a:pPr lvl="1">
              <a:spcBef>
                <a:spcPts val="0"/>
              </a:spcBef>
              <a:spcAft>
                <a:spcPts val="0"/>
              </a:spcAft>
            </a:pPr>
            <a:r>
              <a:rPr lang="en-US" sz="1800" dirty="0">
                <a:effectLst/>
                <a:latin typeface="Calibri" panose="020F0502020204030204" pitchFamily="34" charset="0"/>
                <a:ea typeface="Calibri" panose="020F0502020204030204" pitchFamily="34" charset="0"/>
              </a:rPr>
              <a:t>Moved: Clint Powell</a:t>
            </a:r>
          </a:p>
          <a:p>
            <a:pPr lvl="1">
              <a:spcBef>
                <a:spcPts val="0"/>
              </a:spcBef>
              <a:spcAft>
                <a:spcPts val="0"/>
              </a:spcAft>
            </a:pPr>
            <a:r>
              <a:rPr lang="en-US" sz="1800" dirty="0">
                <a:effectLst/>
                <a:latin typeface="Calibri" panose="020F0502020204030204" pitchFamily="34" charset="0"/>
                <a:ea typeface="Calibri" panose="020F0502020204030204" pitchFamily="34" charset="0"/>
              </a:rPr>
              <a:t>Seconded by: </a:t>
            </a:r>
            <a:r>
              <a:rPr lang="en-US" sz="1800" dirty="0">
                <a:latin typeface="Calibri" panose="020F0502020204030204" pitchFamily="34" charset="0"/>
                <a:ea typeface="Calibri" panose="020F0502020204030204" pitchFamily="34" charset="0"/>
              </a:rPr>
              <a:t>Tim Godfrey</a:t>
            </a:r>
            <a:endParaRPr lang="en-US" sz="1800" dirty="0">
              <a:effectLst/>
              <a:latin typeface="Calibri" panose="020F0502020204030204" pitchFamily="34" charset="0"/>
              <a:ea typeface="Calibri" panose="020F0502020204030204" pitchFamily="34" charset="0"/>
            </a:endParaRPr>
          </a:p>
          <a:p>
            <a:pPr marL="0" marR="0">
              <a:spcBef>
                <a:spcPts val="0"/>
              </a:spcBef>
              <a:spcAft>
                <a:spcPts val="0"/>
              </a:spcAft>
            </a:pPr>
            <a:r>
              <a:rPr lang="en-US" sz="1800" dirty="0">
                <a:effectLst/>
                <a:latin typeface="Calibri" panose="020F0502020204030204" pitchFamily="34" charset="0"/>
                <a:ea typeface="Calibri" panose="020F0502020204030204" pitchFamily="34" charset="0"/>
              </a:rPr>
              <a:t> </a:t>
            </a:r>
          </a:p>
          <a:p>
            <a:pPr marL="0" marR="0">
              <a:spcBef>
                <a:spcPts val="0"/>
              </a:spcBef>
              <a:spcAft>
                <a:spcPts val="0"/>
              </a:spcAft>
            </a:pPr>
            <a:r>
              <a:rPr lang="en-US" sz="1800" dirty="0">
                <a:effectLst/>
                <a:latin typeface="Calibri" panose="020F0502020204030204" pitchFamily="34" charset="0"/>
                <a:ea typeface="Calibri" panose="020F0502020204030204" pitchFamily="34" charset="0"/>
              </a:rPr>
              <a:t>The following motion was approved during the July 2023 LMSC Plenary, WG15 Closing Plenary.</a:t>
            </a:r>
          </a:p>
          <a:p>
            <a:pPr marL="0" marR="0">
              <a:spcBef>
                <a:spcPts val="0"/>
              </a:spcBef>
              <a:spcAft>
                <a:spcPts val="0"/>
              </a:spcAft>
            </a:pPr>
            <a:r>
              <a:rPr lang="en-US" sz="1800" dirty="0">
                <a:effectLst/>
                <a:latin typeface="Calibri" panose="020F0502020204030204" pitchFamily="34" charset="0"/>
                <a:ea typeface="Calibri" panose="020F0502020204030204" pitchFamily="34" charset="0"/>
              </a:rPr>
              <a:t>Motion: That the 802.15 Working Group seeks approval from the 802 LMSC to form a study group in 802.15 to develop the PAR and CSD documents for “Next Generation SUN PHY” and additionally authorize the 802.15 WG Chair to make any necessary changes to these docs required to support the submission.</a:t>
            </a:r>
          </a:p>
          <a:p>
            <a:pPr lvl="1">
              <a:spcBef>
                <a:spcPts val="0"/>
              </a:spcBef>
              <a:spcAft>
                <a:spcPts val="0"/>
              </a:spcAft>
            </a:pPr>
            <a:r>
              <a:rPr lang="en-US" sz="1800" dirty="0">
                <a:effectLst/>
                <a:latin typeface="Calibri" panose="020F0502020204030204" pitchFamily="34" charset="0"/>
                <a:ea typeface="Calibri" panose="020F0502020204030204" pitchFamily="34" charset="0"/>
              </a:rPr>
              <a:t>Moved: Thomas Almholt</a:t>
            </a:r>
          </a:p>
          <a:p>
            <a:pPr lvl="1">
              <a:spcBef>
                <a:spcPts val="0"/>
              </a:spcBef>
              <a:spcAft>
                <a:spcPts val="0"/>
              </a:spcAft>
            </a:pPr>
            <a:r>
              <a:rPr lang="en-US" sz="1800" dirty="0">
                <a:effectLst/>
                <a:latin typeface="Calibri" panose="020F0502020204030204" pitchFamily="34" charset="0"/>
                <a:ea typeface="Calibri" panose="020F0502020204030204" pitchFamily="34" charset="0"/>
              </a:rPr>
              <a:t>Seconded: </a:t>
            </a:r>
            <a:r>
              <a:rPr lang="en-US" sz="1800" dirty="0">
                <a:latin typeface="Calibri" panose="020F0502020204030204" pitchFamily="34" charset="0"/>
                <a:ea typeface="Calibri" panose="020F0502020204030204" pitchFamily="34" charset="0"/>
              </a:rPr>
              <a:t>Phil Beecher</a:t>
            </a:r>
            <a:endParaRPr lang="en-US" sz="1800" dirty="0">
              <a:effectLst/>
              <a:latin typeface="Calibri" panose="020F0502020204030204" pitchFamily="34" charset="0"/>
              <a:ea typeface="Calibri" panose="020F0502020204030204" pitchFamily="34" charset="0"/>
            </a:endParaRPr>
          </a:p>
          <a:p>
            <a:pPr lvl="1">
              <a:spcBef>
                <a:spcPts val="0"/>
              </a:spcBef>
              <a:spcAft>
                <a:spcPts val="0"/>
              </a:spcAft>
            </a:pPr>
            <a:r>
              <a:rPr lang="en-US" sz="1800" dirty="0">
                <a:effectLst/>
                <a:latin typeface="Calibri" panose="020F0502020204030204" pitchFamily="34" charset="0"/>
                <a:ea typeface="Calibri" panose="020F0502020204030204" pitchFamily="34" charset="0"/>
              </a:rPr>
              <a:t>No discussion, DVL vote:  37/</a:t>
            </a:r>
            <a:r>
              <a:rPr lang="en-US" sz="1800" dirty="0">
                <a:latin typeface="Calibri" panose="020F0502020204030204" pitchFamily="34" charset="0"/>
                <a:ea typeface="Calibri" panose="020F0502020204030204" pitchFamily="34" charset="0"/>
              </a:rPr>
              <a:t>0</a:t>
            </a:r>
            <a:r>
              <a:rPr lang="en-US" sz="1800" dirty="0">
                <a:effectLst/>
                <a:latin typeface="Calibri" panose="020F0502020204030204" pitchFamily="34" charset="0"/>
                <a:ea typeface="Calibri" panose="020F0502020204030204" pitchFamily="34" charset="0"/>
              </a:rPr>
              <a:t>/</a:t>
            </a:r>
            <a:r>
              <a:rPr lang="en-US" sz="1800" dirty="0">
                <a:latin typeface="Calibri" panose="020F0502020204030204" pitchFamily="34" charset="0"/>
                <a:ea typeface="Calibri" panose="020F0502020204030204" pitchFamily="34" charset="0"/>
              </a:rPr>
              <a:t>0</a:t>
            </a:r>
            <a:r>
              <a:rPr lang="en-US" sz="1800" dirty="0">
                <a:effectLst/>
                <a:latin typeface="Calibri" panose="020F0502020204030204" pitchFamily="34" charset="0"/>
                <a:ea typeface="Calibri" panose="020F0502020204030204" pitchFamily="34" charset="0"/>
              </a:rPr>
              <a:t> (Y/N/A)</a:t>
            </a:r>
          </a:p>
          <a:p>
            <a:pPr marL="0" marR="0">
              <a:spcBef>
                <a:spcPts val="0"/>
              </a:spcBef>
              <a:spcAft>
                <a:spcPts val="0"/>
              </a:spcAft>
            </a:pPr>
            <a:endParaRPr lang="en-US" sz="1600" dirty="0">
              <a:effectLst/>
              <a:latin typeface="Calibri" panose="020F0502020204030204" pitchFamily="34" charset="0"/>
              <a:ea typeface="Calibri" panose="020F0502020204030204" pitchFamily="34" charset="0"/>
            </a:endParaRPr>
          </a:p>
        </p:txBody>
      </p:sp>
      <p:sp>
        <p:nvSpPr>
          <p:cNvPr id="6" name="Title 1">
            <a:extLst>
              <a:ext uri="{FF2B5EF4-FFF2-40B4-BE49-F238E27FC236}">
                <a16:creationId xmlns:a16="http://schemas.microsoft.com/office/drawing/2014/main" id="{A883B9D9-65D2-E2D0-61DF-E6A5DB48C5DF}"/>
              </a:ext>
            </a:extLst>
          </p:cNvPr>
          <p:cNvSpPr txBox="1">
            <a:spLocks/>
          </p:cNvSpPr>
          <p:nvPr/>
        </p:nvSpPr>
        <p:spPr bwMode="auto">
          <a:xfrm>
            <a:off x="685800" y="457200"/>
            <a:ext cx="7772400" cy="106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a:extLst>
        </p:spPr>
        <p:txBody>
          <a:bodyPr vert="horz" wrap="square" lIns="92075" tIns="46038" rIns="92075" bIns="46038" numCol="1" anchor="ctr" anchorCtr="0" compatLnSpc="1">
            <a:prstTxWarp prst="textNoShape">
              <a:avLst/>
            </a:prstTxWarp>
          </a:bodyPr>
          <a:lstStyle>
            <a:lvl1pPr algn="ctr" rtl="0" eaLnBrk="0" fontAlgn="base" hangingPunct="0">
              <a:spcBef>
                <a:spcPct val="0"/>
              </a:spcBef>
              <a:spcAft>
                <a:spcPct val="0"/>
              </a:spcAft>
              <a:defRPr sz="3600">
                <a:solidFill>
                  <a:schemeClr val="tx2"/>
                </a:solidFill>
                <a:latin typeface="+mj-lt"/>
                <a:ea typeface="ＭＳ Ｐゴシック" charset="0"/>
                <a:cs typeface="+mj-cs"/>
              </a:defRPr>
            </a:lvl1pPr>
            <a:lvl2pPr algn="ctr" rtl="0" eaLnBrk="0" fontAlgn="base" hangingPunct="0">
              <a:spcBef>
                <a:spcPct val="0"/>
              </a:spcBef>
              <a:spcAft>
                <a:spcPct val="0"/>
              </a:spcAft>
              <a:defRPr sz="3600">
                <a:solidFill>
                  <a:schemeClr val="tx2"/>
                </a:solidFill>
                <a:latin typeface="Times New Roman" pitchFamily="18" charset="0"/>
                <a:ea typeface="ＭＳ Ｐゴシック" charset="0"/>
              </a:defRPr>
            </a:lvl2pPr>
            <a:lvl3pPr algn="ctr" rtl="0" eaLnBrk="0" fontAlgn="base" hangingPunct="0">
              <a:spcBef>
                <a:spcPct val="0"/>
              </a:spcBef>
              <a:spcAft>
                <a:spcPct val="0"/>
              </a:spcAft>
              <a:defRPr sz="3600">
                <a:solidFill>
                  <a:schemeClr val="tx2"/>
                </a:solidFill>
                <a:latin typeface="Times New Roman" pitchFamily="18" charset="0"/>
                <a:ea typeface="ＭＳ Ｐゴシック" charset="0"/>
              </a:defRPr>
            </a:lvl3pPr>
            <a:lvl4pPr algn="ctr" rtl="0" eaLnBrk="0" fontAlgn="base" hangingPunct="0">
              <a:spcBef>
                <a:spcPct val="0"/>
              </a:spcBef>
              <a:spcAft>
                <a:spcPct val="0"/>
              </a:spcAft>
              <a:defRPr sz="3600">
                <a:solidFill>
                  <a:schemeClr val="tx2"/>
                </a:solidFill>
                <a:latin typeface="Times New Roman" pitchFamily="18" charset="0"/>
                <a:ea typeface="ＭＳ Ｐゴシック" charset="0"/>
              </a:defRPr>
            </a:lvl4pPr>
            <a:lvl5pPr algn="ctr" rtl="0" eaLnBrk="0" fontAlgn="base" hangingPunct="0">
              <a:spcBef>
                <a:spcPct val="0"/>
              </a:spcBef>
              <a:spcAft>
                <a:spcPct val="0"/>
              </a:spcAft>
              <a:defRPr sz="3600">
                <a:solidFill>
                  <a:schemeClr val="tx2"/>
                </a:solidFill>
                <a:latin typeface="Times New Roman" pitchFamily="18" charset="0"/>
                <a:ea typeface="ＭＳ Ｐゴシック" charset="0"/>
              </a:defRPr>
            </a:lvl5pPr>
            <a:lvl6pPr marL="457200" algn="ctr" rtl="0" eaLnBrk="0" fontAlgn="base" hangingPunct="0">
              <a:spcBef>
                <a:spcPct val="0"/>
              </a:spcBef>
              <a:spcAft>
                <a:spcPct val="0"/>
              </a:spcAft>
              <a:defRPr sz="3600">
                <a:solidFill>
                  <a:schemeClr val="tx2"/>
                </a:solidFill>
                <a:latin typeface="Times New Roman" pitchFamily="18" charset="0"/>
              </a:defRPr>
            </a:lvl6pPr>
            <a:lvl7pPr marL="914400" algn="ctr" rtl="0" eaLnBrk="0" fontAlgn="base" hangingPunct="0">
              <a:spcBef>
                <a:spcPct val="0"/>
              </a:spcBef>
              <a:spcAft>
                <a:spcPct val="0"/>
              </a:spcAft>
              <a:defRPr sz="3600">
                <a:solidFill>
                  <a:schemeClr val="tx2"/>
                </a:solidFill>
                <a:latin typeface="Times New Roman" pitchFamily="18" charset="0"/>
              </a:defRPr>
            </a:lvl7pPr>
            <a:lvl8pPr marL="1371600" algn="ctr" rtl="0" eaLnBrk="0" fontAlgn="base" hangingPunct="0">
              <a:spcBef>
                <a:spcPct val="0"/>
              </a:spcBef>
              <a:spcAft>
                <a:spcPct val="0"/>
              </a:spcAft>
              <a:defRPr sz="3600">
                <a:solidFill>
                  <a:schemeClr val="tx2"/>
                </a:solidFill>
                <a:latin typeface="Times New Roman" pitchFamily="18" charset="0"/>
              </a:defRPr>
            </a:lvl8pPr>
            <a:lvl9pPr marL="1828800" algn="ctr" rtl="0" eaLnBrk="0" fontAlgn="base" hangingPunct="0">
              <a:spcBef>
                <a:spcPct val="0"/>
              </a:spcBef>
              <a:spcAft>
                <a:spcPct val="0"/>
              </a:spcAft>
              <a:defRPr sz="3600">
                <a:solidFill>
                  <a:schemeClr val="tx2"/>
                </a:solidFill>
                <a:latin typeface="Times New Roman" pitchFamily="18" charset="0"/>
              </a:defRPr>
            </a:lvl9pPr>
          </a:lstStyle>
          <a:p>
            <a:r>
              <a:rPr lang="en-US" kern="0" dirty="0"/>
              <a:t>Regular (Non-Consent Agenda) Motion</a:t>
            </a:r>
          </a:p>
        </p:txBody>
      </p:sp>
    </p:spTree>
    <p:extLst>
      <p:ext uri="{BB962C8B-B14F-4D97-AF65-F5344CB8AC3E}">
        <p14:creationId xmlns:p14="http://schemas.microsoft.com/office/powerpoint/2010/main" val="144982537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CEF6B799-B4F2-7A2A-A22B-2E5534C51828}"/>
              </a:ext>
            </a:extLst>
          </p:cNvPr>
          <p:cNvSpPr>
            <a:spLocks noGrp="1"/>
          </p:cNvSpPr>
          <p:nvPr>
            <p:ph type="sldNum" sz="quarter" idx="12"/>
          </p:nvPr>
        </p:nvSpPr>
        <p:spPr/>
        <p:txBody>
          <a:bodyPr/>
          <a:lstStyle/>
          <a:p>
            <a:pPr>
              <a:defRPr/>
            </a:pPr>
            <a:r>
              <a:rPr lang="en-US" dirty="0"/>
              <a:t>Slide </a:t>
            </a:r>
            <a:fld id="{8269BD7D-1DCB-4C55-B36B-7043228FA0F3}" type="slidenum">
              <a:rPr lang="en-US" smtClean="0"/>
              <a:pPr>
                <a:defRPr/>
              </a:pPr>
              <a:t>4</a:t>
            </a:fld>
            <a:endParaRPr lang="en-US" dirty="0"/>
          </a:p>
        </p:txBody>
      </p:sp>
      <p:sp>
        <p:nvSpPr>
          <p:cNvPr id="6" name="Title 1">
            <a:extLst>
              <a:ext uri="{FF2B5EF4-FFF2-40B4-BE49-F238E27FC236}">
                <a16:creationId xmlns:a16="http://schemas.microsoft.com/office/drawing/2014/main" id="{A883B9D9-65D2-E2D0-61DF-E6A5DB48C5DF}"/>
              </a:ext>
            </a:extLst>
          </p:cNvPr>
          <p:cNvSpPr txBox="1">
            <a:spLocks/>
          </p:cNvSpPr>
          <p:nvPr/>
        </p:nvSpPr>
        <p:spPr bwMode="auto">
          <a:xfrm>
            <a:off x="495300" y="486714"/>
            <a:ext cx="8229599" cy="106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a:extLst>
        </p:spPr>
        <p:txBody>
          <a:bodyPr vert="horz" wrap="square" lIns="92075" tIns="46038" rIns="92075" bIns="46038" numCol="1" anchor="ctr" anchorCtr="0" compatLnSpc="1">
            <a:prstTxWarp prst="textNoShape">
              <a:avLst/>
            </a:prstTxWarp>
          </a:bodyPr>
          <a:lstStyle>
            <a:lvl1pPr algn="ctr" rtl="0" eaLnBrk="0" fontAlgn="base" hangingPunct="0">
              <a:spcBef>
                <a:spcPct val="0"/>
              </a:spcBef>
              <a:spcAft>
                <a:spcPct val="0"/>
              </a:spcAft>
              <a:defRPr sz="3600">
                <a:solidFill>
                  <a:schemeClr val="tx2"/>
                </a:solidFill>
                <a:latin typeface="+mj-lt"/>
                <a:ea typeface="ＭＳ Ｐゴシック" charset="0"/>
                <a:cs typeface="+mj-cs"/>
              </a:defRPr>
            </a:lvl1pPr>
            <a:lvl2pPr algn="ctr" rtl="0" eaLnBrk="0" fontAlgn="base" hangingPunct="0">
              <a:spcBef>
                <a:spcPct val="0"/>
              </a:spcBef>
              <a:spcAft>
                <a:spcPct val="0"/>
              </a:spcAft>
              <a:defRPr sz="3600">
                <a:solidFill>
                  <a:schemeClr val="tx2"/>
                </a:solidFill>
                <a:latin typeface="Times New Roman" pitchFamily="18" charset="0"/>
                <a:ea typeface="ＭＳ Ｐゴシック" charset="0"/>
              </a:defRPr>
            </a:lvl2pPr>
            <a:lvl3pPr algn="ctr" rtl="0" eaLnBrk="0" fontAlgn="base" hangingPunct="0">
              <a:spcBef>
                <a:spcPct val="0"/>
              </a:spcBef>
              <a:spcAft>
                <a:spcPct val="0"/>
              </a:spcAft>
              <a:defRPr sz="3600">
                <a:solidFill>
                  <a:schemeClr val="tx2"/>
                </a:solidFill>
                <a:latin typeface="Times New Roman" pitchFamily="18" charset="0"/>
                <a:ea typeface="ＭＳ Ｐゴシック" charset="0"/>
              </a:defRPr>
            </a:lvl3pPr>
            <a:lvl4pPr algn="ctr" rtl="0" eaLnBrk="0" fontAlgn="base" hangingPunct="0">
              <a:spcBef>
                <a:spcPct val="0"/>
              </a:spcBef>
              <a:spcAft>
                <a:spcPct val="0"/>
              </a:spcAft>
              <a:defRPr sz="3600">
                <a:solidFill>
                  <a:schemeClr val="tx2"/>
                </a:solidFill>
                <a:latin typeface="Times New Roman" pitchFamily="18" charset="0"/>
                <a:ea typeface="ＭＳ Ｐゴシック" charset="0"/>
              </a:defRPr>
            </a:lvl4pPr>
            <a:lvl5pPr algn="ctr" rtl="0" eaLnBrk="0" fontAlgn="base" hangingPunct="0">
              <a:spcBef>
                <a:spcPct val="0"/>
              </a:spcBef>
              <a:spcAft>
                <a:spcPct val="0"/>
              </a:spcAft>
              <a:defRPr sz="3600">
                <a:solidFill>
                  <a:schemeClr val="tx2"/>
                </a:solidFill>
                <a:latin typeface="Times New Roman" pitchFamily="18" charset="0"/>
                <a:ea typeface="ＭＳ Ｐゴシック" charset="0"/>
              </a:defRPr>
            </a:lvl5pPr>
            <a:lvl6pPr marL="457200" algn="ctr" rtl="0" eaLnBrk="0" fontAlgn="base" hangingPunct="0">
              <a:spcBef>
                <a:spcPct val="0"/>
              </a:spcBef>
              <a:spcAft>
                <a:spcPct val="0"/>
              </a:spcAft>
              <a:defRPr sz="3600">
                <a:solidFill>
                  <a:schemeClr val="tx2"/>
                </a:solidFill>
                <a:latin typeface="Times New Roman" pitchFamily="18" charset="0"/>
              </a:defRPr>
            </a:lvl6pPr>
            <a:lvl7pPr marL="914400" algn="ctr" rtl="0" eaLnBrk="0" fontAlgn="base" hangingPunct="0">
              <a:spcBef>
                <a:spcPct val="0"/>
              </a:spcBef>
              <a:spcAft>
                <a:spcPct val="0"/>
              </a:spcAft>
              <a:defRPr sz="3600">
                <a:solidFill>
                  <a:schemeClr val="tx2"/>
                </a:solidFill>
                <a:latin typeface="Times New Roman" pitchFamily="18" charset="0"/>
              </a:defRPr>
            </a:lvl7pPr>
            <a:lvl8pPr marL="1371600" algn="ctr" rtl="0" eaLnBrk="0" fontAlgn="base" hangingPunct="0">
              <a:spcBef>
                <a:spcPct val="0"/>
              </a:spcBef>
              <a:spcAft>
                <a:spcPct val="0"/>
              </a:spcAft>
              <a:defRPr sz="3600">
                <a:solidFill>
                  <a:schemeClr val="tx2"/>
                </a:solidFill>
                <a:latin typeface="Times New Roman" pitchFamily="18" charset="0"/>
              </a:defRPr>
            </a:lvl8pPr>
            <a:lvl9pPr marL="1828800" algn="ctr" rtl="0" eaLnBrk="0" fontAlgn="base" hangingPunct="0">
              <a:spcBef>
                <a:spcPct val="0"/>
              </a:spcBef>
              <a:spcAft>
                <a:spcPct val="0"/>
              </a:spcAft>
              <a:defRPr sz="3600">
                <a:solidFill>
                  <a:schemeClr val="tx2"/>
                </a:solidFill>
                <a:latin typeface="Times New Roman" pitchFamily="18" charset="0"/>
              </a:defRPr>
            </a:lvl9pPr>
          </a:lstStyle>
          <a:p>
            <a:r>
              <a:rPr lang="en-US" kern="0" dirty="0"/>
              <a:t>IG Next Generation SUN PHY Participants</a:t>
            </a:r>
          </a:p>
        </p:txBody>
      </p:sp>
      <p:sp>
        <p:nvSpPr>
          <p:cNvPr id="7" name="Rectangle 6">
            <a:extLst>
              <a:ext uri="{FF2B5EF4-FFF2-40B4-BE49-F238E27FC236}">
                <a16:creationId xmlns:a16="http://schemas.microsoft.com/office/drawing/2014/main" id="{7FAA73AB-2A77-E89F-1F7E-4696E739EE1E}"/>
              </a:ext>
            </a:extLst>
          </p:cNvPr>
          <p:cNvSpPr/>
          <p:nvPr/>
        </p:nvSpPr>
        <p:spPr>
          <a:xfrm>
            <a:off x="685800" y="1371600"/>
            <a:ext cx="7848600" cy="338554"/>
          </a:xfrm>
          <a:prstGeom prst="rect">
            <a:avLst/>
          </a:prstGeom>
        </p:spPr>
        <p:txBody>
          <a:bodyPr wrap="square" numCol="1">
            <a:spAutoFit/>
          </a:bodyPr>
          <a:lstStyle/>
          <a:p>
            <a:pPr marL="0" marR="0">
              <a:spcBef>
                <a:spcPts val="0"/>
              </a:spcBef>
              <a:spcAft>
                <a:spcPts val="0"/>
              </a:spcAft>
            </a:pPr>
            <a:r>
              <a:rPr lang="en-US" sz="1600" dirty="0">
                <a:effectLst/>
                <a:latin typeface="Calibri" panose="020F0502020204030204" pitchFamily="34" charset="0"/>
                <a:ea typeface="Calibri" panose="020F0502020204030204" pitchFamily="34" charset="0"/>
              </a:rPr>
              <a:t>List of participants in July 2023 IG Next Generation SUN PHY mtgs.</a:t>
            </a:r>
          </a:p>
        </p:txBody>
      </p:sp>
      <p:sp>
        <p:nvSpPr>
          <p:cNvPr id="2" name="Rectangle 1">
            <a:extLst>
              <a:ext uri="{FF2B5EF4-FFF2-40B4-BE49-F238E27FC236}">
                <a16:creationId xmlns:a16="http://schemas.microsoft.com/office/drawing/2014/main" id="{26B0F337-DC85-B0E7-7479-CA3E1669025F}"/>
              </a:ext>
            </a:extLst>
          </p:cNvPr>
          <p:cNvSpPr/>
          <p:nvPr/>
        </p:nvSpPr>
        <p:spPr>
          <a:xfrm>
            <a:off x="688554" y="1710154"/>
            <a:ext cx="7848600" cy="4754880"/>
          </a:xfrm>
          <a:prstGeom prst="rect">
            <a:avLst/>
          </a:prstGeom>
        </p:spPr>
        <p:txBody>
          <a:bodyPr wrap="square" numCol="2">
            <a:spAutoFit/>
          </a:bodyPr>
          <a:lstStyle/>
          <a:p>
            <a:pPr marL="0" marR="0">
              <a:spcBef>
                <a:spcPts val="0"/>
              </a:spcBef>
              <a:spcAft>
                <a:spcPts val="0"/>
              </a:spcAft>
            </a:pPr>
            <a:r>
              <a:rPr lang="en-GB" sz="1600" dirty="0">
                <a:effectLst/>
                <a:latin typeface="Calibri" panose="020F0502020204030204" pitchFamily="34" charset="0"/>
                <a:ea typeface="Calibri" panose="020F0502020204030204" pitchFamily="34" charset="0"/>
              </a:rPr>
              <a:t>Almholt, Thomas</a:t>
            </a:r>
            <a:endParaRPr lang="en-US" sz="1600" dirty="0">
              <a:effectLst/>
              <a:latin typeface="Calibri" panose="020F0502020204030204" pitchFamily="34" charset="0"/>
              <a:ea typeface="Calibri" panose="020F0502020204030204" pitchFamily="34" charset="0"/>
            </a:endParaRPr>
          </a:p>
          <a:p>
            <a:pPr marL="0" marR="0">
              <a:spcBef>
                <a:spcPts val="0"/>
              </a:spcBef>
              <a:spcAft>
                <a:spcPts val="0"/>
              </a:spcAft>
            </a:pPr>
            <a:r>
              <a:rPr lang="en-GB" sz="1600" dirty="0">
                <a:effectLst/>
                <a:latin typeface="Calibri" panose="020F0502020204030204" pitchFamily="34" charset="0"/>
                <a:ea typeface="Calibri" panose="020F0502020204030204" pitchFamily="34" charset="0"/>
              </a:rPr>
              <a:t>Anzai, Daisuke</a:t>
            </a:r>
            <a:endParaRPr lang="en-US" sz="1600" dirty="0">
              <a:effectLst/>
              <a:latin typeface="Calibri" panose="020F0502020204030204" pitchFamily="34" charset="0"/>
              <a:ea typeface="Calibri" panose="020F0502020204030204" pitchFamily="34" charset="0"/>
            </a:endParaRPr>
          </a:p>
          <a:p>
            <a:pPr marL="0" marR="0">
              <a:spcBef>
                <a:spcPts val="0"/>
              </a:spcBef>
              <a:spcAft>
                <a:spcPts val="0"/>
              </a:spcAft>
            </a:pPr>
            <a:r>
              <a:rPr lang="en-GB" sz="1600" dirty="0">
                <a:effectLst/>
                <a:latin typeface="Calibri" panose="020F0502020204030204" pitchFamily="34" charset="0"/>
                <a:ea typeface="Calibri" panose="020F0502020204030204" pitchFamily="34" charset="0"/>
              </a:rPr>
              <a:t>Baykas, Tuncer</a:t>
            </a:r>
            <a:endParaRPr lang="en-US" sz="1600" dirty="0">
              <a:effectLst/>
              <a:latin typeface="Calibri" panose="020F0502020204030204" pitchFamily="34" charset="0"/>
              <a:ea typeface="Calibri" panose="020F0502020204030204" pitchFamily="34" charset="0"/>
            </a:endParaRPr>
          </a:p>
          <a:p>
            <a:pPr marL="0" marR="0">
              <a:spcBef>
                <a:spcPts val="0"/>
              </a:spcBef>
              <a:spcAft>
                <a:spcPts val="0"/>
              </a:spcAft>
            </a:pPr>
            <a:r>
              <a:rPr lang="en-GB" sz="1600" dirty="0">
                <a:effectLst/>
                <a:latin typeface="Calibri" panose="020F0502020204030204" pitchFamily="34" charset="0"/>
                <a:ea typeface="Calibri" panose="020F0502020204030204" pitchFamily="34" charset="0"/>
              </a:rPr>
              <a:t>Bims, Harry</a:t>
            </a:r>
            <a:endParaRPr lang="en-US" sz="1600" dirty="0">
              <a:effectLst/>
              <a:latin typeface="Calibri" panose="020F0502020204030204" pitchFamily="34" charset="0"/>
              <a:ea typeface="Calibri" panose="020F0502020204030204" pitchFamily="34" charset="0"/>
            </a:endParaRPr>
          </a:p>
          <a:p>
            <a:pPr marL="0" marR="0">
              <a:spcBef>
                <a:spcPts val="0"/>
              </a:spcBef>
              <a:spcAft>
                <a:spcPts val="0"/>
              </a:spcAft>
            </a:pPr>
            <a:r>
              <a:rPr lang="en-GB" sz="1600" dirty="0">
                <a:effectLst/>
                <a:latin typeface="Calibri" panose="020F0502020204030204" pitchFamily="34" charset="0"/>
                <a:ea typeface="Calibri" panose="020F0502020204030204" pitchFamily="34" charset="0"/>
              </a:rPr>
              <a:t>Cha, </a:t>
            </a:r>
            <a:r>
              <a:rPr lang="en-GB" sz="1600" dirty="0" err="1">
                <a:effectLst/>
                <a:latin typeface="Calibri" panose="020F0502020204030204" pitchFamily="34" charset="0"/>
                <a:ea typeface="Calibri" panose="020F0502020204030204" pitchFamily="34" charset="0"/>
              </a:rPr>
              <a:t>Jaesang</a:t>
            </a:r>
            <a:endParaRPr lang="en-US" sz="1600" dirty="0">
              <a:effectLst/>
              <a:latin typeface="Calibri" panose="020F0502020204030204" pitchFamily="34" charset="0"/>
              <a:ea typeface="Calibri" panose="020F0502020204030204" pitchFamily="34" charset="0"/>
            </a:endParaRPr>
          </a:p>
          <a:p>
            <a:pPr marL="0" marR="0">
              <a:spcBef>
                <a:spcPts val="0"/>
              </a:spcBef>
              <a:spcAft>
                <a:spcPts val="0"/>
              </a:spcAft>
            </a:pPr>
            <a:r>
              <a:rPr lang="en-GB" sz="1600" dirty="0">
                <a:effectLst/>
                <a:latin typeface="Calibri" panose="020F0502020204030204" pitchFamily="34" charset="0"/>
                <a:ea typeface="Calibri" panose="020F0502020204030204" pitchFamily="34" charset="0"/>
              </a:rPr>
              <a:t>Chen, Run</a:t>
            </a:r>
            <a:endParaRPr lang="en-US" sz="1600" dirty="0">
              <a:effectLst/>
              <a:latin typeface="Calibri" panose="020F0502020204030204" pitchFamily="34" charset="0"/>
              <a:ea typeface="Calibri" panose="020F0502020204030204" pitchFamily="34" charset="0"/>
            </a:endParaRPr>
          </a:p>
          <a:p>
            <a:pPr marL="0" marR="0">
              <a:spcBef>
                <a:spcPts val="0"/>
              </a:spcBef>
              <a:spcAft>
                <a:spcPts val="0"/>
              </a:spcAft>
            </a:pPr>
            <a:r>
              <a:rPr lang="en-GB" sz="1600" dirty="0">
                <a:effectLst/>
                <a:latin typeface="Calibri" panose="020F0502020204030204" pitchFamily="34" charset="0"/>
                <a:ea typeface="Calibri" panose="020F0502020204030204" pitchFamily="34" charset="0"/>
              </a:rPr>
              <a:t>Choi, </a:t>
            </a:r>
            <a:r>
              <a:rPr lang="en-GB" sz="1600" dirty="0" err="1">
                <a:effectLst/>
                <a:latin typeface="Calibri" panose="020F0502020204030204" pitchFamily="34" charset="0"/>
                <a:ea typeface="Calibri" panose="020F0502020204030204" pitchFamily="34" charset="0"/>
              </a:rPr>
              <a:t>Jinsoo</a:t>
            </a:r>
            <a:endParaRPr lang="en-US" sz="1600" dirty="0">
              <a:effectLst/>
              <a:latin typeface="Calibri" panose="020F0502020204030204" pitchFamily="34" charset="0"/>
              <a:ea typeface="Calibri" panose="020F0502020204030204" pitchFamily="34" charset="0"/>
            </a:endParaRPr>
          </a:p>
          <a:p>
            <a:pPr marL="0" marR="0">
              <a:spcBef>
                <a:spcPts val="0"/>
              </a:spcBef>
              <a:spcAft>
                <a:spcPts val="0"/>
              </a:spcAft>
            </a:pPr>
            <a:r>
              <a:rPr lang="en-GB" sz="1600" dirty="0">
                <a:effectLst/>
                <a:latin typeface="Calibri" panose="020F0502020204030204" pitchFamily="34" charset="0"/>
                <a:ea typeface="Calibri" panose="020F0502020204030204" pitchFamily="34" charset="0"/>
              </a:rPr>
              <a:t>Danev, Boris</a:t>
            </a:r>
            <a:endParaRPr lang="en-US" sz="1600" dirty="0">
              <a:effectLst/>
              <a:latin typeface="Calibri" panose="020F0502020204030204" pitchFamily="34" charset="0"/>
              <a:ea typeface="Calibri" panose="020F0502020204030204" pitchFamily="34" charset="0"/>
            </a:endParaRPr>
          </a:p>
          <a:p>
            <a:pPr marL="0" marR="0">
              <a:spcBef>
                <a:spcPts val="0"/>
              </a:spcBef>
              <a:spcAft>
                <a:spcPts val="0"/>
              </a:spcAft>
            </a:pPr>
            <a:r>
              <a:rPr lang="en-GB" sz="1600" dirty="0">
                <a:effectLst/>
                <a:latin typeface="Calibri" panose="020F0502020204030204" pitchFamily="34" charset="0"/>
                <a:ea typeface="Calibri" panose="020F0502020204030204" pitchFamily="34" charset="0"/>
              </a:rPr>
              <a:t>Gilb, James</a:t>
            </a:r>
            <a:endParaRPr lang="en-US" sz="1600" dirty="0">
              <a:effectLst/>
              <a:latin typeface="Calibri" panose="020F0502020204030204" pitchFamily="34" charset="0"/>
              <a:ea typeface="Calibri" panose="020F0502020204030204" pitchFamily="34" charset="0"/>
            </a:endParaRPr>
          </a:p>
          <a:p>
            <a:pPr marL="0" marR="0">
              <a:spcBef>
                <a:spcPts val="0"/>
              </a:spcBef>
              <a:spcAft>
                <a:spcPts val="0"/>
              </a:spcAft>
            </a:pPr>
            <a:r>
              <a:rPr lang="en-GB" sz="1600" dirty="0">
                <a:effectLst/>
                <a:latin typeface="Calibri" panose="020F0502020204030204" pitchFamily="34" charset="0"/>
                <a:ea typeface="Calibri" panose="020F0502020204030204" pitchFamily="34" charset="0"/>
              </a:rPr>
              <a:t>Gruber, Josef</a:t>
            </a:r>
            <a:endParaRPr lang="en-US" sz="1600" dirty="0">
              <a:effectLst/>
              <a:latin typeface="Calibri" panose="020F0502020204030204" pitchFamily="34" charset="0"/>
              <a:ea typeface="Calibri" panose="020F0502020204030204" pitchFamily="34" charset="0"/>
            </a:endParaRPr>
          </a:p>
          <a:p>
            <a:pPr marL="0" marR="0">
              <a:spcBef>
                <a:spcPts val="0"/>
              </a:spcBef>
              <a:spcAft>
                <a:spcPts val="0"/>
              </a:spcAft>
            </a:pPr>
            <a:r>
              <a:rPr lang="en-GB" sz="1600" dirty="0">
                <a:effectLst/>
                <a:latin typeface="Calibri" panose="020F0502020204030204" pitchFamily="34" charset="0"/>
                <a:ea typeface="Calibri" panose="020F0502020204030204" pitchFamily="34" charset="0"/>
              </a:rPr>
              <a:t>Harada, Hiroshi</a:t>
            </a:r>
            <a:endParaRPr lang="en-US" sz="1600" dirty="0">
              <a:effectLst/>
              <a:latin typeface="Calibri" panose="020F0502020204030204" pitchFamily="34" charset="0"/>
              <a:ea typeface="Calibri" panose="020F0502020204030204" pitchFamily="34" charset="0"/>
            </a:endParaRPr>
          </a:p>
          <a:p>
            <a:pPr marL="0" marR="0">
              <a:spcBef>
                <a:spcPts val="0"/>
              </a:spcBef>
              <a:spcAft>
                <a:spcPts val="0"/>
              </a:spcAft>
            </a:pPr>
            <a:r>
              <a:rPr lang="en-GB" sz="1600" dirty="0">
                <a:effectLst/>
                <a:latin typeface="Calibri" panose="020F0502020204030204" pitchFamily="34" charset="0"/>
                <a:ea typeface="Calibri" panose="020F0502020204030204" pitchFamily="34" charset="0"/>
              </a:rPr>
              <a:t>Hartman, James</a:t>
            </a:r>
            <a:endParaRPr lang="en-US" sz="1600" dirty="0">
              <a:effectLst/>
              <a:latin typeface="Calibri" panose="020F0502020204030204" pitchFamily="34" charset="0"/>
              <a:ea typeface="Calibri" panose="020F0502020204030204" pitchFamily="34" charset="0"/>
            </a:endParaRPr>
          </a:p>
          <a:p>
            <a:pPr marL="0" marR="0">
              <a:spcBef>
                <a:spcPts val="0"/>
              </a:spcBef>
              <a:spcAft>
                <a:spcPts val="0"/>
              </a:spcAft>
            </a:pPr>
            <a:r>
              <a:rPr lang="en-GB" sz="1600" dirty="0">
                <a:effectLst/>
                <a:latin typeface="Calibri" panose="020F0502020204030204" pitchFamily="34" charset="0"/>
                <a:ea typeface="Calibri" panose="020F0502020204030204" pitchFamily="34" charset="0"/>
              </a:rPr>
              <a:t>Henry, Jerome</a:t>
            </a:r>
            <a:endParaRPr lang="en-US" sz="1600" dirty="0">
              <a:effectLst/>
              <a:latin typeface="Calibri" panose="020F0502020204030204" pitchFamily="34" charset="0"/>
              <a:ea typeface="Calibri" panose="020F0502020204030204" pitchFamily="34" charset="0"/>
            </a:endParaRPr>
          </a:p>
          <a:p>
            <a:pPr marL="0" marR="0">
              <a:spcBef>
                <a:spcPts val="0"/>
              </a:spcBef>
              <a:spcAft>
                <a:spcPts val="0"/>
              </a:spcAft>
            </a:pPr>
            <a:r>
              <a:rPr lang="de-DE" sz="1600" dirty="0">
                <a:effectLst/>
                <a:latin typeface="Calibri" panose="020F0502020204030204" pitchFamily="34" charset="0"/>
                <a:ea typeface="Calibri" panose="020F0502020204030204" pitchFamily="34" charset="0"/>
              </a:rPr>
              <a:t>Huang, Lei</a:t>
            </a:r>
            <a:endParaRPr lang="en-US" sz="1600" dirty="0">
              <a:effectLst/>
              <a:latin typeface="Calibri" panose="020F0502020204030204" pitchFamily="34" charset="0"/>
              <a:ea typeface="Calibri" panose="020F0502020204030204" pitchFamily="34" charset="0"/>
            </a:endParaRPr>
          </a:p>
          <a:p>
            <a:pPr marL="0" marR="0">
              <a:spcBef>
                <a:spcPts val="0"/>
              </a:spcBef>
              <a:spcAft>
                <a:spcPts val="0"/>
              </a:spcAft>
            </a:pPr>
            <a:r>
              <a:rPr lang="de-DE" sz="1600" dirty="0">
                <a:effectLst/>
                <a:latin typeface="Calibri" panose="020F0502020204030204" pitchFamily="34" charset="0"/>
                <a:ea typeface="Calibri" panose="020F0502020204030204" pitchFamily="34" charset="0"/>
              </a:rPr>
              <a:t>Jungnickel, Volker</a:t>
            </a:r>
            <a:endParaRPr lang="en-US" sz="1600" dirty="0">
              <a:effectLst/>
              <a:latin typeface="Calibri" panose="020F0502020204030204" pitchFamily="34" charset="0"/>
              <a:ea typeface="Calibri" panose="020F0502020204030204" pitchFamily="34" charset="0"/>
            </a:endParaRPr>
          </a:p>
          <a:p>
            <a:pPr marL="0" marR="0">
              <a:spcBef>
                <a:spcPts val="0"/>
              </a:spcBef>
              <a:spcAft>
                <a:spcPts val="0"/>
              </a:spcAft>
            </a:pPr>
            <a:r>
              <a:rPr lang="de-DE" sz="1600" dirty="0">
                <a:effectLst/>
                <a:latin typeface="Calibri" panose="020F0502020204030204" pitchFamily="34" charset="0"/>
                <a:ea typeface="Calibri" panose="020F0502020204030204" pitchFamily="34" charset="0"/>
              </a:rPr>
              <a:t>Kalkundrikar, Vishal</a:t>
            </a:r>
            <a:endParaRPr lang="en-US" sz="1600" dirty="0">
              <a:effectLst/>
              <a:latin typeface="Calibri" panose="020F0502020204030204" pitchFamily="34" charset="0"/>
              <a:ea typeface="Calibri" panose="020F0502020204030204" pitchFamily="34" charset="0"/>
            </a:endParaRPr>
          </a:p>
          <a:p>
            <a:pPr marL="0" marR="0">
              <a:spcBef>
                <a:spcPts val="0"/>
              </a:spcBef>
              <a:spcAft>
                <a:spcPts val="0"/>
              </a:spcAft>
            </a:pPr>
            <a:r>
              <a:rPr lang="en-GB" sz="1600" dirty="0">
                <a:effectLst/>
                <a:latin typeface="Calibri" panose="020F0502020204030204" pitchFamily="34" charset="0"/>
                <a:ea typeface="Calibri" panose="020F0502020204030204" pitchFamily="34" charset="0"/>
              </a:rPr>
              <a:t>Kerry, Stuart</a:t>
            </a:r>
            <a:endParaRPr lang="en-US" sz="1600" dirty="0">
              <a:effectLst/>
              <a:latin typeface="Calibri" panose="020F0502020204030204" pitchFamily="34" charset="0"/>
              <a:ea typeface="Calibri" panose="020F0502020204030204" pitchFamily="34" charset="0"/>
            </a:endParaRPr>
          </a:p>
          <a:p>
            <a:pPr marL="0" marR="0">
              <a:spcBef>
                <a:spcPts val="0"/>
              </a:spcBef>
              <a:spcAft>
                <a:spcPts val="0"/>
              </a:spcAft>
            </a:pPr>
            <a:r>
              <a:rPr lang="en-GB" sz="1600" dirty="0">
                <a:effectLst/>
                <a:latin typeface="Calibri" panose="020F0502020204030204" pitchFamily="34" charset="0"/>
                <a:ea typeface="Calibri" panose="020F0502020204030204" pitchFamily="34" charset="0"/>
              </a:rPr>
              <a:t>Kitazawa, Shoichi</a:t>
            </a:r>
            <a:endParaRPr lang="en-US" sz="1600" dirty="0">
              <a:effectLst/>
              <a:latin typeface="Calibri" panose="020F0502020204030204" pitchFamily="34" charset="0"/>
              <a:ea typeface="Calibri" panose="020F0502020204030204" pitchFamily="34" charset="0"/>
            </a:endParaRPr>
          </a:p>
          <a:p>
            <a:pPr marL="0" marR="0">
              <a:spcBef>
                <a:spcPts val="0"/>
              </a:spcBef>
              <a:spcAft>
                <a:spcPts val="0"/>
              </a:spcAft>
            </a:pPr>
            <a:r>
              <a:rPr lang="en-GB" sz="1600" dirty="0">
                <a:effectLst/>
                <a:latin typeface="Calibri" panose="020F0502020204030204" pitchFamily="34" charset="0"/>
                <a:ea typeface="Calibri" panose="020F0502020204030204" pitchFamily="34" charset="0"/>
              </a:rPr>
              <a:t>Kohno, Ryuji</a:t>
            </a:r>
            <a:endParaRPr lang="en-US" sz="1600" dirty="0">
              <a:effectLst/>
              <a:latin typeface="Calibri" panose="020F0502020204030204" pitchFamily="34" charset="0"/>
              <a:ea typeface="Calibri" panose="020F0502020204030204" pitchFamily="34" charset="0"/>
            </a:endParaRPr>
          </a:p>
          <a:p>
            <a:pPr marL="0" marR="0">
              <a:spcBef>
                <a:spcPts val="0"/>
              </a:spcBef>
              <a:spcAft>
                <a:spcPts val="0"/>
              </a:spcAft>
            </a:pPr>
            <a:r>
              <a:rPr lang="de-DE" sz="1600" dirty="0">
                <a:effectLst/>
                <a:latin typeface="Calibri" panose="020F0502020204030204" pitchFamily="34" charset="0"/>
                <a:ea typeface="Calibri" panose="020F0502020204030204" pitchFamily="34" charset="0"/>
              </a:rPr>
              <a:t>Korn, Clemens</a:t>
            </a:r>
            <a:endParaRPr lang="en-US" sz="1600" dirty="0">
              <a:effectLst/>
              <a:latin typeface="Calibri" panose="020F0502020204030204" pitchFamily="34" charset="0"/>
              <a:ea typeface="Calibri" panose="020F0502020204030204" pitchFamily="34" charset="0"/>
            </a:endParaRPr>
          </a:p>
          <a:p>
            <a:pPr marL="0" marR="0">
              <a:spcBef>
                <a:spcPts val="0"/>
              </a:spcBef>
              <a:spcAft>
                <a:spcPts val="0"/>
              </a:spcAft>
            </a:pPr>
            <a:r>
              <a:rPr lang="de-DE" sz="1600" dirty="0">
                <a:effectLst/>
                <a:latin typeface="Calibri" panose="020F0502020204030204" pitchFamily="34" charset="0"/>
                <a:ea typeface="Calibri" panose="020F0502020204030204" pitchFamily="34" charset="0"/>
              </a:rPr>
              <a:t>kristem, vinod</a:t>
            </a:r>
            <a:endParaRPr lang="en-US" sz="1600" dirty="0">
              <a:effectLst/>
              <a:latin typeface="Calibri" panose="020F0502020204030204" pitchFamily="34" charset="0"/>
              <a:ea typeface="Calibri" panose="020F0502020204030204" pitchFamily="34" charset="0"/>
            </a:endParaRPr>
          </a:p>
          <a:p>
            <a:pPr marL="0" marR="0">
              <a:spcBef>
                <a:spcPts val="0"/>
              </a:spcBef>
              <a:spcAft>
                <a:spcPts val="0"/>
              </a:spcAft>
            </a:pPr>
            <a:r>
              <a:rPr lang="de-DE" sz="1600" dirty="0">
                <a:effectLst/>
                <a:latin typeface="Calibri" panose="020F0502020204030204" pitchFamily="34" charset="0"/>
                <a:ea typeface="Calibri" panose="020F0502020204030204" pitchFamily="34" charset="0"/>
              </a:rPr>
              <a:t>Lee, Jaegook</a:t>
            </a:r>
            <a:endParaRPr lang="en-US" sz="1600" dirty="0">
              <a:effectLst/>
              <a:latin typeface="Calibri" panose="020F0502020204030204" pitchFamily="34" charset="0"/>
              <a:ea typeface="Calibri" panose="020F0502020204030204" pitchFamily="34" charset="0"/>
            </a:endParaRPr>
          </a:p>
          <a:p>
            <a:pPr marL="0" marR="0">
              <a:spcBef>
                <a:spcPts val="0"/>
              </a:spcBef>
              <a:spcAft>
                <a:spcPts val="0"/>
              </a:spcAft>
            </a:pPr>
            <a:r>
              <a:rPr lang="de-DE" sz="1600" dirty="0">
                <a:effectLst/>
                <a:latin typeface="Calibri" panose="020F0502020204030204" pitchFamily="34" charset="0"/>
                <a:ea typeface="Calibri" panose="020F0502020204030204" pitchFamily="34" charset="0"/>
              </a:rPr>
              <a:t>Li, Huan-Bang</a:t>
            </a:r>
            <a:endParaRPr lang="en-US" sz="1600" dirty="0">
              <a:effectLst/>
              <a:latin typeface="Calibri" panose="020F0502020204030204" pitchFamily="34" charset="0"/>
              <a:ea typeface="Calibri" panose="020F0502020204030204" pitchFamily="34" charset="0"/>
            </a:endParaRPr>
          </a:p>
          <a:p>
            <a:pPr marL="0" marR="0">
              <a:spcBef>
                <a:spcPts val="0"/>
              </a:spcBef>
              <a:spcAft>
                <a:spcPts val="0"/>
              </a:spcAft>
            </a:pPr>
            <a:r>
              <a:rPr lang="de-DE" sz="1600" dirty="0">
                <a:effectLst/>
                <a:latin typeface="Calibri" panose="020F0502020204030204" pitchFamily="34" charset="0"/>
                <a:ea typeface="Calibri" panose="020F0502020204030204" pitchFamily="34" charset="0"/>
              </a:rPr>
              <a:t>LIU, CHENCHEN</a:t>
            </a:r>
            <a:endParaRPr lang="en-US" sz="1600" dirty="0">
              <a:effectLst/>
              <a:latin typeface="Calibri" panose="020F0502020204030204" pitchFamily="34" charset="0"/>
              <a:ea typeface="Calibri" panose="020F0502020204030204" pitchFamily="34" charset="0"/>
            </a:endParaRPr>
          </a:p>
          <a:p>
            <a:pPr marL="0" marR="0">
              <a:spcBef>
                <a:spcPts val="0"/>
              </a:spcBef>
              <a:spcAft>
                <a:spcPts val="0"/>
              </a:spcAft>
            </a:pPr>
            <a:r>
              <a:rPr lang="de-DE" sz="1600" dirty="0">
                <a:effectLst/>
                <a:latin typeface="Calibri" panose="020F0502020204030204" pitchFamily="34" charset="0"/>
                <a:ea typeface="Calibri" panose="020F0502020204030204" pitchFamily="34" charset="0"/>
              </a:rPr>
              <a:t>Maman, Mickael</a:t>
            </a:r>
            <a:endParaRPr lang="en-US" sz="1600" dirty="0">
              <a:effectLst/>
              <a:latin typeface="Calibri" panose="020F0502020204030204" pitchFamily="34" charset="0"/>
              <a:ea typeface="Calibri" panose="020F0502020204030204" pitchFamily="34" charset="0"/>
            </a:endParaRPr>
          </a:p>
          <a:p>
            <a:pPr marL="0" marR="0">
              <a:spcBef>
                <a:spcPts val="0"/>
              </a:spcBef>
              <a:spcAft>
                <a:spcPts val="0"/>
              </a:spcAft>
            </a:pPr>
            <a:r>
              <a:rPr lang="en-GB" sz="1600" dirty="0">
                <a:effectLst/>
                <a:latin typeface="Calibri" panose="020F0502020204030204" pitchFamily="34" charset="0"/>
                <a:ea typeface="Calibri" panose="020F0502020204030204" pitchFamily="34" charset="0"/>
              </a:rPr>
              <a:t>Nagai, </a:t>
            </a:r>
            <a:r>
              <a:rPr lang="en-GB" sz="1600" dirty="0" err="1">
                <a:effectLst/>
                <a:latin typeface="Calibri" panose="020F0502020204030204" pitchFamily="34" charset="0"/>
                <a:ea typeface="Calibri" panose="020F0502020204030204" pitchFamily="34" charset="0"/>
              </a:rPr>
              <a:t>Yukimasa</a:t>
            </a:r>
            <a:endParaRPr lang="en-US" sz="1600" dirty="0">
              <a:effectLst/>
              <a:latin typeface="Calibri" panose="020F0502020204030204" pitchFamily="34" charset="0"/>
              <a:ea typeface="Calibri" panose="020F0502020204030204" pitchFamily="34" charset="0"/>
            </a:endParaRPr>
          </a:p>
          <a:p>
            <a:pPr marL="0" marR="0">
              <a:spcBef>
                <a:spcPts val="0"/>
              </a:spcBef>
              <a:spcAft>
                <a:spcPts val="0"/>
              </a:spcAft>
            </a:pPr>
            <a:r>
              <a:rPr lang="en-GB" sz="1600" dirty="0">
                <a:effectLst/>
                <a:latin typeface="Calibri" panose="020F0502020204030204" pitchFamily="34" charset="0"/>
                <a:ea typeface="Calibri" panose="020F0502020204030204" pitchFamily="34" charset="0"/>
              </a:rPr>
              <a:t>Palmer, Clark</a:t>
            </a:r>
            <a:endParaRPr lang="en-US" sz="1600" dirty="0">
              <a:effectLst/>
              <a:latin typeface="Calibri" panose="020F0502020204030204" pitchFamily="34" charset="0"/>
              <a:ea typeface="Calibri" panose="020F0502020204030204" pitchFamily="34" charset="0"/>
            </a:endParaRPr>
          </a:p>
          <a:p>
            <a:pPr marL="0" marR="0">
              <a:spcBef>
                <a:spcPts val="0"/>
              </a:spcBef>
              <a:spcAft>
                <a:spcPts val="0"/>
              </a:spcAft>
            </a:pPr>
            <a:r>
              <a:rPr lang="en-GB" sz="1600" dirty="0">
                <a:effectLst/>
                <a:latin typeface="Calibri" panose="020F0502020204030204" pitchFamily="34" charset="0"/>
                <a:ea typeface="Calibri" panose="020F0502020204030204" pitchFamily="34" charset="0"/>
              </a:rPr>
              <a:t>Powell, Clinton</a:t>
            </a:r>
            <a:endParaRPr lang="en-US" sz="1600" dirty="0">
              <a:effectLst/>
              <a:latin typeface="Calibri" panose="020F0502020204030204" pitchFamily="34" charset="0"/>
              <a:ea typeface="Calibri" panose="020F0502020204030204" pitchFamily="34" charset="0"/>
            </a:endParaRPr>
          </a:p>
          <a:p>
            <a:pPr marL="0" marR="0">
              <a:spcBef>
                <a:spcPts val="0"/>
              </a:spcBef>
              <a:spcAft>
                <a:spcPts val="0"/>
              </a:spcAft>
            </a:pPr>
            <a:r>
              <a:rPr lang="de-DE" sz="1600" dirty="0">
                <a:effectLst/>
                <a:latin typeface="Calibri" panose="020F0502020204030204" pitchFamily="34" charset="0"/>
                <a:ea typeface="Calibri" panose="020F0502020204030204" pitchFamily="34" charset="0"/>
              </a:rPr>
              <a:t>Redlich, Oded</a:t>
            </a:r>
            <a:endParaRPr lang="en-US" sz="1600" dirty="0">
              <a:effectLst/>
              <a:latin typeface="Calibri" panose="020F0502020204030204" pitchFamily="34" charset="0"/>
              <a:ea typeface="Calibri" panose="020F0502020204030204" pitchFamily="34" charset="0"/>
            </a:endParaRPr>
          </a:p>
          <a:p>
            <a:pPr marL="0" marR="0">
              <a:spcBef>
                <a:spcPts val="0"/>
              </a:spcBef>
              <a:spcAft>
                <a:spcPts val="0"/>
              </a:spcAft>
            </a:pPr>
            <a:r>
              <a:rPr lang="de-DE" sz="1600" dirty="0">
                <a:effectLst/>
                <a:latin typeface="Calibri" panose="020F0502020204030204" pitchFamily="34" charset="0"/>
                <a:ea typeface="Calibri" panose="020F0502020204030204" pitchFamily="34" charset="0"/>
              </a:rPr>
              <a:t>Robert, Joerg</a:t>
            </a:r>
            <a:endParaRPr lang="en-US" sz="1600" dirty="0">
              <a:effectLst/>
              <a:latin typeface="Calibri" panose="020F0502020204030204" pitchFamily="34" charset="0"/>
              <a:ea typeface="Calibri" panose="020F0502020204030204" pitchFamily="34" charset="0"/>
            </a:endParaRPr>
          </a:p>
          <a:p>
            <a:pPr marL="0" marR="0">
              <a:spcBef>
                <a:spcPts val="0"/>
              </a:spcBef>
              <a:spcAft>
                <a:spcPts val="0"/>
              </a:spcAft>
            </a:pPr>
            <a:r>
              <a:rPr lang="de-DE" sz="1600" dirty="0">
                <a:effectLst/>
                <a:latin typeface="Calibri" panose="020F0502020204030204" pitchFamily="34" charset="0"/>
                <a:ea typeface="Calibri" panose="020F0502020204030204" pitchFamily="34" charset="0"/>
              </a:rPr>
              <a:t>Sasaki, Shigenobu</a:t>
            </a:r>
            <a:endParaRPr lang="en-US" sz="1600" dirty="0">
              <a:effectLst/>
              <a:latin typeface="Calibri" panose="020F0502020204030204" pitchFamily="34" charset="0"/>
              <a:ea typeface="Calibri" panose="020F0502020204030204" pitchFamily="34" charset="0"/>
            </a:endParaRPr>
          </a:p>
          <a:p>
            <a:pPr marL="0" marR="0">
              <a:spcBef>
                <a:spcPts val="0"/>
              </a:spcBef>
              <a:spcAft>
                <a:spcPts val="0"/>
              </a:spcAft>
            </a:pPr>
            <a:r>
              <a:rPr lang="en-GB" sz="1600" dirty="0">
                <a:effectLst/>
                <a:latin typeface="Calibri" panose="020F0502020204030204" pitchFamily="34" charset="0"/>
                <a:ea typeface="Calibri" panose="020F0502020204030204" pitchFamily="34" charset="0"/>
              </a:rPr>
              <a:t>Schmidt, Reinhold</a:t>
            </a:r>
            <a:endParaRPr lang="en-US" sz="1600" dirty="0">
              <a:effectLst/>
              <a:latin typeface="Calibri" panose="020F0502020204030204" pitchFamily="34" charset="0"/>
              <a:ea typeface="Calibri" panose="020F0502020204030204" pitchFamily="34" charset="0"/>
            </a:endParaRPr>
          </a:p>
          <a:p>
            <a:pPr marL="0" marR="0">
              <a:spcBef>
                <a:spcPts val="0"/>
              </a:spcBef>
              <a:spcAft>
                <a:spcPts val="0"/>
              </a:spcAft>
            </a:pPr>
            <a:r>
              <a:rPr lang="en-GB" sz="1600" dirty="0">
                <a:effectLst/>
                <a:latin typeface="Calibri" panose="020F0502020204030204" pitchFamily="34" charset="0"/>
                <a:ea typeface="Calibri" panose="020F0502020204030204" pitchFamily="34" charset="0"/>
              </a:rPr>
              <a:t>SHAHAR, MENASHE</a:t>
            </a:r>
            <a:endParaRPr lang="en-US" sz="1600" dirty="0">
              <a:effectLst/>
              <a:latin typeface="Calibri" panose="020F0502020204030204" pitchFamily="34" charset="0"/>
              <a:ea typeface="Calibri" panose="020F0502020204030204" pitchFamily="34" charset="0"/>
            </a:endParaRPr>
          </a:p>
          <a:p>
            <a:pPr marL="0" marR="0">
              <a:spcBef>
                <a:spcPts val="0"/>
              </a:spcBef>
              <a:spcAft>
                <a:spcPts val="0"/>
              </a:spcAft>
            </a:pPr>
            <a:r>
              <a:rPr lang="en-GB" sz="1600" dirty="0" err="1">
                <a:effectLst/>
                <a:latin typeface="Calibri" panose="020F0502020204030204" pitchFamily="34" charset="0"/>
                <a:ea typeface="Calibri" panose="020F0502020204030204" pitchFamily="34" charset="0"/>
              </a:rPr>
              <a:t>Shilo</a:t>
            </a:r>
            <a:r>
              <a:rPr lang="en-GB" sz="1600" dirty="0">
                <a:effectLst/>
                <a:latin typeface="Calibri" panose="020F0502020204030204" pitchFamily="34" charset="0"/>
                <a:ea typeface="Calibri" panose="020F0502020204030204" pitchFamily="34" charset="0"/>
              </a:rPr>
              <a:t>, </a:t>
            </a:r>
            <a:r>
              <a:rPr lang="en-GB" sz="1600" dirty="0" err="1">
                <a:effectLst/>
                <a:latin typeface="Calibri" panose="020F0502020204030204" pitchFamily="34" charset="0"/>
                <a:ea typeface="Calibri" panose="020F0502020204030204" pitchFamily="34" charset="0"/>
              </a:rPr>
              <a:t>Shimi</a:t>
            </a:r>
            <a:endParaRPr lang="en-US" sz="1600" dirty="0">
              <a:effectLst/>
              <a:latin typeface="Calibri" panose="020F0502020204030204" pitchFamily="34" charset="0"/>
              <a:ea typeface="Calibri" panose="020F0502020204030204" pitchFamily="34" charset="0"/>
            </a:endParaRPr>
          </a:p>
          <a:p>
            <a:pPr marL="0" marR="0">
              <a:spcBef>
                <a:spcPts val="0"/>
              </a:spcBef>
              <a:spcAft>
                <a:spcPts val="0"/>
              </a:spcAft>
            </a:pPr>
            <a:r>
              <a:rPr lang="en-GB" sz="1600" dirty="0">
                <a:effectLst/>
                <a:latin typeface="Calibri" panose="020F0502020204030204" pitchFamily="34" charset="0"/>
                <a:ea typeface="Calibri" panose="020F0502020204030204" pitchFamily="34" charset="0"/>
              </a:rPr>
              <a:t>Xiao, Libra</a:t>
            </a:r>
            <a:endParaRPr lang="en-US" sz="1600" dirty="0">
              <a:effectLst/>
              <a:latin typeface="Calibri" panose="020F0502020204030204" pitchFamily="34" charset="0"/>
              <a:ea typeface="Calibri" panose="020F0502020204030204" pitchFamily="34" charset="0"/>
            </a:endParaRPr>
          </a:p>
          <a:p>
            <a:pPr marL="0" marR="0">
              <a:spcBef>
                <a:spcPts val="0"/>
              </a:spcBef>
              <a:spcAft>
                <a:spcPts val="0"/>
              </a:spcAft>
            </a:pPr>
            <a:r>
              <a:rPr lang="en-GB" sz="1600" dirty="0" err="1">
                <a:effectLst/>
                <a:latin typeface="Calibri" panose="020F0502020204030204" pitchFamily="34" charset="0"/>
                <a:ea typeface="Calibri" panose="020F0502020204030204" pitchFamily="34" charset="0"/>
              </a:rPr>
              <a:t>Zakaib</a:t>
            </a:r>
            <a:r>
              <a:rPr lang="en-GB" sz="1600" dirty="0">
                <a:effectLst/>
                <a:latin typeface="Calibri" panose="020F0502020204030204" pitchFamily="34" charset="0"/>
                <a:ea typeface="Calibri" panose="020F0502020204030204" pitchFamily="34" charset="0"/>
              </a:rPr>
              <a:t>, Larry</a:t>
            </a:r>
            <a:endParaRPr lang="en-US" sz="1600" dirty="0">
              <a:latin typeface="Calibri" panose="020F0502020204030204" pitchFamily="34" charset="0"/>
              <a:ea typeface="Calibri" panose="020F0502020204030204" pitchFamily="34" charset="0"/>
            </a:endParaRPr>
          </a:p>
        </p:txBody>
      </p:sp>
    </p:spTree>
    <p:extLst>
      <p:ext uri="{BB962C8B-B14F-4D97-AF65-F5344CB8AC3E}">
        <p14:creationId xmlns:p14="http://schemas.microsoft.com/office/powerpoint/2010/main" val="4021974456"/>
      </p:ext>
    </p:extLst>
  </p:cSld>
  <p:clrMapOvr>
    <a:masterClrMapping/>
  </p:clrMapOvr>
</p:sld>
</file>

<file path=ppt/theme/theme1.xml><?xml version="1.0" encoding="utf-8"?>
<a:theme xmlns:a="http://schemas.openxmlformats.org/drawingml/2006/main" name="IEEE-802_15">
  <a:themeElements>
    <a:clrScheme name="IEEE-802_15 1">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IEEE-802_15">
      <a:majorFont>
        <a:latin typeface="Times New Roman"/>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32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32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IEEE-802_15 1">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IEEE-802_15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33"/>
        </a:hlink>
        <a:folHlink>
          <a:srgbClr val="969696"/>
        </a:folHlink>
      </a:clrScheme>
      <a:clrMap bg1="dk2" tx1="lt1" bg2="dk1" tx2="lt2" accent1="accent1" accent2="accent2" accent3="accent3" accent4="accent4" accent5="accent5" accent6="accent6" hlink="hlink" folHlink="folHlink"/>
    </a:extraClrScheme>
    <a:extraClrScheme>
      <a:clrScheme name="IEEE-802_15 3">
        <a:dk1>
          <a:srgbClr val="000000"/>
        </a:dk1>
        <a:lt1>
          <a:srgbClr val="FFFFCC"/>
        </a:lt1>
        <a:dk2>
          <a:srgbClr val="999933"/>
        </a:dk2>
        <a:lt2>
          <a:srgbClr val="808000"/>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IEEE-802_15 4">
        <a:dk1>
          <a:srgbClr val="000000"/>
        </a:dk1>
        <a:lt1>
          <a:srgbClr val="FFFFFF"/>
        </a:lt1>
        <a:dk2>
          <a:srgbClr val="000000"/>
        </a:dk2>
        <a:lt2>
          <a:srgbClr val="393939"/>
        </a:lt2>
        <a:accent1>
          <a:srgbClr val="CBCBCB"/>
        </a:accent1>
        <a:accent2>
          <a:srgbClr val="868686"/>
        </a:accent2>
        <a:accent3>
          <a:srgbClr val="FFFFFF"/>
        </a:accent3>
        <a:accent4>
          <a:srgbClr val="000000"/>
        </a:accent4>
        <a:accent5>
          <a:srgbClr val="E2E2E2"/>
        </a:accent5>
        <a:accent6>
          <a:srgbClr val="797979"/>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IEEE-802_15 5">
        <a:dk1>
          <a:srgbClr val="000000"/>
        </a:dk1>
        <a:lt1>
          <a:srgbClr val="FFFFFF"/>
        </a:lt1>
        <a:dk2>
          <a:srgbClr val="000000"/>
        </a:dk2>
        <a:lt2>
          <a:srgbClr val="9F9F9F"/>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IEEE-802_15 6">
        <a:dk1>
          <a:srgbClr val="000000"/>
        </a:dk1>
        <a:lt1>
          <a:srgbClr val="FFFFFF"/>
        </a:lt1>
        <a:dk2>
          <a:srgbClr val="000000"/>
        </a:dk2>
        <a:lt2>
          <a:srgbClr val="868686"/>
        </a:lt2>
        <a:accent1>
          <a:srgbClr val="CBCBCB"/>
        </a:accent1>
        <a:accent2>
          <a:srgbClr val="0066FF"/>
        </a:accent2>
        <a:accent3>
          <a:srgbClr val="FFFFFF"/>
        </a:accent3>
        <a:accent4>
          <a:srgbClr val="000000"/>
        </a:accent4>
        <a:accent5>
          <a:srgbClr val="E2E2E2"/>
        </a:accent5>
        <a:accent6>
          <a:srgbClr val="005CE7"/>
        </a:accent6>
        <a:hlink>
          <a:srgbClr val="FF0033"/>
        </a:hlink>
        <a:folHlink>
          <a:srgbClr val="009900"/>
        </a:folHlink>
      </a:clrScheme>
      <a:clrMap bg1="lt1" tx1="dk1" bg2="lt2" tx2="dk2" accent1="accent1" accent2="accent2" accent3="accent3" accent4="accent4" accent5="accent5" accent6="accent6" hlink="hlink" folHlink="folHlink"/>
    </a:extraClrScheme>
    <a:extraClrScheme>
      <a:clrScheme name="IEEE-802_15 7">
        <a:dk1>
          <a:srgbClr val="000000"/>
        </a:dk1>
        <a:lt1>
          <a:srgbClr val="FFFFFF"/>
        </a:lt1>
        <a:dk2>
          <a:srgbClr val="000000"/>
        </a:dk2>
        <a:lt2>
          <a:srgbClr val="969696"/>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D:\MYDOCU~1\IEEEP8~1.15\TEMPLATE\IEEE-8~1.POT</Template>
  <TotalTime>46805</TotalTime>
  <Words>557</Words>
  <Application>Microsoft Office PowerPoint</Application>
  <PresentationFormat>On-screen Show (4:3)</PresentationFormat>
  <Paragraphs>67</Paragraphs>
  <Slides>4</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4</vt:i4>
      </vt:variant>
    </vt:vector>
  </HeadingPairs>
  <TitlesOfParts>
    <vt:vector size="8" baseType="lpstr">
      <vt:lpstr>Arial</vt:lpstr>
      <vt:lpstr>Calibri</vt:lpstr>
      <vt:lpstr>Times New Roman</vt:lpstr>
      <vt:lpstr>IEEE-802_15</vt:lpstr>
      <vt:lpstr>PowerPoint Presentation</vt:lpstr>
      <vt:lpstr>802 LMSC Closing Plenary July 2023</vt:lpstr>
      <vt:lpstr>PowerPoint Presentation</vt:lpstr>
      <vt:lpstr>PowerPoint Presentation</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802.15 WG-Opening Report Sept Interim 2021</dc:title>
  <dc:subject>IEEE 802.15 &lt;subject&gt;</dc:subject>
  <dc:creator>Pat Kinney</dc:creator>
  <cp:keywords/>
  <dc:description/>
  <cp:lastModifiedBy>Clint Powell2</cp:lastModifiedBy>
  <cp:revision>1109</cp:revision>
  <cp:lastPrinted>2000-07-07T01:25:49Z</cp:lastPrinted>
  <dcterms:created xsi:type="dcterms:W3CDTF">1999-06-22T06:24:01Z</dcterms:created>
  <dcterms:modified xsi:type="dcterms:W3CDTF">2023-07-14T10:03:13Z</dcterms:modified>
  <cp:category/>
</cp:coreProperties>
</file>