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315" r:id="rId3"/>
    <p:sldId id="316"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2023</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Anzai, Kim</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P802.15-23-0407-00-6ma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July 2023</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Anzai, Kim</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dirty="0">
                <a:solidFill>
                  <a:schemeClr val="dk2"/>
                </a:solidFill>
                <a:latin typeface="Times New Roman"/>
                <a:ea typeface="Times New Roman"/>
                <a:cs typeface="Times New Roman"/>
                <a:sym typeface="Times New Roman"/>
              </a:rPr>
              <a:t>TG6ma draft revision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July</a:t>
            </a:r>
            <a:r>
              <a:rPr lang="en-US" sz="1600" b="0" i="0" u="none" strike="noStrike" cap="none" dirty="0">
                <a:solidFill>
                  <a:schemeClr val="dk2"/>
                </a:solidFill>
                <a:latin typeface="Times New Roman"/>
                <a:ea typeface="Times New Roman"/>
                <a:cs typeface="Times New Roman"/>
                <a:sym typeface="Times New Roman"/>
              </a:rPr>
              <a:t> 13th, 2023</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Daisuke Anzai,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Japan; CWC, Oulu Univ. Finland; </a:t>
            </a:r>
            <a:r>
              <a:rPr lang="en-US" sz="1600" dirty="0">
                <a:solidFill>
                  <a:schemeClr val="dk2"/>
                </a:solidFill>
                <a:latin typeface="Times New Roman"/>
                <a:ea typeface="Times New Roman"/>
                <a:cs typeface="Times New Roman"/>
                <a:sym typeface="Times New Roman"/>
              </a:rPr>
              <a:t>YNU, Japan, Nagoya I.T.,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a:xfrm>
            <a:off x="685800" y="534987"/>
            <a:ext cx="7772400" cy="1066800"/>
          </a:xfrm>
        </p:spPr>
        <p:txBody>
          <a:bodyPr/>
          <a:lstStyle/>
          <a:p>
            <a:r>
              <a:rPr lang="en-US" sz="3200" dirty="0"/>
              <a:t>TG6ma Draft</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a:xfrm>
            <a:off x="685800" y="1475362"/>
            <a:ext cx="7772400" cy="4114800"/>
          </a:xfrm>
        </p:spPr>
        <p:txBody>
          <a:bodyPr/>
          <a:lstStyle/>
          <a:p>
            <a:r>
              <a:rPr lang="en-US" sz="2200" dirty="0">
                <a:latin typeface="+mn-lt"/>
              </a:rPr>
              <a:t>While reviewing the Draft during the 1</a:t>
            </a:r>
            <a:r>
              <a:rPr lang="en-US" sz="2200" baseline="30000" dirty="0">
                <a:latin typeface="+mn-lt"/>
              </a:rPr>
              <a:t>st</a:t>
            </a:r>
            <a:r>
              <a:rPr lang="en-US" sz="2200" dirty="0">
                <a:latin typeface="+mn-lt"/>
              </a:rPr>
              <a:t> session on Monday, we discuss some changes. Some of them will have an impact moving forward:</a:t>
            </a:r>
          </a:p>
          <a:p>
            <a:pPr lvl="1"/>
            <a:r>
              <a:rPr lang="en-US" sz="1800" dirty="0">
                <a:latin typeface="+mn-lt"/>
              </a:rPr>
              <a:t>Deprecating FM-UWB and HBC.  </a:t>
            </a:r>
          </a:p>
          <a:p>
            <a:pPr lvl="1"/>
            <a:r>
              <a:rPr lang="en-US" sz="1800" dirty="0">
                <a:latin typeface="+mn-lt"/>
              </a:rPr>
              <a:t>Include a NB PHY to assist UWB ranging. </a:t>
            </a:r>
          </a:p>
          <a:p>
            <a:pPr lvl="1"/>
            <a:r>
              <a:rPr lang="en-US" sz="1800" dirty="0">
                <a:latin typeface="+mn-lt"/>
              </a:rPr>
              <a:t>Decision on UWB-2012 mechanisms (modulation, FEC, HARQ, preambles): keep them as legacy or replace them with the corresponding agreed mechanisms. </a:t>
            </a:r>
          </a:p>
          <a:p>
            <a:pPr lvl="1"/>
            <a:r>
              <a:rPr lang="en-US" sz="1800" dirty="0">
                <a:latin typeface="+mn-lt"/>
              </a:rPr>
              <a:t>Add propose revisions to the MAC-2012 (Dr Joo).</a:t>
            </a:r>
          </a:p>
          <a:p>
            <a:pPr lvl="1"/>
            <a:r>
              <a:rPr lang="en-US" sz="1800" dirty="0">
                <a:latin typeface="+mn-lt"/>
              </a:rPr>
              <a:t>Add simplified MAC (Minsoo, Marco).</a:t>
            </a:r>
          </a:p>
          <a:p>
            <a:pPr lvl="1"/>
            <a:r>
              <a:rPr lang="en-US" sz="1800" dirty="0">
                <a:latin typeface="+mn-lt"/>
              </a:rPr>
              <a:t>Add ranging (Daisuke, Marco).</a:t>
            </a: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July 2023</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Anzai, Kim</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406012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3C0E9-40FC-4841-8467-CF80A1D8DC77}"/>
              </a:ext>
            </a:extLst>
          </p:cNvPr>
          <p:cNvSpPr>
            <a:spLocks noGrp="1"/>
          </p:cNvSpPr>
          <p:nvPr>
            <p:ph type="title"/>
          </p:nvPr>
        </p:nvSpPr>
        <p:spPr/>
        <p:txBody>
          <a:bodyPr/>
          <a:lstStyle/>
          <a:p>
            <a:r>
              <a:rPr lang="en-US" dirty="0"/>
              <a:t>WG pre-ballot</a:t>
            </a:r>
          </a:p>
        </p:txBody>
      </p:sp>
      <p:sp>
        <p:nvSpPr>
          <p:cNvPr id="3" name="Text Placeholder 2">
            <a:extLst>
              <a:ext uri="{FF2B5EF4-FFF2-40B4-BE49-F238E27FC236}">
                <a16:creationId xmlns:a16="http://schemas.microsoft.com/office/drawing/2014/main" id="{D532A89E-AB19-40A6-8DF3-2FC0CBDA3BDD}"/>
              </a:ext>
            </a:extLst>
          </p:cNvPr>
          <p:cNvSpPr>
            <a:spLocks noGrp="1"/>
          </p:cNvSpPr>
          <p:nvPr>
            <p:ph type="body" idx="1"/>
          </p:nvPr>
        </p:nvSpPr>
        <p:spPr>
          <a:xfrm>
            <a:off x="685800" y="1844675"/>
            <a:ext cx="7772400" cy="4114800"/>
          </a:xfrm>
        </p:spPr>
        <p:txBody>
          <a:bodyPr/>
          <a:lstStyle/>
          <a:p>
            <a:r>
              <a:rPr lang="en-US" sz="2200" dirty="0">
                <a:latin typeface="+mn-lt"/>
              </a:rPr>
              <a:t>Anyway, we need teleconferences, likely in August, to approve the revised draft versions. </a:t>
            </a:r>
          </a:p>
          <a:p>
            <a:r>
              <a:rPr lang="en-US" sz="2200" dirty="0">
                <a:latin typeface="+mn-lt"/>
              </a:rPr>
              <a:t>The goal is to announce the draft for comments to the WG, ten days before the September meeting (so-called WG pre-ballot). </a:t>
            </a:r>
          </a:p>
          <a:p>
            <a:r>
              <a:rPr lang="en-US" sz="2200" dirty="0">
                <a:latin typeface="+mn-lt"/>
              </a:rPr>
              <a:t>Hence, TG6ma will revise comments during the September meeting. Approve the final draft for WG Letter Ballot before the November meeting.</a:t>
            </a:r>
          </a:p>
          <a:p>
            <a:r>
              <a:rPr lang="en-US" sz="2200" dirty="0">
                <a:latin typeface="+mn-lt"/>
              </a:rPr>
              <a:t>Please understand, the proposed schedule depends if the MAC and ranging clauses </a:t>
            </a:r>
            <a:r>
              <a:rPr lang="en-US" sz="2200" b="1" dirty="0">
                <a:latin typeface="+mn-lt"/>
              </a:rPr>
              <a:t>are done in due time </a:t>
            </a:r>
            <a:r>
              <a:rPr lang="en-US" sz="2200" dirty="0">
                <a:latin typeface="+mn-lt"/>
              </a:rPr>
              <a:t>(the new HRP UWB PHY seems in better shape). </a:t>
            </a:r>
          </a:p>
          <a:p>
            <a:pPr lvl="1"/>
            <a:r>
              <a:rPr lang="en-US" sz="1800" dirty="0">
                <a:latin typeface="+mn-lt"/>
              </a:rPr>
              <a:t>That  is why, we have a cushion of 2 months up to the November meeting for WG pre-ballot in the timeline, just in case.</a:t>
            </a:r>
          </a:p>
          <a:p>
            <a:endParaRPr lang="en-US" sz="2400" dirty="0">
              <a:latin typeface="+mn-lt"/>
            </a:endParaRPr>
          </a:p>
        </p:txBody>
      </p:sp>
      <p:sp>
        <p:nvSpPr>
          <p:cNvPr id="4" name="Date Placeholder 3">
            <a:extLst>
              <a:ext uri="{FF2B5EF4-FFF2-40B4-BE49-F238E27FC236}">
                <a16:creationId xmlns:a16="http://schemas.microsoft.com/office/drawing/2014/main" id="{77238FC3-9712-4C18-B1A6-45D3009D6AFF}"/>
              </a:ext>
            </a:extLst>
          </p:cNvPr>
          <p:cNvSpPr>
            <a:spLocks noGrp="1"/>
          </p:cNvSpPr>
          <p:nvPr>
            <p:ph type="dt" idx="10"/>
          </p:nvPr>
        </p:nvSpPr>
        <p:spPr/>
        <p:txBody>
          <a:bodyPr/>
          <a:lstStyle/>
          <a:p>
            <a:r>
              <a:rPr lang="en-US"/>
              <a:t>July 2023</a:t>
            </a:r>
            <a:endParaRPr lang="en-US" dirty="0"/>
          </a:p>
        </p:txBody>
      </p:sp>
      <p:sp>
        <p:nvSpPr>
          <p:cNvPr id="5" name="Footer Placeholder 4">
            <a:extLst>
              <a:ext uri="{FF2B5EF4-FFF2-40B4-BE49-F238E27FC236}">
                <a16:creationId xmlns:a16="http://schemas.microsoft.com/office/drawing/2014/main" id="{886ABB41-C688-45DD-88B9-70031E1C4389}"/>
              </a:ext>
            </a:extLst>
          </p:cNvPr>
          <p:cNvSpPr>
            <a:spLocks noGrp="1"/>
          </p:cNvSpPr>
          <p:nvPr>
            <p:ph type="ftr" idx="11"/>
          </p:nvPr>
        </p:nvSpPr>
        <p:spPr/>
        <p:txBody>
          <a:bodyPr/>
          <a:lstStyle/>
          <a:p>
            <a:r>
              <a:rPr lang="en-US"/>
              <a:t>Hernandez, Kohno, Kobayashi, Anzai, Kim</a:t>
            </a:r>
            <a:endParaRPr lang="en-US" dirty="0"/>
          </a:p>
        </p:txBody>
      </p:sp>
      <p:sp>
        <p:nvSpPr>
          <p:cNvPr id="6" name="Slide Number Placeholder 5">
            <a:extLst>
              <a:ext uri="{FF2B5EF4-FFF2-40B4-BE49-F238E27FC236}">
                <a16:creationId xmlns:a16="http://schemas.microsoft.com/office/drawing/2014/main" id="{C6F89A9C-1E8D-48C1-834D-D4C864EE7E4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23544145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6248</TotalTime>
  <Words>479</Words>
  <Application>Microsoft Office PowerPoint</Application>
  <PresentationFormat>On-screen Show (4:3)</PresentationFormat>
  <Paragraphs>41</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PowerPoint Presentation</vt:lpstr>
      <vt:lpstr>TG6ma Draft</vt:lpstr>
      <vt:lpstr>WG pre-ballot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324</cp:revision>
  <dcterms:modified xsi:type="dcterms:W3CDTF">2023-07-12T21:31:40Z</dcterms:modified>
</cp:coreProperties>
</file>