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15-23-380-00-04me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July</a:t>
            </a:r>
            <a:r>
              <a:rPr lang="en-US" altLang="en-US" sz="1600" dirty="0">
                <a:solidFill>
                  <a:schemeClr val="tx2"/>
                </a:solidFill>
              </a:rPr>
              <a:t>, 2023 IEEE 802.15.4me Opening Agenda and Closing</a:t>
            </a:r>
          </a:p>
          <a:p>
            <a:r>
              <a:rPr lang="en-US" altLang="en-US" sz="1600" b="1" dirty="0">
                <a:solidFill>
                  <a:schemeClr val="tx2"/>
                </a:solidFill>
              </a:rPr>
              <a:t>Date Submitted: July 10,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15-23-0380-04-04me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2426066"/>
              </p:ext>
            </p:extLst>
          </p:nvPr>
        </p:nvGraphicFramePr>
        <p:xfrm>
          <a:off x="857825" y="1493440"/>
          <a:ext cx="7752774" cy="53523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7586</TotalTime>
  <Words>487</Words>
  <Application>Microsoft Macintosh PowerPoint</Application>
  <PresentationFormat>On-screen Show (4:3)</PresentationFormat>
  <Paragraphs>73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July,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120</cp:revision>
  <cp:lastPrinted>1998-02-10T13:28:06Z</cp:lastPrinted>
  <dcterms:created xsi:type="dcterms:W3CDTF">2018-03-03T14:04:29Z</dcterms:created>
  <dcterms:modified xsi:type="dcterms:W3CDTF">2023-07-11T07:14:18Z</dcterms:modified>
  <cp:category/>
</cp:coreProperties>
</file>