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Lst>
  <p:notesMasterIdLst>
    <p:notesMasterId r:id="rId6"/>
  </p:notesMasterIdLst>
  <p:handoutMasterIdLst>
    <p:handoutMasterId r:id="rId7"/>
  </p:handoutMasterIdLst>
  <p:sldIdLst>
    <p:sldId id="259" r:id="rId2"/>
    <p:sldId id="287" r:id="rId3"/>
    <p:sldId id="288" r:id="rId4"/>
    <p:sldId id="289" r:id="rId5"/>
  </p:sldIdLst>
  <p:sldSz cx="12192000" cy="6858000"/>
  <p:notesSz cx="6934200" cy="9280525"/>
  <p:defaultTextStyle>
    <a:defPPr>
      <a:defRPr lang="en-US"/>
    </a:defPPr>
    <a:lvl1pPr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1pPr>
    <a:lvl2pPr marL="457200"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2pPr>
    <a:lvl3pPr marL="914400"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3pPr>
    <a:lvl4pPr marL="1371600"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4pPr>
    <a:lvl5pPr marL="1828800"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5pPr>
    <a:lvl6pPr marL="2286000" algn="l" defTabSz="457200" rtl="0" eaLnBrk="1" latinLnBrk="0" hangingPunct="1">
      <a:defRPr sz="1200" kern="1200">
        <a:solidFill>
          <a:schemeClr val="tx1"/>
        </a:solidFill>
        <a:latin typeface="Times New Roman" charset="0"/>
        <a:ea typeface="ＭＳ Ｐゴシック" charset="0"/>
        <a:cs typeface="ＭＳ Ｐゴシック" charset="0"/>
      </a:defRPr>
    </a:lvl6pPr>
    <a:lvl7pPr marL="2743200" algn="l" defTabSz="457200" rtl="0" eaLnBrk="1" latinLnBrk="0" hangingPunct="1">
      <a:defRPr sz="1200" kern="1200">
        <a:solidFill>
          <a:schemeClr val="tx1"/>
        </a:solidFill>
        <a:latin typeface="Times New Roman" charset="0"/>
        <a:ea typeface="ＭＳ Ｐゴシック" charset="0"/>
        <a:cs typeface="ＭＳ Ｐゴシック" charset="0"/>
      </a:defRPr>
    </a:lvl7pPr>
    <a:lvl8pPr marL="3200400" algn="l" defTabSz="457200" rtl="0" eaLnBrk="1" latinLnBrk="0" hangingPunct="1">
      <a:defRPr sz="1200" kern="1200">
        <a:solidFill>
          <a:schemeClr val="tx1"/>
        </a:solidFill>
        <a:latin typeface="Times New Roman" charset="0"/>
        <a:ea typeface="ＭＳ Ｐゴシック" charset="0"/>
        <a:cs typeface="ＭＳ Ｐゴシック" charset="0"/>
      </a:defRPr>
    </a:lvl8pPr>
    <a:lvl9pPr marL="3657600" algn="l" defTabSz="457200" rtl="0" eaLnBrk="1" latinLnBrk="0" hangingPunct="1">
      <a:defRPr sz="1200" kern="1200">
        <a:solidFill>
          <a:schemeClr val="tx1"/>
        </a:solidFill>
        <a:latin typeface="Times New Roman" charset="0"/>
        <a:ea typeface="ＭＳ Ｐゴシック" charset="0"/>
        <a:cs typeface="ＭＳ Ｐゴシック" charset="0"/>
      </a:defRPr>
    </a:lvl9pPr>
  </p:defaultTextStyle>
  <p:extLst>
    <p:ext uri="{521415D9-36F7-43E2-AB2F-B90AF26B5E84}">
      <p14:sectionLst xmlns:p14="http://schemas.microsoft.com/office/powerpoint/2010/main">
        <p14:section name="Opening Slides" id="{5A4C004E-CA90-724F-980A-23C27DA2BDFE}">
          <p14:sldIdLst>
            <p14:sldId id="259"/>
            <p14:sldId id="287"/>
            <p14:sldId id="288"/>
            <p14:sldId id="289"/>
          </p14:sldIdLst>
        </p14:section>
        <p14:section name="Closing Slide" id="{17524BA6-C3AC-EE4D-BA9D-E46A8CDB0646}">
          <p14:sldIdLst/>
        </p14:section>
      </p14:sectionLst>
    </p:ex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00"/>
    <a:srgbClr val="009900"/>
    <a:srgbClr val="990000"/>
    <a:srgbClr val="00CC00"/>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1626C121-75C4-4582-9489-C69E32526AD4}" v="6" dt="2023-07-11T09:04:16.673"/>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725" autoAdjust="0"/>
    <p:restoredTop sz="95742" autoAdjust="0"/>
  </p:normalViewPr>
  <p:slideViewPr>
    <p:cSldViewPr>
      <p:cViewPr varScale="1">
        <p:scale>
          <a:sx n="84" d="100"/>
          <a:sy n="84" d="100"/>
        </p:scale>
        <p:origin x="663" y="30"/>
      </p:cViewPr>
      <p:guideLst>
        <p:guide orient="horz" pos="2160"/>
        <p:guide pos="3840"/>
      </p:guideLst>
    </p:cSldViewPr>
  </p:slid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handoutMaster" Target="handoutMasters/handoutMaster1.xml"/><Relationship Id="rId12" Type="http://schemas.microsoft.com/office/2015/10/relationships/revisionInfo" Target="revisionInfo.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notesMaster" Target="notesMasters/notesMaster1.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3544888" y="177800"/>
            <a:ext cx="2693987" cy="212725"/>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algn="r" defTabSz="933450" eaLnBrk="0" hangingPunct="0">
              <a:defRPr sz="1400" b="1">
                <a:latin typeface="Times New Roman" pitchFamily="18" charset="0"/>
                <a:ea typeface="ＭＳ Ｐゴシック" pitchFamily="-65" charset="-128"/>
                <a:cs typeface="+mn-cs"/>
              </a:defRPr>
            </a:lvl1pPr>
          </a:lstStyle>
          <a:p>
            <a:pPr>
              <a:defRPr/>
            </a:pPr>
            <a:r>
              <a:rPr lang="en-US"/>
              <a:t>doc.: IEEE 802.15-&lt;15-09-0758-00-004e&gt;</a:t>
            </a:r>
          </a:p>
        </p:txBody>
      </p:sp>
      <p:sp>
        <p:nvSpPr>
          <p:cNvPr id="3075" name="Rectangle 3"/>
          <p:cNvSpPr>
            <a:spLocks noGrp="1" noChangeArrowheads="1"/>
          </p:cNvSpPr>
          <p:nvPr>
            <p:ph type="dt" sz="quarter" idx="1"/>
          </p:nvPr>
        </p:nvSpPr>
        <p:spPr bwMode="auto">
          <a:xfrm>
            <a:off x="695325" y="177800"/>
            <a:ext cx="2309813" cy="212725"/>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defTabSz="933450" eaLnBrk="0" hangingPunct="0">
              <a:defRPr sz="1400" b="1">
                <a:latin typeface="Times New Roman" pitchFamily="18" charset="0"/>
                <a:ea typeface="ＭＳ Ｐゴシック" pitchFamily="-65" charset="-128"/>
                <a:cs typeface="+mn-cs"/>
              </a:defRPr>
            </a:lvl1pPr>
          </a:lstStyle>
          <a:p>
            <a:pPr>
              <a:defRPr/>
            </a:pPr>
            <a:r>
              <a:rPr lang="en-US"/>
              <a:t>&lt;month year&gt;</a:t>
            </a:r>
          </a:p>
        </p:txBody>
      </p:sp>
      <p:sp>
        <p:nvSpPr>
          <p:cNvPr id="3076" name="Rectangle 4"/>
          <p:cNvSpPr>
            <a:spLocks noGrp="1" noChangeArrowheads="1"/>
          </p:cNvSpPr>
          <p:nvPr>
            <p:ph type="ftr" sz="quarter" idx="2"/>
          </p:nvPr>
        </p:nvSpPr>
        <p:spPr bwMode="auto">
          <a:xfrm>
            <a:off x="4160838" y="8982075"/>
            <a:ext cx="2157412" cy="152400"/>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1pPr algn="r" defTabSz="933450" eaLnBrk="0" hangingPunct="0">
              <a:defRPr sz="1000">
                <a:latin typeface="Times New Roman" pitchFamily="18" charset="0"/>
                <a:ea typeface="ＭＳ Ｐゴシック" pitchFamily="-65" charset="-128"/>
                <a:cs typeface="+mn-cs"/>
              </a:defRPr>
            </a:lvl1pPr>
          </a:lstStyle>
          <a:p>
            <a:pPr>
              <a:defRPr/>
            </a:pPr>
            <a:r>
              <a:rPr lang="en-US"/>
              <a:t>&lt;Pat Kinney&gt;, &lt;Kinney Consulting LLC&gt;</a:t>
            </a:r>
          </a:p>
        </p:txBody>
      </p:sp>
      <p:sp>
        <p:nvSpPr>
          <p:cNvPr id="3077" name="Rectangle 5"/>
          <p:cNvSpPr>
            <a:spLocks noGrp="1" noChangeArrowheads="1"/>
          </p:cNvSpPr>
          <p:nvPr>
            <p:ph type="sldNum" sz="quarter" idx="3"/>
          </p:nvPr>
        </p:nvSpPr>
        <p:spPr bwMode="auto">
          <a:xfrm>
            <a:off x="2697163" y="8982075"/>
            <a:ext cx="1385887" cy="152400"/>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1pPr algn="ctr" defTabSz="933450" eaLnBrk="0" hangingPunct="0">
              <a:defRPr sz="1000">
                <a:latin typeface="Times New Roman" pitchFamily="18" charset="0"/>
                <a:ea typeface="ＭＳ Ｐゴシック" pitchFamily="-65" charset="-128"/>
                <a:cs typeface="+mn-cs"/>
              </a:defRPr>
            </a:lvl1pPr>
          </a:lstStyle>
          <a:p>
            <a:pPr>
              <a:defRPr/>
            </a:pPr>
            <a:r>
              <a:rPr lang="en-US"/>
              <a:t>Page </a:t>
            </a:r>
            <a:fld id="{A02D7F57-CF25-5744-BB38-A746692E5220}" type="slidenum">
              <a:rPr lang="en-US"/>
              <a:pPr>
                <a:defRPr/>
              </a:pPr>
              <a:t>‹#›</a:t>
            </a:fld>
            <a:endParaRPr lang="en-US"/>
          </a:p>
        </p:txBody>
      </p:sp>
      <p:sp>
        <p:nvSpPr>
          <p:cNvPr id="13318"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xtLst>
            <a:ext uri="{909E8E84-426E-40dd-AFC4-6F175D3DCCD1}">
              <a14:hiddenFill xmlns="" xmlns:a14="http://schemas.microsoft.com/office/drawing/2010/main">
                <a:noFill/>
              </a14:hiddenFill>
            </a:ext>
          </a:extLst>
        </p:spPr>
        <p:txBody>
          <a:bodyPr wrap="none" anchor="ctr"/>
          <a:lstStyle/>
          <a:p>
            <a:endParaRPr lang="en-US"/>
          </a:p>
        </p:txBody>
      </p:sp>
      <p:sp>
        <p:nvSpPr>
          <p:cNvPr id="13319"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lIns="0" tIns="0" rIns="0" bIns="0">
            <a:spAutoFit/>
          </a:bodyPr>
          <a:lstStyle/>
          <a:p>
            <a:pPr defTabSz="933450" eaLnBrk="0" hangingPunct="0"/>
            <a:r>
              <a:rPr lang="en-US"/>
              <a:t>Submission</a:t>
            </a:r>
          </a:p>
        </p:txBody>
      </p:sp>
      <p:sp>
        <p:nvSpPr>
          <p:cNvPr id="13320"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xtLst>
            <a:ext uri="{909E8E84-426E-40dd-AFC4-6F175D3DCCD1}">
              <a14:hiddenFill xmlns="" xmlns:a14="http://schemas.microsoft.com/office/drawing/2010/main">
                <a:noFill/>
              </a14:hiddenFill>
            </a:ext>
          </a:extLst>
        </p:spPr>
        <p:txBody>
          <a:bodyPr wrap="none" anchor="ctr"/>
          <a:lstStyle/>
          <a:p>
            <a:endParaRPr lang="en-US"/>
          </a:p>
        </p:txBody>
      </p:sp>
    </p:spTree>
    <p:extLst>
      <p:ext uri="{BB962C8B-B14F-4D97-AF65-F5344CB8AC3E}">
        <p14:creationId xmlns:p14="http://schemas.microsoft.com/office/powerpoint/2010/main" val="830326405"/>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3467100" y="98425"/>
            <a:ext cx="2814638" cy="212725"/>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algn="r" defTabSz="933450" eaLnBrk="0" hangingPunct="0">
              <a:defRPr sz="1400" b="1">
                <a:latin typeface="Times New Roman" pitchFamily="18" charset="0"/>
                <a:ea typeface="ＭＳ Ｐゴシック" pitchFamily="-65" charset="-128"/>
                <a:cs typeface="+mn-cs"/>
              </a:defRPr>
            </a:lvl1pPr>
          </a:lstStyle>
          <a:p>
            <a:pPr>
              <a:defRPr/>
            </a:pPr>
            <a:r>
              <a:rPr lang="en-US"/>
              <a:t>doc.: IEEE 802.15-&lt;15-09-0758-00-004e&gt;</a:t>
            </a:r>
          </a:p>
        </p:txBody>
      </p:sp>
      <p:sp>
        <p:nvSpPr>
          <p:cNvPr id="2051" name="Rectangle 3"/>
          <p:cNvSpPr>
            <a:spLocks noGrp="1" noChangeArrowheads="1"/>
          </p:cNvSpPr>
          <p:nvPr>
            <p:ph type="dt" idx="1"/>
          </p:nvPr>
        </p:nvSpPr>
        <p:spPr bwMode="auto">
          <a:xfrm>
            <a:off x="654050" y="98425"/>
            <a:ext cx="2736850" cy="212725"/>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defTabSz="933450" eaLnBrk="0" hangingPunct="0">
              <a:defRPr sz="1400" b="1">
                <a:latin typeface="Times New Roman" pitchFamily="18" charset="0"/>
                <a:ea typeface="ＭＳ Ｐゴシック" pitchFamily="-65" charset="-128"/>
                <a:cs typeface="+mn-cs"/>
              </a:defRPr>
            </a:lvl1pPr>
          </a:lstStyle>
          <a:p>
            <a:pPr>
              <a:defRPr/>
            </a:pPr>
            <a:r>
              <a:rPr lang="en-US"/>
              <a:t>&lt;month year&gt;</a:t>
            </a:r>
          </a:p>
        </p:txBody>
      </p:sp>
      <p:sp>
        <p:nvSpPr>
          <p:cNvPr id="14340" name="Rectangle 4"/>
          <p:cNvSpPr>
            <a:spLocks noGrp="1" noRot="1" noChangeAspect="1" noChangeArrowheads="1" noTextEdit="1"/>
          </p:cNvSpPr>
          <p:nvPr>
            <p:ph type="sldImg" idx="2"/>
          </p:nvPr>
        </p:nvSpPr>
        <p:spPr bwMode="auto">
          <a:xfrm>
            <a:off x="384175" y="701675"/>
            <a:ext cx="6165850" cy="3468688"/>
          </a:xfrm>
          <a:prstGeom prst="rect">
            <a:avLst/>
          </a:prstGeom>
          <a:noFill/>
          <a:ln w="12700">
            <a:solidFill>
              <a:schemeClr val="tx1"/>
            </a:solidFill>
            <a:miter lim="800000"/>
            <a:headEnd/>
            <a:tailEnd/>
          </a:ln>
          <a:extLst>
            <a:ext uri="{909E8E84-426E-40dd-AFC4-6F175D3DCCD1}">
              <a14:hiddenFill xmlns="" xmlns:a14="http://schemas.microsoft.com/office/drawing/2010/main">
                <a:solidFill>
                  <a:srgbClr val="FFFFFF"/>
                </a:solidFill>
              </a14:hiddenFill>
            </a:ext>
            <a:ext uri="{FAA26D3D-D897-4be2-8F04-BA451C77F1D7}">
              <ma14:placeholderFlag xmlns="" xmlns:ma14="http://schemas.microsoft.com/office/mac/drawingml/2011/main" val="1"/>
            </a:ext>
          </a:ex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054" name="Rectangle 6"/>
          <p:cNvSpPr>
            <a:spLocks noGrp="1" noChangeArrowheads="1"/>
          </p:cNvSpPr>
          <p:nvPr>
            <p:ph type="ftr" sz="quarter" idx="4"/>
          </p:nvPr>
        </p:nvSpPr>
        <p:spPr bwMode="auto">
          <a:xfrm>
            <a:off x="3771900" y="8985250"/>
            <a:ext cx="2509838" cy="182563"/>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5pPr marL="457200" lvl="4" algn="r" defTabSz="933450" eaLnBrk="0" hangingPunct="0">
              <a:defRPr>
                <a:latin typeface="Times New Roman" pitchFamily="18" charset="0"/>
                <a:ea typeface="ＭＳ Ｐゴシック" pitchFamily="-65" charset="-128"/>
                <a:cs typeface="+mn-cs"/>
              </a:defRPr>
            </a:lvl5pPr>
          </a:lstStyle>
          <a:p>
            <a:pPr lvl="4">
              <a:defRPr/>
            </a:pPr>
            <a:r>
              <a:rPr lang="en-US"/>
              <a:t>&lt;Pat Kinney&gt;, &lt;Kinney Consulting LLC&gt;</a:t>
            </a:r>
          </a:p>
        </p:txBody>
      </p:sp>
      <p:sp>
        <p:nvSpPr>
          <p:cNvPr id="2055" name="Rectangle 7"/>
          <p:cNvSpPr>
            <a:spLocks noGrp="1" noChangeArrowheads="1"/>
          </p:cNvSpPr>
          <p:nvPr>
            <p:ph type="sldNum" sz="quarter" idx="5"/>
          </p:nvPr>
        </p:nvSpPr>
        <p:spPr bwMode="auto">
          <a:xfrm>
            <a:off x="2933700" y="8985250"/>
            <a:ext cx="801688" cy="182563"/>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1pPr algn="r" defTabSz="933450" eaLnBrk="0" hangingPunct="0">
              <a:defRPr>
                <a:latin typeface="Times New Roman" pitchFamily="18" charset="0"/>
                <a:ea typeface="ＭＳ Ｐゴシック" pitchFamily="-65" charset="-128"/>
                <a:cs typeface="+mn-cs"/>
              </a:defRPr>
            </a:lvl1pPr>
          </a:lstStyle>
          <a:p>
            <a:pPr>
              <a:defRPr/>
            </a:pPr>
            <a:r>
              <a:rPr lang="en-US"/>
              <a:t>Page </a:t>
            </a:r>
            <a:fld id="{44150747-EEFC-F243-90C1-8A0124CC47EF}" type="slidenum">
              <a:rPr lang="en-US"/>
              <a:pPr>
                <a:defRPr/>
              </a:pPr>
              <a:t>‹#›</a:t>
            </a:fld>
            <a:endParaRPr lang="en-US"/>
          </a:p>
        </p:txBody>
      </p:sp>
      <p:sp>
        <p:nvSpPr>
          <p:cNvPr id="14344"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lIns="0" tIns="0" rIns="0" bIns="0">
            <a:spAutoFit/>
          </a:bodyPr>
          <a:lstStyle/>
          <a:p>
            <a:pPr eaLnBrk="0" hangingPunct="0"/>
            <a:r>
              <a:rPr lang="en-US"/>
              <a:t>Submission</a:t>
            </a:r>
          </a:p>
        </p:txBody>
      </p:sp>
      <p:sp>
        <p:nvSpPr>
          <p:cNvPr id="14345"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xtLst>
            <a:ext uri="{909E8E84-426E-40dd-AFC4-6F175D3DCCD1}">
              <a14:hiddenFill xmlns="" xmlns:a14="http://schemas.microsoft.com/office/drawing/2010/main">
                <a:noFill/>
              </a14:hiddenFill>
            </a:ext>
          </a:extLst>
        </p:spPr>
        <p:txBody>
          <a:bodyPr wrap="none" anchor="ctr"/>
          <a:lstStyle/>
          <a:p>
            <a:endParaRPr lang="en-US"/>
          </a:p>
        </p:txBody>
      </p:sp>
      <p:sp>
        <p:nvSpPr>
          <p:cNvPr id="14346"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xtLst>
            <a:ext uri="{909E8E84-426E-40dd-AFC4-6F175D3DCCD1}">
              <a14:hiddenFill xmlns="" xmlns:a14="http://schemas.microsoft.com/office/drawing/2010/main">
                <a:noFill/>
              </a14:hiddenFill>
            </a:ext>
          </a:extLst>
        </p:spPr>
        <p:txBody>
          <a:bodyPr wrap="none" anchor="ctr"/>
          <a:lstStyle/>
          <a:p>
            <a:endParaRPr lang="en-US"/>
          </a:p>
        </p:txBody>
      </p:sp>
    </p:spTree>
    <p:extLst>
      <p:ext uri="{BB962C8B-B14F-4D97-AF65-F5344CB8AC3E}">
        <p14:creationId xmlns:p14="http://schemas.microsoft.com/office/powerpoint/2010/main" val="1955507818"/>
      </p:ext>
    </p:extLst>
  </p:cSld>
  <p:clrMap bg1="lt1" tx1="dk1" bg2="lt2" tx2="dk2" accent1="accent1" accent2="accent2" accent3="accent3" accent4="accent4" accent5="accent5" accent6="accent6" hlink="hlink" folHlink="folHlink"/>
  <p:hf ftr="0"/>
  <p:notesStyle>
    <a:lvl1pPr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65" charset="-128"/>
        <a:cs typeface="ＭＳ Ｐゴシック" pitchFamily="-65" charset="-128"/>
      </a:defRPr>
    </a:lvl1pPr>
    <a:lvl2pPr marL="114300"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109" charset="-128"/>
        <a:cs typeface="+mn-cs"/>
      </a:defRPr>
    </a:lvl2pPr>
    <a:lvl3pPr marL="228600"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109" charset="-128"/>
        <a:cs typeface="+mn-cs"/>
      </a:defRPr>
    </a:lvl3pPr>
    <a:lvl4pPr marL="342900"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109" charset="-128"/>
        <a:cs typeface="+mn-cs"/>
      </a:defRPr>
    </a:lvl4pPr>
    <a:lvl5pPr marL="457200"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109"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2"/>
          <p:cNvSpPr>
            <a:spLocks noGrp="1" noChangeArrowheads="1"/>
          </p:cNvSpPr>
          <p:nvPr>
            <p:ph type="hdr" sz="quarter"/>
          </p:nvPr>
        </p:nvSpPr>
        <p:spPr>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charset="0"/>
                <a:ea typeface="ＭＳ Ｐゴシック" charset="0"/>
                <a:cs typeface="ＭＳ Ｐゴシック" charset="0"/>
              </a:defRPr>
            </a:lvl1pPr>
            <a:lvl2pPr marL="742950" indent="-285750" defTabSz="933450" eaLnBrk="0" hangingPunct="0">
              <a:defRPr sz="1200">
                <a:solidFill>
                  <a:schemeClr val="tx1"/>
                </a:solidFill>
                <a:latin typeface="Times New Roman" charset="0"/>
                <a:ea typeface="ＭＳ Ｐゴシック" charset="0"/>
              </a:defRPr>
            </a:lvl2pPr>
            <a:lvl3pPr marL="1143000" indent="-228600" defTabSz="933450" eaLnBrk="0" hangingPunct="0">
              <a:defRPr sz="1200">
                <a:solidFill>
                  <a:schemeClr val="tx1"/>
                </a:solidFill>
                <a:latin typeface="Times New Roman" charset="0"/>
                <a:ea typeface="ＭＳ Ｐゴシック" charset="0"/>
              </a:defRPr>
            </a:lvl3pPr>
            <a:lvl4pPr marL="1600200" indent="-228600" defTabSz="933450" eaLnBrk="0" hangingPunct="0">
              <a:defRPr sz="1200">
                <a:solidFill>
                  <a:schemeClr val="tx1"/>
                </a:solidFill>
                <a:latin typeface="Times New Roman" charset="0"/>
                <a:ea typeface="ＭＳ Ｐゴシック" charset="0"/>
              </a:defRPr>
            </a:lvl4pPr>
            <a:lvl5pPr marL="2057400" indent="-228600" defTabSz="933450" eaLnBrk="0" hangingPunct="0">
              <a:defRPr sz="1200">
                <a:solidFill>
                  <a:schemeClr val="tx1"/>
                </a:solidFill>
                <a:latin typeface="Times New Roman" charset="0"/>
                <a:ea typeface="ＭＳ Ｐゴシック" charset="0"/>
              </a:defRPr>
            </a:lvl5pPr>
            <a:lvl6pPr marL="2514600" indent="-228600" defTabSz="93345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defTabSz="93345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defTabSz="93345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defTabSz="933450" eaLnBrk="0" fontAlgn="base" hangingPunct="0">
              <a:spcBef>
                <a:spcPct val="0"/>
              </a:spcBef>
              <a:spcAft>
                <a:spcPct val="0"/>
              </a:spcAft>
              <a:defRPr sz="1200">
                <a:solidFill>
                  <a:schemeClr val="tx1"/>
                </a:solidFill>
                <a:latin typeface="Times New Roman" charset="0"/>
                <a:ea typeface="ＭＳ Ｐゴシック" charset="0"/>
              </a:defRPr>
            </a:lvl9pPr>
          </a:lstStyle>
          <a:p>
            <a:r>
              <a:rPr lang="en-US" sz="1400"/>
              <a:t>doc.: IEEE 802.15-&lt;15-09-0758-00-004e&gt;</a:t>
            </a:r>
          </a:p>
        </p:txBody>
      </p:sp>
      <p:sp>
        <p:nvSpPr>
          <p:cNvPr id="16386" name="Rectangle 3"/>
          <p:cNvSpPr>
            <a:spLocks noGrp="1" noChangeArrowheads="1"/>
          </p:cNvSpPr>
          <p:nvPr>
            <p:ph type="dt" sz="quarter" idx="1"/>
          </p:nvPr>
        </p:nvSpPr>
        <p:spPr>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charset="0"/>
                <a:ea typeface="ＭＳ Ｐゴシック" charset="0"/>
                <a:cs typeface="ＭＳ Ｐゴシック" charset="0"/>
              </a:defRPr>
            </a:lvl1pPr>
            <a:lvl2pPr marL="742950" indent="-285750" defTabSz="933450" eaLnBrk="0" hangingPunct="0">
              <a:defRPr sz="1200">
                <a:solidFill>
                  <a:schemeClr val="tx1"/>
                </a:solidFill>
                <a:latin typeface="Times New Roman" charset="0"/>
                <a:ea typeface="ＭＳ Ｐゴシック" charset="0"/>
              </a:defRPr>
            </a:lvl2pPr>
            <a:lvl3pPr marL="1143000" indent="-228600" defTabSz="933450" eaLnBrk="0" hangingPunct="0">
              <a:defRPr sz="1200">
                <a:solidFill>
                  <a:schemeClr val="tx1"/>
                </a:solidFill>
                <a:latin typeface="Times New Roman" charset="0"/>
                <a:ea typeface="ＭＳ Ｐゴシック" charset="0"/>
              </a:defRPr>
            </a:lvl3pPr>
            <a:lvl4pPr marL="1600200" indent="-228600" defTabSz="933450" eaLnBrk="0" hangingPunct="0">
              <a:defRPr sz="1200">
                <a:solidFill>
                  <a:schemeClr val="tx1"/>
                </a:solidFill>
                <a:latin typeface="Times New Roman" charset="0"/>
                <a:ea typeface="ＭＳ Ｐゴシック" charset="0"/>
              </a:defRPr>
            </a:lvl4pPr>
            <a:lvl5pPr marL="2057400" indent="-228600" defTabSz="933450" eaLnBrk="0" hangingPunct="0">
              <a:defRPr sz="1200">
                <a:solidFill>
                  <a:schemeClr val="tx1"/>
                </a:solidFill>
                <a:latin typeface="Times New Roman" charset="0"/>
                <a:ea typeface="ＭＳ Ｐゴシック" charset="0"/>
              </a:defRPr>
            </a:lvl5pPr>
            <a:lvl6pPr marL="2514600" indent="-228600" defTabSz="93345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defTabSz="93345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defTabSz="93345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defTabSz="933450" eaLnBrk="0" fontAlgn="base" hangingPunct="0">
              <a:spcBef>
                <a:spcPct val="0"/>
              </a:spcBef>
              <a:spcAft>
                <a:spcPct val="0"/>
              </a:spcAft>
              <a:defRPr sz="1200">
                <a:solidFill>
                  <a:schemeClr val="tx1"/>
                </a:solidFill>
                <a:latin typeface="Times New Roman" charset="0"/>
                <a:ea typeface="ＭＳ Ｐゴシック" charset="0"/>
              </a:defRPr>
            </a:lvl9pPr>
          </a:lstStyle>
          <a:p>
            <a:r>
              <a:rPr lang="en-US" sz="1400"/>
              <a:t>&lt;month year&gt;</a:t>
            </a:r>
          </a:p>
        </p:txBody>
      </p:sp>
      <p:sp>
        <p:nvSpPr>
          <p:cNvPr id="16387" name="Rectangle 7"/>
          <p:cNvSpPr>
            <a:spLocks noGrp="1" noChangeArrowheads="1"/>
          </p:cNvSpPr>
          <p:nvPr>
            <p:ph type="sldNum" sz="quarter" idx="5"/>
          </p:nvPr>
        </p:nvSpPr>
        <p:spPr>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charset="0"/>
                <a:ea typeface="ＭＳ Ｐゴシック" charset="0"/>
                <a:cs typeface="ＭＳ Ｐゴシック" charset="0"/>
              </a:defRPr>
            </a:lvl1pPr>
            <a:lvl2pPr marL="742950" indent="-285750" defTabSz="933450" eaLnBrk="0" hangingPunct="0">
              <a:defRPr sz="1200">
                <a:solidFill>
                  <a:schemeClr val="tx1"/>
                </a:solidFill>
                <a:latin typeface="Times New Roman" charset="0"/>
                <a:ea typeface="ＭＳ Ｐゴシック" charset="0"/>
              </a:defRPr>
            </a:lvl2pPr>
            <a:lvl3pPr marL="1143000" indent="-228600" defTabSz="933450" eaLnBrk="0" hangingPunct="0">
              <a:defRPr sz="1200">
                <a:solidFill>
                  <a:schemeClr val="tx1"/>
                </a:solidFill>
                <a:latin typeface="Times New Roman" charset="0"/>
                <a:ea typeface="ＭＳ Ｐゴシック" charset="0"/>
              </a:defRPr>
            </a:lvl3pPr>
            <a:lvl4pPr marL="1600200" indent="-228600" defTabSz="933450" eaLnBrk="0" hangingPunct="0">
              <a:defRPr sz="1200">
                <a:solidFill>
                  <a:schemeClr val="tx1"/>
                </a:solidFill>
                <a:latin typeface="Times New Roman" charset="0"/>
                <a:ea typeface="ＭＳ Ｐゴシック" charset="0"/>
              </a:defRPr>
            </a:lvl4pPr>
            <a:lvl5pPr marL="2057400" indent="-228600" defTabSz="933450" eaLnBrk="0" hangingPunct="0">
              <a:defRPr sz="1200">
                <a:solidFill>
                  <a:schemeClr val="tx1"/>
                </a:solidFill>
                <a:latin typeface="Times New Roman" charset="0"/>
                <a:ea typeface="ＭＳ Ｐゴシック" charset="0"/>
              </a:defRPr>
            </a:lvl5pPr>
            <a:lvl6pPr marL="2514600" indent="-228600" defTabSz="93345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defTabSz="93345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defTabSz="93345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defTabSz="933450" eaLnBrk="0" fontAlgn="base" hangingPunct="0">
              <a:spcBef>
                <a:spcPct val="0"/>
              </a:spcBef>
              <a:spcAft>
                <a:spcPct val="0"/>
              </a:spcAft>
              <a:defRPr sz="1200">
                <a:solidFill>
                  <a:schemeClr val="tx1"/>
                </a:solidFill>
                <a:latin typeface="Times New Roman" charset="0"/>
                <a:ea typeface="ＭＳ Ｐゴシック" charset="0"/>
              </a:defRPr>
            </a:lvl9pPr>
          </a:lstStyle>
          <a:p>
            <a:r>
              <a:rPr lang="en-US"/>
              <a:t>Page </a:t>
            </a:r>
            <a:fld id="{866C5DAD-7524-994C-A6BA-A3A5EEF4EA53}" type="slidenum">
              <a:rPr lang="en-US"/>
              <a:pPr/>
              <a:t>1</a:t>
            </a:fld>
            <a:endParaRPr lang="en-US"/>
          </a:p>
        </p:txBody>
      </p:sp>
      <p:sp>
        <p:nvSpPr>
          <p:cNvPr id="16388" name="Rectangle 2"/>
          <p:cNvSpPr>
            <a:spLocks noGrp="1" noRot="1" noChangeAspect="1" noChangeArrowheads="1" noTextEdit="1"/>
          </p:cNvSpPr>
          <p:nvPr>
            <p:ph type="sldImg"/>
          </p:nvPr>
        </p:nvSpPr>
        <p:spPr>
          <a:xfrm>
            <a:off x="384175" y="701675"/>
            <a:ext cx="6165850" cy="3468688"/>
          </a:xfrm>
          <a:ln/>
        </p:spPr>
      </p:sp>
      <p:sp>
        <p:nvSpPr>
          <p:cNvPr id="16389" name="Rectangle 3"/>
          <p:cNvSpPr>
            <a:spLocks noGrp="1" noChangeArrowheads="1"/>
          </p:cNvSpPr>
          <p:nvPr>
            <p:ph type="body" idx="1"/>
          </p:nvPr>
        </p:nvSpPr>
        <p:spPr>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a:lstStyle/>
          <a:p>
            <a:endParaRPr lang="en-US">
              <a:latin typeface="Times New Roman" charset="0"/>
              <a:ea typeface="ＭＳ Ｐゴシック" charset="0"/>
              <a:cs typeface="ＭＳ Ｐゴシック"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610FB486-AAD8-7A45-91E4-F1992B1AD250}" type="slidenum">
              <a:rPr lang="en-US"/>
              <a:pPr>
                <a:defRPr/>
              </a:pPr>
              <a:t>‹#›</a:t>
            </a:fld>
            <a:endParaRPr lang="en-US"/>
          </a:p>
        </p:txBody>
      </p:sp>
      <p:sp>
        <p:nvSpPr>
          <p:cNvPr id="7" name="Rectangle 5">
            <a:extLst>
              <a:ext uri="{FF2B5EF4-FFF2-40B4-BE49-F238E27FC236}">
                <a16:creationId xmlns:a16="http://schemas.microsoft.com/office/drawing/2014/main" id="{5B07D9AD-AE5C-4EB4-87E8-7441F9EDAC4D}"/>
              </a:ext>
            </a:extLst>
          </p:cNvPr>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Tree>
    <p:extLst>
      <p:ext uri="{BB962C8B-B14F-4D97-AF65-F5344CB8AC3E}">
        <p14:creationId xmlns:p14="http://schemas.microsoft.com/office/powerpoint/2010/main" val="190835383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5"/>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7415733E-E371-8944-98C6-8B637C4A033A}" type="slidenum">
              <a:rPr lang="en-US"/>
              <a:pPr>
                <a:defRPr/>
              </a:pPr>
              <a:t>‹#›</a:t>
            </a:fld>
            <a:endParaRPr lang="en-US"/>
          </a:p>
        </p:txBody>
      </p:sp>
    </p:spTree>
    <p:extLst>
      <p:ext uri="{BB962C8B-B14F-4D97-AF65-F5344CB8AC3E}">
        <p14:creationId xmlns:p14="http://schemas.microsoft.com/office/powerpoint/2010/main" val="14773649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5" name="Rectangle 5"/>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BFB76361-5C65-0D4B-B622-28E73D1018C7}" type="slidenum">
              <a:rPr lang="en-US"/>
              <a:pPr>
                <a:defRPr/>
              </a:pPr>
              <a:t>‹#›</a:t>
            </a:fld>
            <a:endParaRPr lang="en-US"/>
          </a:p>
        </p:txBody>
      </p:sp>
    </p:spTree>
    <p:extLst>
      <p:ext uri="{BB962C8B-B14F-4D97-AF65-F5344CB8AC3E}">
        <p14:creationId xmlns:p14="http://schemas.microsoft.com/office/powerpoint/2010/main" val="123847258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
        <p:nvSpPr>
          <p:cNvPr id="7" name="Rectangle 6"/>
          <p:cNvSpPr>
            <a:spLocks noGrp="1" noChangeArrowheads="1"/>
          </p:cNvSpPr>
          <p:nvPr>
            <p:ph type="sldNum" sz="quarter" idx="12"/>
          </p:nvPr>
        </p:nvSpPr>
        <p:spPr>
          <a:ln/>
        </p:spPr>
        <p:txBody>
          <a:bodyPr/>
          <a:lstStyle>
            <a:lvl1pPr>
              <a:defRPr/>
            </a:lvl1pPr>
          </a:lstStyle>
          <a:p>
            <a:pPr>
              <a:defRPr/>
            </a:pPr>
            <a:r>
              <a:rPr lang="en-US"/>
              <a:t>Slide </a:t>
            </a:r>
            <a:fld id="{F813D194-DC58-0D48-B1D8-DF06EA9AC35A}" type="slidenum">
              <a:rPr lang="en-US"/>
              <a:pPr>
                <a:defRPr/>
              </a:pPr>
              <a:t>‹#›</a:t>
            </a:fld>
            <a:endParaRPr lang="en-US"/>
          </a:p>
        </p:txBody>
      </p:sp>
    </p:spTree>
    <p:extLst>
      <p:ext uri="{BB962C8B-B14F-4D97-AF65-F5344CB8AC3E}">
        <p14:creationId xmlns:p14="http://schemas.microsoft.com/office/powerpoint/2010/main" val="164740652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dirty="0"/>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8" name="Rectangle 5"/>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
        <p:nvSpPr>
          <p:cNvPr id="9" name="Rectangle 6"/>
          <p:cNvSpPr>
            <a:spLocks noGrp="1" noChangeArrowheads="1"/>
          </p:cNvSpPr>
          <p:nvPr>
            <p:ph type="sldNum" sz="quarter" idx="12"/>
          </p:nvPr>
        </p:nvSpPr>
        <p:spPr>
          <a:ln/>
        </p:spPr>
        <p:txBody>
          <a:bodyPr/>
          <a:lstStyle>
            <a:lvl1pPr>
              <a:defRPr/>
            </a:lvl1pPr>
          </a:lstStyle>
          <a:p>
            <a:pPr>
              <a:defRPr/>
            </a:pPr>
            <a:r>
              <a:rPr lang="en-US"/>
              <a:t>Slide </a:t>
            </a:r>
            <a:fld id="{B9D54812-C8A6-0B4F-8842-5277823143D2}" type="slidenum">
              <a:rPr lang="en-US"/>
              <a:pPr>
                <a:defRPr/>
              </a:pPr>
              <a:t>‹#›</a:t>
            </a:fld>
            <a:endParaRPr lang="en-US"/>
          </a:p>
        </p:txBody>
      </p:sp>
    </p:spTree>
    <p:extLst>
      <p:ext uri="{BB962C8B-B14F-4D97-AF65-F5344CB8AC3E}">
        <p14:creationId xmlns:p14="http://schemas.microsoft.com/office/powerpoint/2010/main" val="21313788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Rectangle 6"/>
          <p:cNvSpPr>
            <a:spLocks noGrp="1" noChangeArrowheads="1"/>
          </p:cNvSpPr>
          <p:nvPr>
            <p:ph type="sldNum" sz="quarter" idx="12"/>
          </p:nvPr>
        </p:nvSpPr>
        <p:spPr>
          <a:ln/>
        </p:spPr>
        <p:txBody>
          <a:bodyPr/>
          <a:lstStyle>
            <a:lvl1pPr>
              <a:defRPr/>
            </a:lvl1pPr>
          </a:lstStyle>
          <a:p>
            <a:pPr>
              <a:defRPr/>
            </a:pPr>
            <a:r>
              <a:rPr lang="en-US"/>
              <a:t>Slide </a:t>
            </a:r>
            <a:fld id="{44D6F7E7-F846-9C47-8234-F22A6D728C69}" type="slidenum">
              <a:rPr lang="en-US"/>
              <a:pPr>
                <a:defRPr/>
              </a:pPr>
              <a:t>‹#›</a:t>
            </a:fld>
            <a:endParaRPr lang="en-US"/>
          </a:p>
        </p:txBody>
      </p:sp>
      <p:sp>
        <p:nvSpPr>
          <p:cNvPr id="3" name="Rectangle 5">
            <a:extLst>
              <a:ext uri="{FF2B5EF4-FFF2-40B4-BE49-F238E27FC236}">
                <a16:creationId xmlns:a16="http://schemas.microsoft.com/office/drawing/2014/main" id="{5C13CC33-2033-9EF6-9D68-DA26E20C07D3}"/>
              </a:ext>
            </a:extLst>
          </p:cNvPr>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Tree>
    <p:extLst>
      <p:ext uri="{BB962C8B-B14F-4D97-AF65-F5344CB8AC3E}">
        <p14:creationId xmlns:p14="http://schemas.microsoft.com/office/powerpoint/2010/main" val="180582078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4" name="Rectangle 6"/>
          <p:cNvSpPr>
            <a:spLocks noGrp="1" noChangeArrowheads="1"/>
          </p:cNvSpPr>
          <p:nvPr>
            <p:ph type="sldNum" sz="quarter" idx="12"/>
          </p:nvPr>
        </p:nvSpPr>
        <p:spPr>
          <a:ln/>
        </p:spPr>
        <p:txBody>
          <a:bodyPr/>
          <a:lstStyle>
            <a:lvl1pPr>
              <a:defRPr/>
            </a:lvl1pPr>
          </a:lstStyle>
          <a:p>
            <a:pPr>
              <a:defRPr/>
            </a:pPr>
            <a:r>
              <a:rPr lang="en-US"/>
              <a:t>Slide </a:t>
            </a:r>
            <a:fld id="{03628903-88D7-C74D-8D58-8597ECE2BB7F}" type="slidenum">
              <a:rPr lang="en-US"/>
              <a:pPr>
                <a:defRPr/>
              </a:pPr>
              <a:t>‹#›</a:t>
            </a:fld>
            <a:endParaRPr lang="en-US"/>
          </a:p>
        </p:txBody>
      </p:sp>
      <p:sp>
        <p:nvSpPr>
          <p:cNvPr id="2" name="Rectangle 5">
            <a:extLst>
              <a:ext uri="{FF2B5EF4-FFF2-40B4-BE49-F238E27FC236}">
                <a16:creationId xmlns:a16="http://schemas.microsoft.com/office/drawing/2014/main" id="{C58AAC64-B14F-3DEE-BCB4-E7E23D517354}"/>
              </a:ext>
            </a:extLst>
          </p:cNvPr>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Tree>
    <p:extLst>
      <p:ext uri="{BB962C8B-B14F-4D97-AF65-F5344CB8AC3E}">
        <p14:creationId xmlns:p14="http://schemas.microsoft.com/office/powerpoint/2010/main" val="56471871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85800"/>
            <a:ext cx="10363200" cy="106680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vert="horz" wrap="square" lIns="92075" tIns="46038" rIns="92075" bIns="46038"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vert="horz" wrap="square" lIns="92075" tIns="46038" rIns="92075" bIns="46038" numCol="1" anchor="t" anchorCtr="0" compatLnSpc="1">
            <a:prstTxWarp prst="textNoShape">
              <a:avLst/>
            </a:prstTxWarp>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1030" name="Rectangle 6"/>
          <p:cNvSpPr>
            <a:spLocks noGrp="1" noChangeArrowheads="1"/>
          </p:cNvSpPr>
          <p:nvPr>
            <p:ph type="sldNum" sz="quarter" idx="4"/>
          </p:nvPr>
        </p:nvSpPr>
        <p:spPr bwMode="auto">
          <a:xfrm>
            <a:off x="5879100" y="6475413"/>
            <a:ext cx="535403" cy="184666"/>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j-lt"/>
                <a:ea typeface="ＭＳ Ｐゴシック" pitchFamily="-65" charset="-128"/>
                <a:cs typeface="Calibri" panose="020F0502020204030204" pitchFamily="34" charset="0"/>
              </a:defRPr>
            </a:lvl1pPr>
          </a:lstStyle>
          <a:p>
            <a:pPr>
              <a:defRPr/>
            </a:pPr>
            <a:r>
              <a:rPr lang="en-US" dirty="0"/>
              <a:t>Slide </a:t>
            </a:r>
            <a:fld id="{AD8365B0-1DCB-374B-8D2E-32E02956BE58}" type="slidenum">
              <a:rPr lang="en-US" smtClean="0"/>
              <a:pPr>
                <a:defRPr/>
              </a:pPr>
              <a:t>‹#›</a:t>
            </a:fld>
            <a:endParaRPr lang="en-US" dirty="0"/>
          </a:p>
        </p:txBody>
      </p:sp>
      <p:sp>
        <p:nvSpPr>
          <p:cNvPr id="1031" name="Rectangle 7"/>
          <p:cNvSpPr>
            <a:spLocks noChangeArrowheads="1"/>
          </p:cNvSpPr>
          <p:nvPr/>
        </p:nvSpPr>
        <p:spPr bwMode="auto">
          <a:xfrm>
            <a:off x="5994400" y="229056"/>
            <a:ext cx="5283200" cy="2154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lIns="0" tIns="0" rIns="0" bIns="0" anchor="b">
            <a:spAutoFit/>
          </a:bodyPr>
          <a:lstStyle/>
          <a:p>
            <a:pPr marL="0" lvl="4" algn="r" eaLnBrk="0" hangingPunct="0"/>
            <a:r>
              <a:rPr lang="en-US" sz="1400" b="0" dirty="0">
                <a:latin typeface="+mj-lt"/>
                <a:cs typeface="Calibri" panose="020F0502020204030204" pitchFamily="34" charset="0"/>
              </a:rPr>
              <a:t>doc #: IEEE 802.15-23-0375-01-0mag</a:t>
            </a:r>
          </a:p>
        </p:txBody>
      </p:sp>
      <p:sp>
        <p:nvSpPr>
          <p:cNvPr id="1033" name="Rectangle 9"/>
          <p:cNvSpPr>
            <a:spLocks noChangeArrowheads="1"/>
          </p:cNvSpPr>
          <p:nvPr/>
        </p:nvSpPr>
        <p:spPr bwMode="auto">
          <a:xfrm>
            <a:off x="914400" y="6475413"/>
            <a:ext cx="948267" cy="184666"/>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lIns="0" tIns="0" rIns="0" bIns="0">
            <a:spAutoFit/>
          </a:bodyPr>
          <a:lstStyle/>
          <a:p>
            <a:pPr eaLnBrk="0" hangingPunct="0"/>
            <a:r>
              <a:rPr lang="en-US" sz="1200" dirty="0">
                <a:latin typeface="+mj-lt"/>
                <a:cs typeface="Calibri" panose="020F0502020204030204" pitchFamily="34" charset="0"/>
              </a:rPr>
              <a:t>Submission</a:t>
            </a:r>
          </a:p>
        </p:txBody>
      </p:sp>
      <p:sp>
        <p:nvSpPr>
          <p:cNvPr id="1034" name="Line 10"/>
          <p:cNvSpPr>
            <a:spLocks noChangeShapeType="1"/>
          </p:cNvSpPr>
          <p:nvPr/>
        </p:nvSpPr>
        <p:spPr bwMode="auto">
          <a:xfrm>
            <a:off x="914400" y="6477000"/>
            <a:ext cx="10464800" cy="0"/>
          </a:xfrm>
          <a:prstGeom prst="line">
            <a:avLst/>
          </a:prstGeom>
          <a:noFill/>
          <a:ln w="12700">
            <a:solidFill>
              <a:schemeClr val="tx1"/>
            </a:solidFill>
            <a:round/>
            <a:headEnd type="none" w="sm" len="sm"/>
            <a:tailEnd type="none" w="sm" len="sm"/>
          </a:ln>
          <a:extLst>
            <a:ext uri="{909E8E84-426E-40dd-AFC4-6F175D3DCCD1}">
              <a14:hiddenFill xmlns="" xmlns:a14="http://schemas.microsoft.com/office/drawing/2010/main">
                <a:noFill/>
              </a14:hiddenFill>
            </a:ext>
          </a:extLst>
        </p:spPr>
        <p:txBody>
          <a:bodyPr wrap="none" anchor="ctr"/>
          <a:lstStyle/>
          <a:p>
            <a:endParaRPr lang="en-US" sz="1200"/>
          </a:p>
        </p:txBody>
      </p:sp>
      <p:sp>
        <p:nvSpPr>
          <p:cNvPr id="11" name="Rectangle 5">
            <a:extLst>
              <a:ext uri="{FF2B5EF4-FFF2-40B4-BE49-F238E27FC236}">
                <a16:creationId xmlns:a16="http://schemas.microsoft.com/office/drawing/2014/main" id="{C6AE45B6-7BA4-4329-AA29-8E094456F97C}"/>
              </a:ext>
            </a:extLst>
          </p:cNvPr>
          <p:cNvSpPr>
            <a:spLocks noGrp="1" noChangeArrowheads="1"/>
          </p:cNvSpPr>
          <p:nvPr>
            <p:ph type="ftr" sz="quarter" idx="3"/>
          </p:nvPr>
        </p:nvSpPr>
        <p:spPr>
          <a:xfrm>
            <a:off x="7315200" y="6473309"/>
            <a:ext cx="3962400" cy="184666"/>
          </a:xfrm>
          <a:prstGeom prst="rect">
            <a:avLst/>
          </a:prstGeom>
          <a:ln/>
        </p:spPr>
        <p:txBody>
          <a:bodyPr tIns="0" bIns="0"/>
          <a:lstStyle>
            <a:lvl1pPr>
              <a:defRPr>
                <a:latin typeface="+mj-lt"/>
                <a:cs typeface="Calibri" panose="020F0502020204030204" pitchFamily="34" charset="0"/>
              </a:defRPr>
            </a:lvl1pPr>
          </a:lstStyle>
          <a:p>
            <a:pPr algn="r">
              <a:defRPr/>
            </a:pPr>
            <a:r>
              <a:rPr lang="en-US" dirty="0"/>
              <a:t>Phil Beecher (Wi-SUN Alliance)</a:t>
            </a:r>
          </a:p>
        </p:txBody>
      </p:sp>
      <p:sp>
        <p:nvSpPr>
          <p:cNvPr id="13" name="Rectangle 7">
            <a:extLst>
              <a:ext uri="{FF2B5EF4-FFF2-40B4-BE49-F238E27FC236}">
                <a16:creationId xmlns:a16="http://schemas.microsoft.com/office/drawing/2014/main" id="{3CB784B2-5860-4B3C-BF6D-C8234231458E}"/>
              </a:ext>
            </a:extLst>
          </p:cNvPr>
          <p:cNvSpPr>
            <a:spLocks noChangeArrowheads="1"/>
          </p:cNvSpPr>
          <p:nvPr userDrawn="1"/>
        </p:nvSpPr>
        <p:spPr bwMode="auto">
          <a:xfrm>
            <a:off x="914400" y="229056"/>
            <a:ext cx="2641600" cy="2154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lIns="0" tIns="0" rIns="0" bIns="0" anchor="b">
            <a:spAutoFit/>
          </a:bodyPr>
          <a:lstStyle/>
          <a:p>
            <a:pPr marL="0" lvl="4" algn="l" eaLnBrk="0" hangingPunct="0"/>
            <a:r>
              <a:rPr lang="en-US" sz="1400" b="0" dirty="0">
                <a:latin typeface="+mj-lt"/>
                <a:cs typeface="Calibri" panose="020F0502020204030204" pitchFamily="34" charset="0"/>
              </a:rPr>
              <a:t>July 2023</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Lst>
  <p:hf hdr="0"/>
  <p:txStyles>
    <p:titleStyle>
      <a:lvl1pPr algn="ctr" rtl="0" eaLnBrk="0" fontAlgn="base" hangingPunct="0">
        <a:spcBef>
          <a:spcPct val="0"/>
        </a:spcBef>
        <a:spcAft>
          <a:spcPct val="0"/>
        </a:spcAft>
        <a:defRPr sz="3600">
          <a:solidFill>
            <a:schemeClr val="tx2"/>
          </a:solidFill>
          <a:latin typeface="+mj-lt"/>
          <a:ea typeface="ＭＳ Ｐゴシック" pitchFamily="-65" charset="-128"/>
          <a:cs typeface="ＭＳ Ｐゴシック" pitchFamily="-65" charset="-128"/>
        </a:defRPr>
      </a:lvl1pPr>
      <a:lvl2pPr algn="ctr" rtl="0" eaLnBrk="0" fontAlgn="base" hangingPunct="0">
        <a:spcBef>
          <a:spcPct val="0"/>
        </a:spcBef>
        <a:spcAft>
          <a:spcPct val="0"/>
        </a:spcAft>
        <a:defRPr sz="3600">
          <a:solidFill>
            <a:schemeClr val="tx2"/>
          </a:solidFill>
          <a:latin typeface="Times New Roman" pitchFamily="-109" charset="0"/>
          <a:ea typeface="ＭＳ Ｐゴシック" pitchFamily="-65" charset="-128"/>
          <a:cs typeface="ＭＳ Ｐゴシック" pitchFamily="-65" charset="-128"/>
        </a:defRPr>
      </a:lvl2pPr>
      <a:lvl3pPr algn="ctr" rtl="0" eaLnBrk="0" fontAlgn="base" hangingPunct="0">
        <a:spcBef>
          <a:spcPct val="0"/>
        </a:spcBef>
        <a:spcAft>
          <a:spcPct val="0"/>
        </a:spcAft>
        <a:defRPr sz="3600">
          <a:solidFill>
            <a:schemeClr val="tx2"/>
          </a:solidFill>
          <a:latin typeface="Times New Roman" pitchFamily="-109" charset="0"/>
          <a:ea typeface="ＭＳ Ｐゴシック" pitchFamily="-65" charset="-128"/>
          <a:cs typeface="ＭＳ Ｐゴシック" pitchFamily="-65" charset="-128"/>
        </a:defRPr>
      </a:lvl3pPr>
      <a:lvl4pPr algn="ctr" rtl="0" eaLnBrk="0" fontAlgn="base" hangingPunct="0">
        <a:spcBef>
          <a:spcPct val="0"/>
        </a:spcBef>
        <a:spcAft>
          <a:spcPct val="0"/>
        </a:spcAft>
        <a:defRPr sz="3600">
          <a:solidFill>
            <a:schemeClr val="tx2"/>
          </a:solidFill>
          <a:latin typeface="Times New Roman" pitchFamily="-109" charset="0"/>
          <a:ea typeface="ＭＳ Ｐゴシック" pitchFamily="-65" charset="-128"/>
          <a:cs typeface="ＭＳ Ｐゴシック" pitchFamily="-65" charset="-128"/>
        </a:defRPr>
      </a:lvl4pPr>
      <a:lvl5pPr algn="ctr" rtl="0" eaLnBrk="0" fontAlgn="base" hangingPunct="0">
        <a:spcBef>
          <a:spcPct val="0"/>
        </a:spcBef>
        <a:spcAft>
          <a:spcPct val="0"/>
        </a:spcAft>
        <a:defRPr sz="3600">
          <a:solidFill>
            <a:schemeClr val="tx2"/>
          </a:solidFill>
          <a:latin typeface="Times New Roman" pitchFamily="-109" charset="0"/>
          <a:ea typeface="ＭＳ Ｐゴシック" pitchFamily="-65" charset="-128"/>
          <a:cs typeface="ＭＳ Ｐゴシック" pitchFamily="-65" charset="-128"/>
        </a:defRPr>
      </a:lvl5pPr>
      <a:lvl6pPr marL="457200" algn="ctr" rtl="0" eaLnBrk="0" fontAlgn="base" hangingPunct="0">
        <a:spcBef>
          <a:spcPct val="0"/>
        </a:spcBef>
        <a:spcAft>
          <a:spcPct val="0"/>
        </a:spcAft>
        <a:defRPr sz="3600">
          <a:solidFill>
            <a:schemeClr val="tx2"/>
          </a:solidFill>
          <a:latin typeface="Times New Roman" pitchFamily="-109" charset="0"/>
        </a:defRPr>
      </a:lvl6pPr>
      <a:lvl7pPr marL="914400" algn="ctr" rtl="0" eaLnBrk="0" fontAlgn="base" hangingPunct="0">
        <a:spcBef>
          <a:spcPct val="0"/>
        </a:spcBef>
        <a:spcAft>
          <a:spcPct val="0"/>
        </a:spcAft>
        <a:defRPr sz="3600">
          <a:solidFill>
            <a:schemeClr val="tx2"/>
          </a:solidFill>
          <a:latin typeface="Times New Roman" pitchFamily="-109" charset="0"/>
        </a:defRPr>
      </a:lvl7pPr>
      <a:lvl8pPr marL="1371600" algn="ctr" rtl="0" eaLnBrk="0" fontAlgn="base" hangingPunct="0">
        <a:spcBef>
          <a:spcPct val="0"/>
        </a:spcBef>
        <a:spcAft>
          <a:spcPct val="0"/>
        </a:spcAft>
        <a:defRPr sz="3600">
          <a:solidFill>
            <a:schemeClr val="tx2"/>
          </a:solidFill>
          <a:latin typeface="Times New Roman" pitchFamily="-109" charset="0"/>
        </a:defRPr>
      </a:lvl8pPr>
      <a:lvl9pPr marL="1828800" algn="ctr" rtl="0" eaLnBrk="0" fontAlgn="base" hangingPunct="0">
        <a:spcBef>
          <a:spcPct val="0"/>
        </a:spcBef>
        <a:spcAft>
          <a:spcPct val="0"/>
        </a:spcAft>
        <a:defRPr sz="3600">
          <a:solidFill>
            <a:schemeClr val="tx2"/>
          </a:solidFill>
          <a:latin typeface="Times New Roman" pitchFamily="-109"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ＭＳ Ｐゴシック" pitchFamily="-65" charset="-128"/>
          <a:cs typeface="ＭＳ Ｐゴシック" pitchFamily="-65" charset="-128"/>
        </a:defRPr>
      </a:lvl1pPr>
      <a:lvl2pPr marL="742950" indent="-285750" algn="l" rtl="0" eaLnBrk="0" fontAlgn="base" hangingPunct="0">
        <a:spcBef>
          <a:spcPct val="20000"/>
        </a:spcBef>
        <a:spcAft>
          <a:spcPct val="0"/>
        </a:spcAft>
        <a:buChar char="–"/>
        <a:defRPr sz="2800">
          <a:solidFill>
            <a:schemeClr val="tx1"/>
          </a:solidFill>
          <a:latin typeface="+mn-lt"/>
          <a:ea typeface="ＭＳ Ｐゴシック" pitchFamily="-109" charset="-128"/>
        </a:defRPr>
      </a:lvl2pPr>
      <a:lvl3pPr marL="1085850" indent="-228600" algn="l" rtl="0" eaLnBrk="0" fontAlgn="base" hangingPunct="0">
        <a:spcBef>
          <a:spcPct val="20000"/>
        </a:spcBef>
        <a:spcAft>
          <a:spcPct val="0"/>
        </a:spcAft>
        <a:buChar char="•"/>
        <a:defRPr sz="2400">
          <a:solidFill>
            <a:schemeClr val="tx1"/>
          </a:solidFill>
          <a:latin typeface="+mn-lt"/>
          <a:ea typeface="ＭＳ Ｐゴシック" pitchFamily="-109" charset="-128"/>
        </a:defRPr>
      </a:lvl3pPr>
      <a:lvl4pPr marL="14287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4pPr>
      <a:lvl5pPr marL="17716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5pPr>
      <a:lvl6pPr marL="22288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6pPr>
      <a:lvl7pPr marL="26860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7pPr>
      <a:lvl8pPr marL="31432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8pPr>
      <a:lvl9pPr marL="36004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8" Type="http://schemas.openxmlformats.org/officeDocument/2006/relationships/hyperlink" Target="https://www.ieee802.org/1/files/public/docs2023/dj-draft-PAR-extension-0523-v01.pdf" TargetMode="External"/><Relationship Id="rId3" Type="http://schemas.openxmlformats.org/officeDocument/2006/relationships/hyperlink" Target="https://mentor.ieee.org/802-ec/dcn/18/ec-18-0088-01-ACSD-p60802.pdf" TargetMode="External"/><Relationship Id="rId7" Type="http://schemas.openxmlformats.org/officeDocument/2006/relationships/hyperlink" Target="https://mentor.ieee.org/802-ec/dcn/18/ec-18-0242-00-ACSD-p802-1dg.pdf" TargetMode="External"/><Relationship Id="rId2" Type="http://schemas.openxmlformats.org/officeDocument/2006/relationships/hyperlink" Target="https://www.ieee802.org/1/files/public/docs2023/60802-draft-PAR-modification-0523-v01.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3/dg-draft-PAR-extension-0523-v01.pdf" TargetMode="External"/><Relationship Id="rId5" Type="http://schemas.openxmlformats.org/officeDocument/2006/relationships/hyperlink" Target="https://protect2.fireeye.com/v1/url?k=31323334-501d5122-313273af-454445555731-afeff704524eb8fa&amp;q=1&amp;e=a299d06e-7032-4dc3-bdd9-87f4ffdf9956&amp;u=https%3A%2F%2Fwww.ieee802.org%2F1%2Ffiles%2Fpublic%2Fdocs2023%2Fdy-draft-CSD-0523-v01.pdf" TargetMode="External"/><Relationship Id="rId10" Type="http://schemas.openxmlformats.org/officeDocument/2006/relationships/hyperlink" Target="https://mentor.ieee.org/802.1/dcn/23/1-23-0004-06-ICne-draft-nendica-icaid-renewal-to-september-2025.docx" TargetMode="External"/><Relationship Id="rId4" Type="http://schemas.openxmlformats.org/officeDocument/2006/relationships/hyperlink" Target="https://protect2.fireeye.com/v1/url?k=31323334-501d5122-313273af-454445555731-02d06c38c192a614&amp;q=1&amp;e=a299d06e-7032-4dc3-bdd9-87f4ffdf9956&amp;u=https%3A%2F%2Fwww.ieee802.org%2F1%2Ffiles%2Fpublic%2Fdocs2023%2Fdy-draft-PAR-0523-v01.pdf" TargetMode="External"/><Relationship Id="rId9" Type="http://schemas.openxmlformats.org/officeDocument/2006/relationships/hyperlink" Target="https://mentor.ieee.org/802-ec/dcn/19/ec-19-0139-00-ACSD-p802-1qdj.pdf" TargetMode="External"/></Relationships>
</file>

<file path=ppt/slides/_rels/slide3.xml.rels><?xml version="1.0" encoding="UTF-8" standalone="yes"?>
<Relationships xmlns="http://schemas.openxmlformats.org/package/2006/relationships"><Relationship Id="rId3" Type="http://schemas.openxmlformats.org/officeDocument/2006/relationships/hyperlink" Target="https://mentor.ieee.org/802.11/dcn/23/11-23-0079-05-0uhr-uhr-draft-proposed-csd.docx" TargetMode="External"/><Relationship Id="rId2" Type="http://schemas.openxmlformats.org/officeDocument/2006/relationships/hyperlink" Target="https://mentor.ieee.org/802.11/dcn/23/11-23-0480-01-0uhr-uhr-proposed-par.pdf"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https://mentor.ieee.org/802.11/dcn/23/11-23-0079-05-0uhr-uhr-draft-proposed-csd.docx" TargetMode="External"/><Relationship Id="rId2" Type="http://schemas.openxmlformats.org/officeDocument/2006/relationships/hyperlink" Target="https://mentor.ieee.org/802.11/dcn/23/11-23-0480-01-0uhr-uhr-proposed-par.pdf"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Slide Number Placeholder 3"/>
          <p:cNvSpPr>
            <a:spLocks noGrp="1"/>
          </p:cNvSpPr>
          <p:nvPr>
            <p:ph type="sldNum" sz="quarter" idx="12"/>
          </p:nvPr>
        </p:nvSpPr>
        <p:spPr>
          <a:xfrm>
            <a:off x="5930396" y="6475413"/>
            <a:ext cx="432811" cy="184666"/>
          </a:xfrm>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r>
              <a:rPr lang="en-US" dirty="0"/>
              <a:t>Slide </a:t>
            </a:r>
            <a:fld id="{848D596F-C781-734B-BBB7-F4522741765A}" type="slidenum">
              <a:rPr lang="en-US"/>
              <a:pPr/>
              <a:t>1</a:t>
            </a:fld>
            <a:endParaRPr lang="en-US" dirty="0"/>
          </a:p>
        </p:txBody>
      </p:sp>
      <p:sp>
        <p:nvSpPr>
          <p:cNvPr id="27651" name="Rectangle 3"/>
          <p:cNvSpPr>
            <a:spLocks noChangeArrowheads="1"/>
          </p:cNvSpPr>
          <p:nvPr/>
        </p:nvSpPr>
        <p:spPr bwMode="auto">
          <a:xfrm>
            <a:off x="1676400" y="609601"/>
            <a:ext cx="8839200" cy="4524315"/>
          </a:xfrm>
          <a:prstGeom prst="rect">
            <a:avLst/>
          </a:prstGeom>
          <a:noFill/>
          <a:ln w="12700">
            <a:noFill/>
            <a:miter lim="800000"/>
            <a:headEnd type="none" w="sm" len="sm"/>
            <a:tailEnd type="none" w="sm" len="sm"/>
          </a:ln>
          <a:effectLst/>
        </p:spPr>
        <p:txBody>
          <a:bodyPr>
            <a:spAutoFit/>
          </a:bodyPr>
          <a:lstStyle/>
          <a:p>
            <a:pPr algn="ctr" eaLnBrk="0" hangingPunct="0">
              <a:defRPr/>
            </a:pPr>
            <a:r>
              <a:rPr lang="en-US" sz="1800" b="1" u="sng" dirty="0">
                <a:solidFill>
                  <a:schemeClr val="tx2"/>
                </a:solidFill>
                <a:effectLst>
                  <a:outerShdw blurRad="38100" dist="38100" dir="2700000" algn="tl">
                    <a:srgbClr val="C0C0C0"/>
                  </a:outerShdw>
                </a:effectLst>
                <a:latin typeface="Calibri" panose="020F0502020204030204" pitchFamily="34" charset="0"/>
                <a:ea typeface="ＭＳ Ｐゴシック" pitchFamily="-65" charset="-128"/>
                <a:cs typeface="Calibri" panose="020F0502020204030204" pitchFamily="34" charset="0"/>
              </a:rPr>
              <a:t>Project: IEEE P802.15 Working Group for Wireless Personal Area Networks (WPANs)</a:t>
            </a:r>
            <a:endParaRPr lang="en-US" sz="1600" b="1" dirty="0">
              <a:solidFill>
                <a:schemeClr val="tx2"/>
              </a:solidFill>
              <a:latin typeface="Calibri" panose="020F0502020204030204" pitchFamily="34" charset="0"/>
              <a:ea typeface="ＭＳ Ｐゴシック" pitchFamily="-65" charset="-128"/>
              <a:cs typeface="Calibri" panose="020F0502020204030204" pitchFamily="34" charset="0"/>
            </a:endParaRPr>
          </a:p>
          <a:p>
            <a:pPr eaLnBrk="0" hangingPunct="0">
              <a:defRPr/>
            </a:pPr>
            <a:endParaRPr lang="en-US" sz="1600" dirty="0">
              <a:solidFill>
                <a:schemeClr val="tx2"/>
              </a:solidFill>
              <a:latin typeface="Calibri" panose="020F0502020204030204" pitchFamily="34" charset="0"/>
              <a:ea typeface="ＭＳ Ｐゴシック" pitchFamily="-65" charset="-128"/>
              <a:cs typeface="Calibri" panose="020F0502020204030204" pitchFamily="34" charset="0"/>
            </a:endParaRP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Submission Title: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802.15 PAR and CSD Comments-  July 2023 Plenary Session</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Date Submitted: </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10 July 2023</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Source: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Phil Beecher</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Company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Wi-SUN Alliance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p>
          <a:p>
            <a:pPr eaLnBrk="0" hangingPunct="0">
              <a:defRPr/>
            </a:pP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Address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Hove Actually, SE England</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p>
          <a:p>
            <a:pPr eaLnBrk="0" hangingPunct="0">
              <a:defRPr/>
            </a:pP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Voice:[</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+44-1273-422275</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E-Mail:[</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pbeecher@wi-sun.org</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p>
          <a:p>
            <a:pPr eaLnBrk="0" hangingPunct="0">
              <a:spcBef>
                <a:spcPts val="600"/>
              </a:spcBef>
              <a:spcAft>
                <a:spcPts val="600"/>
              </a:spcAft>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Re: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r>
              <a:rPr lang="en-US" sz="1600" dirty="0">
                <a:latin typeface="Calibri" panose="020F0502020204030204" pitchFamily="34" charset="0"/>
                <a:ea typeface="ＭＳ Ｐゴシック" pitchFamily="-65" charset="-128"/>
                <a:cs typeface="Calibri" panose="020F0502020204030204" pitchFamily="34" charset="0"/>
              </a:rPr>
              <a:t>802.15 comments for 802 PARs/CSDs for July 2023 Session.</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r>
              <a:rPr lang="en-US" dirty="0">
                <a:solidFill>
                  <a:schemeClr val="accent2"/>
                </a:solidFill>
                <a:latin typeface="Calibri" panose="020F0502020204030204" pitchFamily="34" charset="0"/>
                <a:ea typeface="ＭＳ Ｐゴシック" pitchFamily="-65" charset="-128"/>
                <a:cs typeface="Calibri" panose="020F0502020204030204" pitchFamily="34" charset="0"/>
              </a:rPr>
              <a:t>	</a:t>
            </a:r>
            <a:endParaRPr lang="en-US" dirty="0">
              <a:solidFill>
                <a:schemeClr val="tx2"/>
              </a:solidFill>
              <a:latin typeface="Calibri" panose="020F0502020204030204" pitchFamily="34" charset="0"/>
              <a:ea typeface="ＭＳ Ｐゴシック" pitchFamily="-65" charset="-128"/>
              <a:cs typeface="Calibri" panose="020F0502020204030204" pitchFamily="34" charset="0"/>
            </a:endParaRPr>
          </a:p>
          <a:p>
            <a:pPr eaLnBrk="0" hangingPunct="0">
              <a:spcBef>
                <a:spcPts val="600"/>
              </a:spcBef>
              <a:spcAft>
                <a:spcPts val="600"/>
              </a:spcAft>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Abstract:</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r>
              <a:rPr lang="en-US" sz="1600" dirty="0">
                <a:latin typeface="Calibri" panose="020F0502020204030204" pitchFamily="34" charset="0"/>
                <a:ea typeface="ＭＳ Ｐゴシック" pitchFamily="-65" charset="-128"/>
                <a:cs typeface="Calibri" panose="020F0502020204030204" pitchFamily="34" charset="0"/>
              </a:rPr>
              <a:t>Report for the July 2023 Session</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p>
          <a:p>
            <a:pPr eaLnBrk="0" hangingPunct="0">
              <a:spcBef>
                <a:spcPts val="600"/>
              </a:spcBef>
              <a:spcAft>
                <a:spcPts val="600"/>
              </a:spcAft>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Purpose: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[Contribution for SC Maintenance]</a:t>
            </a: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Notice: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This document has been prepared to assist the IEEE P802.15.  It is offered as a basis for discussion and is not binding on the contributing individual(s) or organization(s). The material in this document is subject to change in form and content after further study. The contributor(s) reserve(s) the right to add, amend or withdraw material contained herein.</a:t>
            </a: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Release: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The contributor acknowledges and accepts that this contribution becomes the property of IEEE and may be made publicly available by P802.15.	</a:t>
            </a:r>
          </a:p>
        </p:txBody>
      </p:sp>
      <p:sp>
        <p:nvSpPr>
          <p:cNvPr id="6" name="Footer Placeholder 2">
            <a:extLst>
              <a:ext uri="{FF2B5EF4-FFF2-40B4-BE49-F238E27FC236}">
                <a16:creationId xmlns:a16="http://schemas.microsoft.com/office/drawing/2014/main" id="{F59EBCD5-D7B1-4150-8007-2DEC53B2A40A}"/>
              </a:ext>
            </a:extLst>
          </p:cNvPr>
          <p:cNvSpPr>
            <a:spLocks noGrp="1"/>
          </p:cNvSpPr>
          <p:nvPr>
            <p:ph type="ftr" sz="quarter" idx="11"/>
          </p:nvPr>
        </p:nvSpPr>
        <p:spPr>
          <a:xfrm>
            <a:off x="8305800" y="6475413"/>
            <a:ext cx="3124200" cy="184666"/>
          </a:xfr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1068916" y="669153"/>
            <a:ext cx="10361084" cy="392627"/>
          </a:xfrm>
        </p:spPr>
        <p:txBody>
          <a:bodyPr/>
          <a:lstStyle/>
          <a:p>
            <a:r>
              <a:rPr lang="en-US" altLang="en-US" sz="2800" dirty="0"/>
              <a:t>PAR and CSD Review by 802.15 SCM</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59396" y="1295400"/>
            <a:ext cx="10873208" cy="5105400"/>
          </a:xfrm>
        </p:spPr>
        <p:txBody>
          <a:bodyPr/>
          <a:lstStyle/>
          <a:p>
            <a:pPr algn="l"/>
            <a:r>
              <a:rPr lang="en-GB" sz="2000" b="1" i="0" dirty="0">
                <a:solidFill>
                  <a:srgbClr val="000000"/>
                </a:solidFill>
                <a:effectLst/>
                <a:latin typeface="Calibri" panose="020F0502020204030204" pitchFamily="34" charset="0"/>
                <a:cs typeface="Calibri" panose="020F0502020204030204" pitchFamily="34" charset="0"/>
              </a:rPr>
              <a:t>802.1 PARs and CSDs</a:t>
            </a:r>
          </a:p>
          <a:p>
            <a:pPr algn="l">
              <a:buFont typeface="Arial" panose="020B0604020202020204" pitchFamily="34" charset="0"/>
              <a:buChar char="•"/>
            </a:pPr>
            <a:r>
              <a:rPr lang="en-GB" sz="1600" b="0" i="0" dirty="0">
                <a:solidFill>
                  <a:srgbClr val="000000"/>
                </a:solidFill>
                <a:effectLst/>
              </a:rPr>
              <a:t>60802 - Standard - Time-Sensitive Networking Profile for Industrial Automation, </a:t>
            </a:r>
            <a:r>
              <a:rPr lang="en-GB" sz="1600" b="0" i="0" dirty="0">
                <a:solidFill>
                  <a:srgbClr val="000000"/>
                </a:solidFill>
                <a:effectLst/>
                <a:hlinkClick r:id="rId2"/>
              </a:rPr>
              <a:t>PAR modification</a:t>
            </a:r>
            <a:r>
              <a:rPr lang="en-GB" sz="1600" b="0" i="0" dirty="0">
                <a:solidFill>
                  <a:srgbClr val="000000"/>
                </a:solidFill>
                <a:effectLst/>
              </a:rPr>
              <a:t> and </a:t>
            </a:r>
            <a:r>
              <a:rPr lang="en-GB" sz="1600" b="0" i="0" dirty="0">
                <a:solidFill>
                  <a:srgbClr val="000000"/>
                </a:solidFill>
                <a:effectLst/>
                <a:hlinkClick r:id="rId3"/>
              </a:rPr>
              <a:t>CSD</a:t>
            </a:r>
            <a:endParaRPr lang="en-GB" sz="1600" dirty="0">
              <a:solidFill>
                <a:srgbClr val="000000"/>
              </a:solidFill>
            </a:endParaRPr>
          </a:p>
          <a:p>
            <a:pPr algn="l">
              <a:buFont typeface="Arial" panose="020B0604020202020204" pitchFamily="34" charset="0"/>
              <a:buChar char="•"/>
            </a:pPr>
            <a:r>
              <a:rPr lang="en-GB" sz="1600" dirty="0">
                <a:solidFill>
                  <a:srgbClr val="000000"/>
                </a:solidFill>
              </a:rPr>
              <a:t>1 comment:  Typos in title on posted document : should be “draft”, “</a:t>
            </a:r>
            <a:r>
              <a:rPr lang="en-GB" sz="1600" b="0" i="0" dirty="0">
                <a:effectLst/>
              </a:rPr>
              <a:t>modification”</a:t>
            </a:r>
          </a:p>
          <a:p>
            <a:pPr algn="l">
              <a:buFont typeface="Arial" panose="020B0604020202020204" pitchFamily="34" charset="0"/>
              <a:buChar char="•"/>
            </a:pPr>
            <a:endParaRPr lang="en-GB" sz="1600" b="0" i="0" dirty="0">
              <a:effectLst/>
            </a:endParaRPr>
          </a:p>
          <a:p>
            <a:pPr algn="l">
              <a:buFont typeface="Arial" panose="020B0604020202020204" pitchFamily="34" charset="0"/>
              <a:buChar char="•"/>
            </a:pPr>
            <a:r>
              <a:rPr lang="en-GB" sz="1600" b="0" i="0" dirty="0">
                <a:solidFill>
                  <a:srgbClr val="000000"/>
                </a:solidFill>
                <a:effectLst/>
              </a:rPr>
              <a:t>802.1Qdy - Amendment: YANG for the Multiple Spanning Tree Protocol, </a:t>
            </a:r>
            <a:r>
              <a:rPr lang="en-GB" sz="1600" b="0" i="0" dirty="0">
                <a:solidFill>
                  <a:srgbClr val="000000"/>
                </a:solidFill>
                <a:effectLst/>
                <a:hlinkClick r:id="rId4"/>
              </a:rPr>
              <a:t>PAR</a:t>
            </a:r>
            <a:r>
              <a:rPr lang="en-GB" sz="1600" b="0" i="0" dirty="0">
                <a:solidFill>
                  <a:srgbClr val="000000"/>
                </a:solidFill>
                <a:effectLst/>
              </a:rPr>
              <a:t> and </a:t>
            </a:r>
            <a:r>
              <a:rPr lang="en-GB" sz="1600" b="0" i="0" dirty="0">
                <a:solidFill>
                  <a:srgbClr val="000000"/>
                </a:solidFill>
                <a:effectLst/>
                <a:hlinkClick r:id="rId5"/>
              </a:rPr>
              <a:t>CSD</a:t>
            </a:r>
            <a:endParaRPr lang="en-GB" sz="1600" b="0" i="0" dirty="0">
              <a:solidFill>
                <a:srgbClr val="000000"/>
              </a:solidFill>
              <a:effectLst/>
            </a:endParaRPr>
          </a:p>
          <a:p>
            <a:pPr algn="l">
              <a:buFont typeface="Arial" panose="020B0604020202020204" pitchFamily="34" charset="0"/>
              <a:buChar char="•"/>
            </a:pPr>
            <a:r>
              <a:rPr lang="en-GB" sz="1600" dirty="0">
                <a:solidFill>
                  <a:srgbClr val="000000"/>
                </a:solidFill>
              </a:rPr>
              <a:t>No comments</a:t>
            </a:r>
          </a:p>
          <a:p>
            <a:pPr algn="l">
              <a:buFont typeface="Arial" panose="020B0604020202020204" pitchFamily="34" charset="0"/>
              <a:buChar char="•"/>
            </a:pPr>
            <a:endParaRPr lang="en-GB" sz="1600" b="0" i="0" dirty="0">
              <a:solidFill>
                <a:srgbClr val="000000"/>
              </a:solidFill>
              <a:effectLst/>
            </a:endParaRPr>
          </a:p>
          <a:p>
            <a:pPr algn="l">
              <a:buFont typeface="Arial" panose="020B0604020202020204" pitchFamily="34" charset="0"/>
              <a:buChar char="•"/>
            </a:pPr>
            <a:r>
              <a:rPr lang="en-GB" sz="1600" b="0" i="0" dirty="0">
                <a:solidFill>
                  <a:srgbClr val="000000"/>
                </a:solidFill>
                <a:effectLst/>
              </a:rPr>
              <a:t>802.1DG - Standard: Time-Sensitive Networking Profile for Automotive In-Vehicle Ethernet Communications, </a:t>
            </a:r>
            <a:r>
              <a:rPr lang="en-GB" sz="1600" b="0" i="0" dirty="0">
                <a:solidFill>
                  <a:srgbClr val="000000"/>
                </a:solidFill>
                <a:effectLst/>
                <a:hlinkClick r:id="rId6"/>
              </a:rPr>
              <a:t>PAR Extension</a:t>
            </a:r>
            <a:r>
              <a:rPr lang="en-GB" sz="1600" b="0" i="0" dirty="0">
                <a:solidFill>
                  <a:srgbClr val="000000"/>
                </a:solidFill>
                <a:effectLst/>
              </a:rPr>
              <a:t> and </a:t>
            </a:r>
            <a:r>
              <a:rPr lang="en-GB" sz="1600" b="0" i="0" dirty="0">
                <a:solidFill>
                  <a:srgbClr val="000000"/>
                </a:solidFill>
                <a:effectLst/>
                <a:hlinkClick r:id="rId7"/>
              </a:rPr>
              <a:t>CSD</a:t>
            </a:r>
            <a:endParaRPr lang="en-GB" sz="1600" b="0" i="0" dirty="0">
              <a:solidFill>
                <a:srgbClr val="000000"/>
              </a:solidFill>
              <a:effectLst/>
            </a:endParaRPr>
          </a:p>
          <a:p>
            <a:pPr algn="l">
              <a:buFont typeface="Arial" panose="020B0604020202020204" pitchFamily="34" charset="0"/>
              <a:buChar char="•"/>
            </a:pPr>
            <a:r>
              <a:rPr lang="en-GB" sz="1600" dirty="0">
                <a:solidFill>
                  <a:srgbClr val="000000"/>
                </a:solidFill>
              </a:rPr>
              <a:t>1 comment:  Typos in title on posted document : should be “draft”, “</a:t>
            </a:r>
            <a:r>
              <a:rPr lang="en-GB" sz="1600" b="0" i="0" dirty="0">
                <a:effectLst/>
              </a:rPr>
              <a:t>modification”</a:t>
            </a:r>
          </a:p>
          <a:p>
            <a:pPr algn="l">
              <a:buFont typeface="Arial" panose="020B0604020202020204" pitchFamily="34" charset="0"/>
              <a:buChar char="•"/>
            </a:pPr>
            <a:endParaRPr lang="en-GB" sz="1600" b="0" i="0" dirty="0">
              <a:effectLst/>
            </a:endParaRPr>
          </a:p>
          <a:p>
            <a:pPr algn="l">
              <a:buFont typeface="Arial" panose="020B0604020202020204" pitchFamily="34" charset="0"/>
              <a:buChar char="•"/>
            </a:pPr>
            <a:r>
              <a:rPr lang="en-GB" sz="1600" b="0" i="0" dirty="0">
                <a:solidFill>
                  <a:srgbClr val="000000"/>
                </a:solidFill>
                <a:effectLst/>
              </a:rPr>
              <a:t>802.1Qdj - Amendment: Configuration Enhancements for Time-Sensitive Networking  </a:t>
            </a:r>
            <a:r>
              <a:rPr lang="en-GB" sz="1600" b="0" i="0" dirty="0">
                <a:solidFill>
                  <a:srgbClr val="000000"/>
                </a:solidFill>
                <a:effectLst/>
                <a:hlinkClick r:id="rId8"/>
              </a:rPr>
              <a:t>PAR extension</a:t>
            </a:r>
            <a:r>
              <a:rPr lang="en-GB" sz="1600" b="0" i="0" dirty="0">
                <a:solidFill>
                  <a:srgbClr val="000000"/>
                </a:solidFill>
                <a:effectLst/>
              </a:rPr>
              <a:t> and </a:t>
            </a:r>
            <a:r>
              <a:rPr lang="en-GB" sz="1600" b="0" i="0" dirty="0">
                <a:solidFill>
                  <a:srgbClr val="000000"/>
                </a:solidFill>
                <a:effectLst/>
                <a:hlinkClick r:id="rId9"/>
              </a:rPr>
              <a:t>CSD</a:t>
            </a:r>
            <a:endParaRPr lang="en-GB" sz="1600" b="0" i="0" dirty="0">
              <a:solidFill>
                <a:srgbClr val="000000"/>
              </a:solidFill>
              <a:effectLst/>
            </a:endParaRPr>
          </a:p>
          <a:p>
            <a:pPr algn="l">
              <a:buFont typeface="Arial" panose="020B0604020202020204" pitchFamily="34" charset="0"/>
              <a:buChar char="•"/>
            </a:pPr>
            <a:r>
              <a:rPr lang="en-GB" sz="1600" dirty="0">
                <a:solidFill>
                  <a:srgbClr val="000000"/>
                </a:solidFill>
              </a:rPr>
              <a:t>1 comment: Document title </a:t>
            </a:r>
            <a:r>
              <a:rPr lang="en-GB" sz="1600" dirty="0"/>
              <a:t>is “</a:t>
            </a:r>
            <a:r>
              <a:rPr lang="en-GB" sz="1600" b="0" i="0" dirty="0">
                <a:effectLst/>
              </a:rPr>
              <a:t>P802.1Qdj </a:t>
            </a:r>
            <a:r>
              <a:rPr lang="en-GB" sz="1600" b="1" i="1" dirty="0">
                <a:effectLst/>
              </a:rPr>
              <a:t>daft</a:t>
            </a:r>
            <a:r>
              <a:rPr lang="en-GB" sz="1600" b="0" i="0" dirty="0">
                <a:effectLst/>
              </a:rPr>
              <a:t> PAR extension”  This PAR seems quite sensible to us ;-)</a:t>
            </a:r>
          </a:p>
          <a:p>
            <a:pPr marL="0" indent="0" algn="l">
              <a:buNone/>
            </a:pPr>
            <a:endParaRPr lang="en-GB" sz="1600" b="0" i="0" dirty="0">
              <a:solidFill>
                <a:srgbClr val="000000"/>
              </a:solidFill>
              <a:effectLst/>
            </a:endParaRPr>
          </a:p>
          <a:p>
            <a:pPr algn="l">
              <a:buFont typeface="Arial" panose="020B0604020202020204" pitchFamily="34" charset="0"/>
              <a:buChar char="•"/>
            </a:pPr>
            <a:r>
              <a:rPr lang="en-GB" sz="1600" b="0" i="0" dirty="0">
                <a:solidFill>
                  <a:srgbClr val="000000"/>
                </a:solidFill>
                <a:effectLst/>
              </a:rPr>
              <a:t>802.1 - Industry Connections: </a:t>
            </a:r>
            <a:r>
              <a:rPr lang="en-GB" sz="1600" b="0" i="0" dirty="0" err="1">
                <a:solidFill>
                  <a:srgbClr val="000000"/>
                </a:solidFill>
                <a:effectLst/>
              </a:rPr>
              <a:t>Nendica</a:t>
            </a:r>
            <a:r>
              <a:rPr lang="en-GB" sz="1600" b="0" i="0" dirty="0">
                <a:solidFill>
                  <a:srgbClr val="000000"/>
                </a:solidFill>
                <a:effectLst/>
              </a:rPr>
              <a:t>  - </a:t>
            </a:r>
            <a:r>
              <a:rPr lang="en-GB" sz="1600" b="0" i="0" dirty="0">
                <a:solidFill>
                  <a:srgbClr val="000000"/>
                </a:solidFill>
                <a:effectLst/>
                <a:hlinkClick r:id="rId10"/>
              </a:rPr>
              <a:t>ICAID</a:t>
            </a:r>
            <a:endParaRPr lang="en-GB" sz="1600" dirty="0">
              <a:solidFill>
                <a:srgbClr val="000000"/>
              </a:solidFill>
            </a:endParaRPr>
          </a:p>
          <a:p>
            <a:pPr algn="l">
              <a:buFont typeface="Arial" panose="020B0604020202020204" pitchFamily="34" charset="0"/>
              <a:buChar char="•"/>
            </a:pPr>
            <a:r>
              <a:rPr lang="en-GB" sz="1600" b="0" i="0" dirty="0">
                <a:solidFill>
                  <a:srgbClr val="000000"/>
                </a:solidFill>
                <a:effectLst/>
              </a:rPr>
              <a:t>1 comment: “8.3, title is “Initial Participants”  but there appear to be new participants added. We understand that the section title is part of a required template, so is it appropriate to add new participants this far into the activity? </a:t>
            </a:r>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
        <p:nvSpPr>
          <p:cNvPr id="4" name="Footer Placeholder 2">
            <a:extLst>
              <a:ext uri="{FF2B5EF4-FFF2-40B4-BE49-F238E27FC236}">
                <a16:creationId xmlns:a16="http://schemas.microsoft.com/office/drawing/2014/main" id="{5C7CD5B4-AAEB-DB88-2130-1FFBA80E74DB}"/>
              </a:ext>
            </a:extLst>
          </p:cNvPr>
          <p:cNvSpPr>
            <a:spLocks noGrp="1"/>
          </p:cNvSpPr>
          <p:nvPr>
            <p:ph type="ftr" sz="quarter" idx="11"/>
          </p:nvPr>
        </p:nvSpPr>
        <p:spPr>
          <a:xfrm>
            <a:off x="8305800" y="6475413"/>
            <a:ext cx="3124200" cy="184666"/>
          </a:xfr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82277520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915458" y="533400"/>
            <a:ext cx="10361084" cy="392627"/>
          </a:xfrm>
        </p:spPr>
        <p:txBody>
          <a:bodyPr/>
          <a:lstStyle/>
          <a:p>
            <a:r>
              <a:rPr lang="en-US" altLang="en-US" sz="2800" dirty="0"/>
              <a:t>PAR and CSD Review by 802.15 SCM</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710197" y="990600"/>
            <a:ext cx="10873208" cy="6008174"/>
          </a:xfrm>
        </p:spPr>
        <p:txBody>
          <a:bodyPr/>
          <a:lstStyle/>
          <a:p>
            <a:pPr algn="l">
              <a:buFont typeface="Arial" panose="020B0604020202020204" pitchFamily="34" charset="0"/>
              <a:buChar char="•"/>
            </a:pPr>
            <a:r>
              <a:rPr lang="en-GB" sz="1600" b="1" i="0" dirty="0">
                <a:solidFill>
                  <a:srgbClr val="000000"/>
                </a:solidFill>
                <a:effectLst/>
              </a:rPr>
              <a:t>802.11 PAR/CSD review</a:t>
            </a:r>
          </a:p>
          <a:p>
            <a:pPr algn="l">
              <a:buFont typeface="Arial" panose="020B0604020202020204" pitchFamily="34" charset="0"/>
              <a:buChar char="•"/>
            </a:pPr>
            <a:endParaRPr lang="en-GB" sz="1600" b="0" i="0" dirty="0">
              <a:solidFill>
                <a:srgbClr val="000000"/>
              </a:solidFill>
              <a:effectLst/>
            </a:endParaRPr>
          </a:p>
          <a:p>
            <a:pPr algn="l">
              <a:buFont typeface="Arial" panose="020B0604020202020204" pitchFamily="34" charset="0"/>
              <a:buChar char="•"/>
            </a:pPr>
            <a:r>
              <a:rPr lang="en-GB" sz="1600" b="0" i="0" dirty="0">
                <a:solidFill>
                  <a:srgbClr val="000000"/>
                </a:solidFill>
                <a:effectLst/>
              </a:rPr>
              <a:t>802.11bn - Amendment: Enhancements for Ultra High Reliability, </a:t>
            </a:r>
            <a:r>
              <a:rPr lang="en-GB" sz="1600" b="0" i="0" dirty="0">
                <a:solidFill>
                  <a:srgbClr val="000000"/>
                </a:solidFill>
                <a:effectLst/>
                <a:hlinkClick r:id="rId2"/>
              </a:rPr>
              <a:t>PAR</a:t>
            </a:r>
            <a:r>
              <a:rPr lang="en-GB" sz="1600" b="0" i="0" dirty="0">
                <a:solidFill>
                  <a:srgbClr val="000000"/>
                </a:solidFill>
                <a:effectLst/>
              </a:rPr>
              <a:t> and </a:t>
            </a:r>
            <a:r>
              <a:rPr lang="en-GB" sz="1600" b="0" i="0" dirty="0">
                <a:solidFill>
                  <a:srgbClr val="000000"/>
                </a:solidFill>
                <a:effectLst/>
                <a:hlinkClick r:id="rId3"/>
              </a:rPr>
              <a:t>CSD</a:t>
            </a:r>
            <a:endParaRPr lang="en-GB" sz="1600" b="0" i="0" dirty="0">
              <a:solidFill>
                <a:srgbClr val="000000"/>
              </a:solidFill>
              <a:effectLst/>
            </a:endParaRPr>
          </a:p>
          <a:p>
            <a:pPr marL="0" indent="0" algn="l">
              <a:buNone/>
            </a:pPr>
            <a:endParaRPr lang="en-GB" sz="1600" dirty="0">
              <a:solidFill>
                <a:srgbClr val="000000"/>
              </a:solidFill>
            </a:endParaRPr>
          </a:p>
          <a:p>
            <a:pPr algn="l">
              <a:buFont typeface="Arial" panose="020B0604020202020204" pitchFamily="34" charset="0"/>
              <a:buChar char="•"/>
            </a:pPr>
            <a:r>
              <a:rPr lang="en-GB" sz="1600" dirty="0">
                <a:solidFill>
                  <a:srgbClr val="000000"/>
                </a:solidFill>
              </a:rPr>
              <a:t>We have the following comments</a:t>
            </a:r>
            <a:r>
              <a:rPr lang="en-GB" sz="1600" b="0" i="0" dirty="0">
                <a:solidFill>
                  <a:srgbClr val="000000"/>
                </a:solidFill>
                <a:effectLst/>
              </a:rPr>
              <a:t>:</a:t>
            </a:r>
          </a:p>
          <a:p>
            <a:pPr marL="685800" lvl="1"/>
            <a:r>
              <a:rPr lang="en-GB" sz="1600" dirty="0">
                <a:solidFill>
                  <a:srgbClr val="000000"/>
                </a:solidFill>
              </a:rPr>
              <a:t>PAR, 5.2.b – fix suspect characters in the bullet list</a:t>
            </a:r>
          </a:p>
          <a:p>
            <a:pPr marL="685800" lvl="1"/>
            <a:r>
              <a:rPr lang="en-GB" sz="1600" b="0" i="0" dirty="0">
                <a:solidFill>
                  <a:srgbClr val="000000"/>
                </a:solidFill>
                <a:effectLst/>
              </a:rPr>
              <a:t>PAR, 5.2.b – The way 5.2b is written requires that all bullets must be achieved to complete the project – is that correct? </a:t>
            </a:r>
          </a:p>
          <a:p>
            <a:pPr marL="685800" lvl="1"/>
            <a:r>
              <a:rPr lang="en-GB" sz="1600" b="0" i="0" dirty="0">
                <a:solidFill>
                  <a:srgbClr val="000000"/>
                </a:solidFill>
                <a:effectLst/>
              </a:rPr>
              <a:t>PAR, 5.2.b – it is not clear how these items relate to “Ultra-High Reliability”.  Please quantify “Ultra-High Reliability” and clarify the relationship between throughput, latency and efficiency and “Ultra-High Reliability”.</a:t>
            </a:r>
          </a:p>
          <a:p>
            <a:pPr marL="685800" lvl="1"/>
            <a:r>
              <a:rPr lang="en-GB" sz="1600" dirty="0">
                <a:solidFill>
                  <a:srgbClr val="000000"/>
                </a:solidFill>
              </a:rPr>
              <a:t>PAR, 5.2.b – We assume “power saving” should be a bullet; please describe how power saving is related to reliability?</a:t>
            </a:r>
            <a:endParaRPr lang="en-GB" sz="1600" b="0" i="0" dirty="0">
              <a:solidFill>
                <a:srgbClr val="000000"/>
              </a:solidFill>
              <a:effectLst/>
            </a:endParaRPr>
          </a:p>
          <a:p>
            <a:pPr marL="685800" lvl="1"/>
            <a:r>
              <a:rPr lang="en-GB" sz="1600" b="0" i="0" dirty="0">
                <a:solidFill>
                  <a:srgbClr val="000000"/>
                </a:solidFill>
                <a:effectLst/>
              </a:rPr>
              <a:t>PAR, 5.3 This standard appears to be dependent on 802.11be, which is not yet complete.</a:t>
            </a:r>
          </a:p>
          <a:p>
            <a:pPr marL="685800" lvl="1"/>
            <a:endParaRPr lang="en-GB" sz="1600" dirty="0">
              <a:solidFill>
                <a:srgbClr val="000000"/>
              </a:solidFill>
            </a:endParaRPr>
          </a:p>
          <a:p>
            <a:pPr marL="685800" lvl="1"/>
            <a:r>
              <a:rPr lang="en-GB" sz="1600" b="0" i="0" dirty="0">
                <a:solidFill>
                  <a:srgbClr val="000000"/>
                </a:solidFill>
                <a:effectLst/>
              </a:rPr>
              <a:t>(continued) </a:t>
            </a:r>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3</a:t>
            </a:fld>
            <a:endParaRPr lang="en-GB" dirty="0"/>
          </a:p>
        </p:txBody>
      </p:sp>
      <p:sp>
        <p:nvSpPr>
          <p:cNvPr id="4" name="Footer Placeholder 2">
            <a:extLst>
              <a:ext uri="{FF2B5EF4-FFF2-40B4-BE49-F238E27FC236}">
                <a16:creationId xmlns:a16="http://schemas.microsoft.com/office/drawing/2014/main" id="{5C7CD5B4-AAEB-DB88-2130-1FFBA80E74DB}"/>
              </a:ext>
            </a:extLst>
          </p:cNvPr>
          <p:cNvSpPr>
            <a:spLocks noGrp="1"/>
          </p:cNvSpPr>
          <p:nvPr>
            <p:ph type="ftr" sz="quarter" idx="11"/>
          </p:nvPr>
        </p:nvSpPr>
        <p:spPr>
          <a:xfrm>
            <a:off x="8305800" y="6475413"/>
            <a:ext cx="3124200" cy="184666"/>
          </a:xfr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258353067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915458" y="533400"/>
            <a:ext cx="10361084" cy="392627"/>
          </a:xfrm>
        </p:spPr>
        <p:txBody>
          <a:bodyPr/>
          <a:lstStyle/>
          <a:p>
            <a:r>
              <a:rPr lang="en-US" altLang="en-US" sz="2800" dirty="0"/>
              <a:t>PAR and CSD Review by 802.15 SCM</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710197" y="990600"/>
            <a:ext cx="10873208" cy="6008174"/>
          </a:xfrm>
        </p:spPr>
        <p:txBody>
          <a:bodyPr/>
          <a:lstStyle/>
          <a:p>
            <a:pPr algn="l">
              <a:buFont typeface="Arial" panose="020B0604020202020204" pitchFamily="34" charset="0"/>
              <a:buChar char="•"/>
            </a:pPr>
            <a:r>
              <a:rPr lang="en-GB" sz="1600" b="1" i="0" dirty="0">
                <a:solidFill>
                  <a:srgbClr val="000000"/>
                </a:solidFill>
                <a:effectLst/>
              </a:rPr>
              <a:t>802.11 PAR and CSD review</a:t>
            </a:r>
          </a:p>
          <a:p>
            <a:pPr algn="l">
              <a:buFont typeface="Arial" panose="020B0604020202020204" pitchFamily="34" charset="0"/>
              <a:buChar char="•"/>
            </a:pPr>
            <a:endParaRPr lang="en-GB" sz="1600" b="0" i="0" dirty="0">
              <a:solidFill>
                <a:srgbClr val="000000"/>
              </a:solidFill>
              <a:effectLst/>
            </a:endParaRPr>
          </a:p>
          <a:p>
            <a:pPr algn="l">
              <a:buFont typeface="Arial" panose="020B0604020202020204" pitchFamily="34" charset="0"/>
              <a:buChar char="•"/>
            </a:pPr>
            <a:r>
              <a:rPr lang="en-GB" sz="1600" b="0" i="0" dirty="0">
                <a:solidFill>
                  <a:srgbClr val="000000"/>
                </a:solidFill>
                <a:effectLst/>
              </a:rPr>
              <a:t>802.11bn - Amendment: Enhancements for Ultra High Reliability, </a:t>
            </a:r>
            <a:r>
              <a:rPr lang="en-GB" sz="1600" b="0" i="0" dirty="0">
                <a:solidFill>
                  <a:srgbClr val="000000"/>
                </a:solidFill>
                <a:effectLst/>
                <a:hlinkClick r:id="rId2"/>
              </a:rPr>
              <a:t>PAR</a:t>
            </a:r>
            <a:r>
              <a:rPr lang="en-GB" sz="1600" b="0" i="0" dirty="0">
                <a:solidFill>
                  <a:srgbClr val="000000"/>
                </a:solidFill>
                <a:effectLst/>
              </a:rPr>
              <a:t> and </a:t>
            </a:r>
            <a:r>
              <a:rPr lang="en-GB" sz="1600" b="0" i="0" dirty="0">
                <a:solidFill>
                  <a:srgbClr val="000000"/>
                </a:solidFill>
                <a:effectLst/>
                <a:hlinkClick r:id="rId3"/>
              </a:rPr>
              <a:t>CSD</a:t>
            </a:r>
            <a:endParaRPr lang="en-GB" sz="1600" b="0" i="0" dirty="0">
              <a:solidFill>
                <a:srgbClr val="000000"/>
              </a:solidFill>
              <a:effectLst/>
            </a:endParaRPr>
          </a:p>
          <a:p>
            <a:pPr marL="0" indent="0" algn="l">
              <a:buNone/>
            </a:pPr>
            <a:endParaRPr lang="en-GB" sz="1600" dirty="0">
              <a:solidFill>
                <a:srgbClr val="000000"/>
              </a:solidFill>
            </a:endParaRPr>
          </a:p>
          <a:p>
            <a:pPr algn="l">
              <a:buFont typeface="Arial" panose="020B0604020202020204" pitchFamily="34" charset="0"/>
              <a:buChar char="•"/>
            </a:pPr>
            <a:r>
              <a:rPr lang="en-GB" sz="1600" dirty="0">
                <a:solidFill>
                  <a:srgbClr val="000000"/>
                </a:solidFill>
              </a:rPr>
              <a:t>We have the following comments</a:t>
            </a:r>
            <a:r>
              <a:rPr lang="en-GB" sz="1600" b="0" i="0" dirty="0">
                <a:solidFill>
                  <a:srgbClr val="000000"/>
                </a:solidFill>
                <a:effectLst/>
              </a:rPr>
              <a:t>:</a:t>
            </a:r>
          </a:p>
          <a:p>
            <a:pPr marL="685800" lvl="1"/>
            <a:r>
              <a:rPr lang="en-GB" sz="1600" dirty="0">
                <a:solidFill>
                  <a:srgbClr val="000000"/>
                </a:solidFill>
              </a:rPr>
              <a:t>CSD 1.2.3 states: “</a:t>
            </a:r>
            <a:r>
              <a:rPr lang="en-US" sz="1600" dirty="0">
                <a:effectLst/>
                <a:ea typeface="MS Mincho" panose="02020609040205080304" pitchFamily="49" charset="-128"/>
              </a:rPr>
              <a:t>There is no other WLAN standard focusing on improving WLAN throughput at different SINR levels in scenarios of an isolated BSS and overlapping BSSs</a:t>
            </a:r>
            <a:r>
              <a:rPr lang="en-GB" sz="1600" dirty="0">
                <a:solidFill>
                  <a:srgbClr val="000000"/>
                </a:solidFill>
                <a:effectLst/>
                <a:ea typeface="Times New Roman" panose="02020603050405020304" pitchFamily="18" charset="0"/>
              </a:rPr>
              <a:t>, improving the tail of the latency distribution and jitter, enhancing mobility between BSSs,</a:t>
            </a:r>
            <a:r>
              <a:rPr lang="en-GB" sz="1600" dirty="0">
                <a:effectLst/>
                <a:ea typeface="MS Mincho" panose="02020609040205080304" pitchFamily="49" charset="-128"/>
              </a:rPr>
              <a:t> </a:t>
            </a:r>
            <a:r>
              <a:rPr lang="en-US" sz="1600" dirty="0">
                <a:effectLst/>
                <a:ea typeface="MS Mincho" panose="02020609040205080304" pitchFamily="49" charset="-128"/>
              </a:rPr>
              <a:t>and providing mechanisms for enhanced power save for AP STAs (including mobile APs) other than this amendment.”  but the PAR states that the project is “Enhancements for Ultra-High Reliability”.   Once again, the relationship between </a:t>
            </a:r>
            <a:r>
              <a:rPr lang="en-GB" sz="1600" b="0" i="0" dirty="0">
                <a:solidFill>
                  <a:srgbClr val="000000"/>
                </a:solidFill>
                <a:effectLst/>
              </a:rPr>
              <a:t>throughput, latency and efficiency and “Ultra-High Reliability” </a:t>
            </a:r>
            <a:r>
              <a:rPr lang="en-US" sz="1600" dirty="0">
                <a:effectLst/>
                <a:ea typeface="MS Mincho" panose="02020609040205080304" pitchFamily="49" charset="-128"/>
              </a:rPr>
              <a:t>is not explained. </a:t>
            </a:r>
          </a:p>
          <a:p>
            <a:pPr marL="685800" lvl="1"/>
            <a:r>
              <a:rPr lang="en-US" sz="1600" dirty="0">
                <a:ea typeface="MS Mincho" panose="02020609040205080304" pitchFamily="49" charset="-128"/>
              </a:rPr>
              <a:t>CSD 1.2.3 : “</a:t>
            </a:r>
            <a:r>
              <a:rPr lang="en-US" sz="1600" dirty="0">
                <a:effectLst/>
                <a:ea typeface="MS Mincho" panose="02020609040205080304" pitchFamily="49" charset="-128"/>
              </a:rPr>
              <a:t>There is no other WLAN standard focusing on improving WLAN throughput at different SINR levels in scenarios of an isolated BSS and overlapping BSSs” </a:t>
            </a:r>
            <a:r>
              <a:rPr lang="en-US" sz="1600" dirty="0">
                <a:ea typeface="MS Mincho" panose="02020609040205080304" pitchFamily="49" charset="-128"/>
              </a:rPr>
              <a:t> Please confirm this statement is correct and in what way do SINR levels differ?   How does this differ from previous 802.11 standards that improve throughput?</a:t>
            </a:r>
            <a:endParaRPr lang="en-GB" sz="1600" dirty="0">
              <a:effectLst/>
              <a:ea typeface="MS Mincho" panose="02020609040205080304" pitchFamily="49" charset="-128"/>
            </a:endParaRPr>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4</a:t>
            </a:fld>
            <a:endParaRPr lang="en-GB" dirty="0"/>
          </a:p>
        </p:txBody>
      </p:sp>
      <p:sp>
        <p:nvSpPr>
          <p:cNvPr id="4" name="Footer Placeholder 2">
            <a:extLst>
              <a:ext uri="{FF2B5EF4-FFF2-40B4-BE49-F238E27FC236}">
                <a16:creationId xmlns:a16="http://schemas.microsoft.com/office/drawing/2014/main" id="{5C7CD5B4-AAEB-DB88-2130-1FFBA80E74DB}"/>
              </a:ext>
            </a:extLst>
          </p:cNvPr>
          <p:cNvSpPr>
            <a:spLocks noGrp="1"/>
          </p:cNvSpPr>
          <p:nvPr>
            <p:ph type="ftr" sz="quarter" idx="11"/>
          </p:nvPr>
        </p:nvSpPr>
        <p:spPr>
          <a:xfrm>
            <a:off x="8305800" y="6475413"/>
            <a:ext cx="3124200" cy="184666"/>
          </a:xfr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3733551723"/>
      </p:ext>
    </p:extLst>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a:ln>
              <a:noFill/>
            </a:ln>
            <a:solidFill>
              <a:schemeClr val="tx1"/>
            </a:solidFill>
            <a:effectLst/>
            <a:latin typeface="Times New Roman" pitchFamily="-109"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a:ln>
              <a:noFill/>
            </a:ln>
            <a:solidFill>
              <a:schemeClr val="tx1"/>
            </a:solidFill>
            <a:effectLst/>
            <a:latin typeface="Times New Roman" pitchFamily="-109" charset="0"/>
          </a:defRPr>
        </a:defPPr>
      </a:lstStyle>
    </a:lnDef>
  </a:objectDefaults>
  <a:extraClrSchemeLst>
    <a:extraClrScheme>
      <a:clrScheme name="Default Desig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Default Desig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65692</TotalTime>
  <Words>783</Words>
  <Application>Microsoft Office PowerPoint</Application>
  <PresentationFormat>Widescreen</PresentationFormat>
  <Paragraphs>60</Paragraphs>
  <Slides>4</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4</vt:i4>
      </vt:variant>
    </vt:vector>
  </HeadingPairs>
  <TitlesOfParts>
    <vt:vector size="8" baseType="lpstr">
      <vt:lpstr>Arial</vt:lpstr>
      <vt:lpstr>Calibri</vt:lpstr>
      <vt:lpstr>Times New Roman</vt:lpstr>
      <vt:lpstr>Default Design</vt:lpstr>
      <vt:lpstr>PowerPoint Presentation</vt:lpstr>
      <vt:lpstr>PAR and CSD Review by 802.15 SCM</vt:lpstr>
      <vt:lpstr>PAR and CSD Review by 802.15 SCM</vt:lpstr>
      <vt:lpstr>PAR and CSD Review by 802.15 SCM</vt:lpstr>
    </vt:vector>
  </TitlesOfParts>
  <Manager/>
  <Company>Wi-SUN Alliance</Company>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802.15 comments on PARs - July 2023</dc:title>
  <dc:subject>IEEE 802.15 SCM Report</dc:subject>
  <dc:creator>Phil Beecher</dc:creator>
  <cp:keywords/>
  <dc:description/>
  <cp:lastModifiedBy>Phil Beecher</cp:lastModifiedBy>
  <cp:revision>1129</cp:revision>
  <cp:lastPrinted>2016-07-25T16:00:41Z</cp:lastPrinted>
  <dcterms:created xsi:type="dcterms:W3CDTF">2009-07-12T16:25:16Z</dcterms:created>
  <dcterms:modified xsi:type="dcterms:W3CDTF">2023-07-11T09:16:19Z</dcterms:modified>
  <cp:category/>
</cp:coreProperties>
</file>