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59" r:id="rId2"/>
    <p:sldId id="2366" r:id="rId3"/>
    <p:sldId id="2372" r:id="rId4"/>
    <p:sldId id="290" r:id="rId5"/>
    <p:sldId id="2369" r:id="rId6"/>
    <p:sldId id="2376" r:id="rId7"/>
    <p:sldId id="2375" r:id="rId8"/>
    <p:sldId id="2370" r:id="rId9"/>
    <p:sldId id="287" r:id="rId10"/>
    <p:sldId id="2377" r:id="rId11"/>
    <p:sldId id="2371" r:id="rId12"/>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366"/>
            <p14:sldId id="2372"/>
            <p14:sldId id="290"/>
            <p14:sldId id="2369"/>
            <p14:sldId id="2376"/>
            <p14:sldId id="2375"/>
            <p14:sldId id="2370"/>
            <p14:sldId id="287"/>
            <p14:sldId id="2377"/>
          </p14:sldIdLst>
        </p14:section>
        <p14:section name="Closing Slide" id="{17524BA6-C3AC-EE4D-BA9D-E46A8CDB0646}">
          <p14:sldIdLst>
            <p14:sldId id="237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9900"/>
    <a:srgbClr val="99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3A3F5D-1F14-4DFF-972A-744F3515E2D8}" v="8" dt="2023-07-10T07:26:55.6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25" autoAdjust="0"/>
    <p:restoredTop sz="95742" autoAdjust="0"/>
  </p:normalViewPr>
  <p:slideViewPr>
    <p:cSldViewPr>
      <p:cViewPr>
        <p:scale>
          <a:sx n="90" d="100"/>
          <a:sy n="90" d="100"/>
        </p:scale>
        <p:origin x="444" y="-111"/>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113A3F5D-1F14-4DFF-972A-744F3515E2D8}"/>
    <pc:docChg chg="undo custSel delSld modSld modMainMaster modSection">
      <pc:chgData name="Phil Beecher" userId="8e59e9d451c39ba5" providerId="LiveId" clId="{113A3F5D-1F14-4DFF-972A-744F3515E2D8}" dt="2023-07-10T07:59:55.868" v="172" actId="20577"/>
      <pc:docMkLst>
        <pc:docMk/>
      </pc:docMkLst>
      <pc:sldChg chg="modSp mod">
        <pc:chgData name="Phil Beecher" userId="8e59e9d451c39ba5" providerId="LiveId" clId="{113A3F5D-1F14-4DFF-972A-744F3515E2D8}" dt="2023-07-09T14:12:27.615" v="18" actId="20577"/>
        <pc:sldMkLst>
          <pc:docMk/>
          <pc:sldMk cId="0" sldId="259"/>
        </pc:sldMkLst>
        <pc:spChg chg="mod">
          <ac:chgData name="Phil Beecher" userId="8e59e9d451c39ba5" providerId="LiveId" clId="{113A3F5D-1F14-4DFF-972A-744F3515E2D8}" dt="2023-07-09T14:12:27.615" v="18" actId="20577"/>
          <ac:spMkLst>
            <pc:docMk/>
            <pc:sldMk cId="0" sldId="259"/>
            <ac:spMk id="27651" creationId="{00000000-0000-0000-0000-000000000000}"/>
          </ac:spMkLst>
        </pc:spChg>
      </pc:sldChg>
      <pc:sldChg chg="del">
        <pc:chgData name="Phil Beecher" userId="8e59e9d451c39ba5" providerId="LiveId" clId="{113A3F5D-1F14-4DFF-972A-744F3515E2D8}" dt="2023-07-10T07:25:48.290" v="117" actId="47"/>
        <pc:sldMkLst>
          <pc:docMk/>
          <pc:sldMk cId="687679284" sldId="275"/>
        </pc:sldMkLst>
      </pc:sldChg>
      <pc:sldChg chg="modSp mod">
        <pc:chgData name="Phil Beecher" userId="8e59e9d451c39ba5" providerId="LiveId" clId="{113A3F5D-1F14-4DFF-972A-744F3515E2D8}" dt="2023-07-10T07:19:52.877" v="116" actId="5793"/>
        <pc:sldMkLst>
          <pc:docMk/>
          <pc:sldMk cId="822775208" sldId="287"/>
        </pc:sldMkLst>
        <pc:spChg chg="mod">
          <ac:chgData name="Phil Beecher" userId="8e59e9d451c39ba5" providerId="LiveId" clId="{113A3F5D-1F14-4DFF-972A-744F3515E2D8}" dt="2023-07-10T07:19:52.877" v="116" actId="5793"/>
          <ac:spMkLst>
            <pc:docMk/>
            <pc:sldMk cId="822775208" sldId="287"/>
            <ac:spMk id="3" creationId="{8A337E3F-2C54-47D6-B9F4-C7408CA692FF}"/>
          </ac:spMkLst>
        </pc:spChg>
      </pc:sldChg>
      <pc:sldChg chg="del">
        <pc:chgData name="Phil Beecher" userId="8e59e9d451c39ba5" providerId="LiveId" clId="{113A3F5D-1F14-4DFF-972A-744F3515E2D8}" dt="2023-07-10T07:25:49.267" v="118" actId="47"/>
        <pc:sldMkLst>
          <pc:docMk/>
          <pc:sldMk cId="4039307468" sldId="311"/>
        </pc:sldMkLst>
      </pc:sldChg>
      <pc:sldChg chg="del">
        <pc:chgData name="Phil Beecher" userId="8e59e9d451c39ba5" providerId="LiveId" clId="{113A3F5D-1F14-4DFF-972A-744F3515E2D8}" dt="2023-07-10T07:25:50.897" v="119" actId="47"/>
        <pc:sldMkLst>
          <pc:docMk/>
          <pc:sldMk cId="136762869" sldId="312"/>
        </pc:sldMkLst>
      </pc:sldChg>
      <pc:sldChg chg="del">
        <pc:chgData name="Phil Beecher" userId="8e59e9d451c39ba5" providerId="LiveId" clId="{113A3F5D-1F14-4DFF-972A-744F3515E2D8}" dt="2023-07-10T07:25:52.191" v="120" actId="47"/>
        <pc:sldMkLst>
          <pc:docMk/>
          <pc:sldMk cId="1207024094" sldId="313"/>
        </pc:sldMkLst>
      </pc:sldChg>
      <pc:sldChg chg="del">
        <pc:chgData name="Phil Beecher" userId="8e59e9d451c39ba5" providerId="LiveId" clId="{113A3F5D-1F14-4DFF-972A-744F3515E2D8}" dt="2023-07-10T07:25:54.698" v="121" actId="47"/>
        <pc:sldMkLst>
          <pc:docMk/>
          <pc:sldMk cId="2397413559" sldId="314"/>
        </pc:sldMkLst>
      </pc:sldChg>
      <pc:sldChg chg="modSp mod">
        <pc:chgData name="Phil Beecher" userId="8e59e9d451c39ba5" providerId="LiveId" clId="{113A3F5D-1F14-4DFF-972A-744F3515E2D8}" dt="2023-07-09T14:16:42.603" v="48" actId="20577"/>
        <pc:sldMkLst>
          <pc:docMk/>
          <pc:sldMk cId="1968720319" sldId="2366"/>
        </pc:sldMkLst>
        <pc:spChg chg="mod">
          <ac:chgData name="Phil Beecher" userId="8e59e9d451c39ba5" providerId="LiveId" clId="{113A3F5D-1F14-4DFF-972A-744F3515E2D8}" dt="2023-07-09T14:16:42.603" v="48" actId="20577"/>
          <ac:spMkLst>
            <pc:docMk/>
            <pc:sldMk cId="1968720319" sldId="2366"/>
            <ac:spMk id="3" creationId="{00000000-0000-0000-0000-000000000000}"/>
          </ac:spMkLst>
        </pc:spChg>
      </pc:sldChg>
      <pc:sldChg chg="modSp mod">
        <pc:chgData name="Phil Beecher" userId="8e59e9d451c39ba5" providerId="LiveId" clId="{113A3F5D-1F14-4DFF-972A-744F3515E2D8}" dt="2023-07-10T07:59:55.868" v="172" actId="20577"/>
        <pc:sldMkLst>
          <pc:docMk/>
          <pc:sldMk cId="0" sldId="2370"/>
        </pc:sldMkLst>
        <pc:spChg chg="mod">
          <ac:chgData name="Phil Beecher" userId="8e59e9d451c39ba5" providerId="LiveId" clId="{113A3F5D-1F14-4DFF-972A-744F3515E2D8}" dt="2023-07-10T07:59:55.868" v="172" actId="20577"/>
          <ac:spMkLst>
            <pc:docMk/>
            <pc:sldMk cId="0" sldId="2370"/>
            <ac:spMk id="21510" creationId="{00000000-0000-0000-0000-000000000000}"/>
          </ac:spMkLst>
        </pc:spChg>
      </pc:sldChg>
      <pc:sldChg chg="modSp mod">
        <pc:chgData name="Phil Beecher" userId="8e59e9d451c39ba5" providerId="LiveId" clId="{113A3F5D-1F14-4DFF-972A-744F3515E2D8}" dt="2023-07-10T07:27:01.080" v="131" actId="20577"/>
        <pc:sldMkLst>
          <pc:docMk/>
          <pc:sldMk cId="1145245371" sldId="2371"/>
        </pc:sldMkLst>
        <pc:spChg chg="mod">
          <ac:chgData name="Phil Beecher" userId="8e59e9d451c39ba5" providerId="LiveId" clId="{113A3F5D-1F14-4DFF-972A-744F3515E2D8}" dt="2023-07-10T07:27:01.080" v="131" actId="20577"/>
          <ac:spMkLst>
            <pc:docMk/>
            <pc:sldMk cId="1145245371" sldId="2371"/>
            <ac:spMk id="21510" creationId="{00000000-0000-0000-0000-000000000000}"/>
          </ac:spMkLst>
        </pc:spChg>
      </pc:sldChg>
      <pc:sldChg chg="addSp delSp modSp mod">
        <pc:chgData name="Phil Beecher" userId="8e59e9d451c39ba5" providerId="LiveId" clId="{113A3F5D-1F14-4DFF-972A-744F3515E2D8}" dt="2023-07-10T07:28:51.144" v="139" actId="1076"/>
        <pc:sldMkLst>
          <pc:docMk/>
          <pc:sldMk cId="1944720935" sldId="2375"/>
        </pc:sldMkLst>
        <pc:spChg chg="mod">
          <ac:chgData name="Phil Beecher" userId="8e59e9d451c39ba5" providerId="LiveId" clId="{113A3F5D-1F14-4DFF-972A-744F3515E2D8}" dt="2023-07-10T07:28:51.144" v="139" actId="1076"/>
          <ac:spMkLst>
            <pc:docMk/>
            <pc:sldMk cId="1944720935" sldId="2375"/>
            <ac:spMk id="8" creationId="{22B3B621-5CD8-5120-C1AA-675C43E97102}"/>
          </ac:spMkLst>
        </pc:spChg>
        <pc:spChg chg="mod">
          <ac:chgData name="Phil Beecher" userId="8e59e9d451c39ba5" providerId="LiveId" clId="{113A3F5D-1F14-4DFF-972A-744F3515E2D8}" dt="2023-07-10T07:28:34.343" v="136" actId="1076"/>
          <ac:spMkLst>
            <pc:docMk/>
            <pc:sldMk cId="1944720935" sldId="2375"/>
            <ac:spMk id="10" creationId="{02B1D539-4F46-9315-FC85-568F229C68EC}"/>
          </ac:spMkLst>
        </pc:spChg>
        <pc:spChg chg="mod">
          <ac:chgData name="Phil Beecher" userId="8e59e9d451c39ba5" providerId="LiveId" clId="{113A3F5D-1F14-4DFF-972A-744F3515E2D8}" dt="2023-07-10T07:28:38.651" v="137" actId="1076"/>
          <ac:spMkLst>
            <pc:docMk/>
            <pc:sldMk cId="1944720935" sldId="2375"/>
            <ac:spMk id="11" creationId="{53180258-1EFD-8D49-76FA-51C685316D65}"/>
          </ac:spMkLst>
        </pc:spChg>
        <pc:graphicFrameChg chg="add del mod">
          <ac:chgData name="Phil Beecher" userId="8e59e9d451c39ba5" providerId="LiveId" clId="{113A3F5D-1F14-4DFF-972A-744F3515E2D8}" dt="2023-07-09T15:53:08.997" v="51"/>
          <ac:graphicFrameMkLst>
            <pc:docMk/>
            <pc:sldMk cId="1944720935" sldId="2375"/>
            <ac:graphicFrameMk id="2" creationId="{B35D24F7-3151-2A88-184F-A271C442DF39}"/>
          </ac:graphicFrameMkLst>
        </pc:graphicFrameChg>
        <pc:graphicFrameChg chg="add mod ord modGraphic">
          <ac:chgData name="Phil Beecher" userId="8e59e9d451c39ba5" providerId="LiveId" clId="{113A3F5D-1F14-4DFF-972A-744F3515E2D8}" dt="2023-07-10T07:28:44.994" v="138" actId="1076"/>
          <ac:graphicFrameMkLst>
            <pc:docMk/>
            <pc:sldMk cId="1944720935" sldId="2375"/>
            <ac:graphicFrameMk id="3" creationId="{B8BA7FCD-0690-C6DD-6325-0945DCD16BDC}"/>
          </ac:graphicFrameMkLst>
        </pc:graphicFrameChg>
        <pc:picChg chg="del">
          <ac:chgData name="Phil Beecher" userId="8e59e9d451c39ba5" providerId="LiveId" clId="{113A3F5D-1F14-4DFF-972A-744F3515E2D8}" dt="2023-07-09T15:53:01.780" v="49" actId="478"/>
          <ac:picMkLst>
            <pc:docMk/>
            <pc:sldMk cId="1944720935" sldId="2375"/>
            <ac:picMk id="7" creationId="{9DAF9F98-E57C-4345-7E62-57E6758DD874}"/>
          </ac:picMkLst>
        </pc:picChg>
      </pc:sldChg>
      <pc:sldChg chg="modSp mod">
        <pc:chgData name="Phil Beecher" userId="8e59e9d451c39ba5" providerId="LiveId" clId="{113A3F5D-1F14-4DFF-972A-744F3515E2D8}" dt="2023-07-10T07:26:22.631" v="125" actId="5793"/>
        <pc:sldMkLst>
          <pc:docMk/>
          <pc:sldMk cId="1450429721" sldId="2377"/>
        </pc:sldMkLst>
        <pc:spChg chg="mod">
          <ac:chgData name="Phil Beecher" userId="8e59e9d451c39ba5" providerId="LiveId" clId="{113A3F5D-1F14-4DFF-972A-744F3515E2D8}" dt="2023-07-10T07:26:22.631" v="125" actId="5793"/>
          <ac:spMkLst>
            <pc:docMk/>
            <pc:sldMk cId="1450429721" sldId="2377"/>
            <ac:spMk id="21510" creationId="{00000000-0000-0000-0000-000000000000}"/>
          </ac:spMkLst>
        </pc:spChg>
      </pc:sldChg>
      <pc:sldChg chg="del">
        <pc:chgData name="Phil Beecher" userId="8e59e9d451c39ba5" providerId="LiveId" clId="{113A3F5D-1F14-4DFF-972A-744F3515E2D8}" dt="2023-07-10T07:26:42.182" v="126" actId="47"/>
        <pc:sldMkLst>
          <pc:docMk/>
          <pc:sldMk cId="941430791" sldId="2378"/>
        </pc:sldMkLst>
      </pc:sldChg>
      <pc:sldMasterChg chg="modSp mod">
        <pc:chgData name="Phil Beecher" userId="8e59e9d451c39ba5" providerId="LiveId" clId="{113A3F5D-1F14-4DFF-972A-744F3515E2D8}" dt="2023-07-09T14:13:04.582" v="27" actId="20577"/>
        <pc:sldMasterMkLst>
          <pc:docMk/>
          <pc:sldMasterMk cId="0" sldId="2147483648"/>
        </pc:sldMasterMkLst>
        <pc:spChg chg="mod">
          <ac:chgData name="Phil Beecher" userId="8e59e9d451c39ba5" providerId="LiveId" clId="{113A3F5D-1F14-4DFF-972A-744F3515E2D8}" dt="2023-07-09T14:12:46.186" v="22" actId="20577"/>
          <ac:spMkLst>
            <pc:docMk/>
            <pc:sldMasterMk cId="0" sldId="2147483648"/>
            <ac:spMk id="13" creationId="{3CB784B2-5860-4B3C-BF6D-C8234231458E}"/>
          </ac:spMkLst>
        </pc:spChg>
        <pc:spChg chg="mod">
          <ac:chgData name="Phil Beecher" userId="8e59e9d451c39ba5" providerId="LiveId" clId="{113A3F5D-1F14-4DFF-972A-744F3515E2D8}" dt="2023-07-09T14:13:04.582" v="27"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4175" y="701675"/>
            <a:ext cx="6165850"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23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23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93687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23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432812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
        <p:nvSpPr>
          <p:cNvPr id="3" name="Rectangle 5">
            <a:extLst>
              <a:ext uri="{FF2B5EF4-FFF2-40B4-BE49-F238E27FC236}">
                <a16:creationId xmlns:a16="http://schemas.microsoft.com/office/drawing/2014/main" id="{5C13CC33-2033-9EF6-9D68-DA26E20C07D3}"/>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
        <p:nvSpPr>
          <p:cNvPr id="2" name="Rectangle 5">
            <a:extLst>
              <a:ext uri="{FF2B5EF4-FFF2-40B4-BE49-F238E27FC236}">
                <a16:creationId xmlns:a16="http://schemas.microsoft.com/office/drawing/2014/main" id="{C58AAC64-B14F-3DEE-BCB4-E7E23D517354}"/>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5994400" y="229056"/>
            <a:ext cx="52832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 IEEE 802.15-23-0357-00-0mag</a:t>
            </a:r>
          </a:p>
        </p:txBody>
      </p:sp>
      <p:sp>
        <p:nvSpPr>
          <p:cNvPr id="1033" name="Rectangle 9"/>
          <p:cNvSpPr>
            <a:spLocks noChangeArrowheads="1"/>
          </p:cNvSpPr>
          <p:nvPr/>
        </p:nvSpPr>
        <p:spPr bwMode="auto">
          <a:xfrm>
            <a:off x="914400" y="6475413"/>
            <a:ext cx="948267"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sz="1200" dirty="0">
                <a:latin typeface="+mj-lt"/>
                <a:cs typeface="Calibri" panose="020F0502020204030204" pitchFamily="34"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sz="1200"/>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7315200" y="6473309"/>
            <a:ext cx="39624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914400" y="229056"/>
            <a:ext cx="26416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July 2023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5/dcn/23/15-23-0083-03-0mag-project-task-list.xlsx"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5/dcn/23/15-23-0083-03-0mag-project-task-list.xlsx"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802world.org/plenar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ieeesa.webex.com/ieeesa/j.php?MTID=ma228bfce333fa1ab3f9fcf3bc1421dfd" TargetMode="External"/><Relationship Id="rId2" Type="http://schemas.openxmlformats.org/officeDocument/2006/relationships/hyperlink" Target="https://ieeesa.webex.com/ieeesa/j.php?MTID=mfffec94595a8b2a1f3fde5338e950fd5" TargetMode="External"/><Relationship Id="rId1" Type="http://schemas.openxmlformats.org/officeDocument/2006/relationships/slideLayout" Target="../slideLayouts/slideLayout2.xml"/><Relationship Id="rId6" Type="http://schemas.openxmlformats.org/officeDocument/2006/relationships/hyperlink" Target="https://www.ieee802.org/802tele_calendar.html" TargetMode="External"/><Relationship Id="rId5" Type="http://schemas.openxmlformats.org/officeDocument/2006/relationships/hyperlink" Target="https://ieeesa.webex.com/ieeesa/j.php?MTID=m97dd17fed33822a5d6b7f7bd7fae9a53" TargetMode="External"/><Relationship Id="rId4" Type="http://schemas.openxmlformats.org/officeDocument/2006/relationships/hyperlink" Target="https://ieeesa.webex.com/ieeesa/j.php?MTID=mf97f1781c53dcd95e7516d6d78764235"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cn/23/15-23-0083-03-0mag-project-task-list.xlsx"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hyperlink" Target="https://www.ieee802.org/1/files/public/docs2023/dj-draft-PAR-extension-0523-v01.pdf" TargetMode="External"/><Relationship Id="rId3" Type="http://schemas.openxmlformats.org/officeDocument/2006/relationships/hyperlink" Target="https://mentor.ieee.org/802-ec/dcn/18/ec-18-0088-01-ACSD-p60802.pdf" TargetMode="External"/><Relationship Id="rId7" Type="http://schemas.openxmlformats.org/officeDocument/2006/relationships/hyperlink" Target="https://mentor.ieee.org/802-ec/dcn/18/ec-18-0242-00-ACSD-p802-1dg.pdf" TargetMode="External"/><Relationship Id="rId12" Type="http://schemas.openxmlformats.org/officeDocument/2006/relationships/hyperlink" Target="https://mentor.ieee.org/802.11/dcn/23/11-23-0079-05-0uhr-uhr-draft-proposed-csd.docx" TargetMode="External"/><Relationship Id="rId2" Type="http://schemas.openxmlformats.org/officeDocument/2006/relationships/hyperlink" Target="https://www.ieee802.org/1/files/public/docs2023/60802-draft-PAR-modification-0523-v01.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3/dg-draft-PAR-extension-0523-v01.pdf" TargetMode="External"/><Relationship Id="rId11" Type="http://schemas.openxmlformats.org/officeDocument/2006/relationships/hyperlink" Target="https://mentor.ieee.org/802.11/dcn/23/11-23-0480-01-0uhr-uhr-proposed-par.pdf" TargetMode="External"/><Relationship Id="rId5" Type="http://schemas.openxmlformats.org/officeDocument/2006/relationships/hyperlink" Target="https://protect2.fireeye.com/v1/url?k=31323334-501d5122-313273af-454445555731-afeff704524eb8fa&amp;q=1&amp;e=a299d06e-7032-4dc3-bdd9-87f4ffdf9956&amp;u=https%3A%2F%2Fwww.ieee802.org%2F1%2Ffiles%2Fpublic%2Fdocs2023%2Fdy-draft-CSD-0523-v01.pdf" TargetMode="External"/><Relationship Id="rId10" Type="http://schemas.openxmlformats.org/officeDocument/2006/relationships/hyperlink" Target="https://mentor.ieee.org/802.1/dcn/23/1-23-0004-06-ICne-draft-nendica-icaid-renewal-to-september-2025.docx" TargetMode="External"/><Relationship Id="rId4" Type="http://schemas.openxmlformats.org/officeDocument/2006/relationships/hyperlink" Target="https://protect2.fireeye.com/v1/url?k=31323334-501d5122-313273af-454445555731-02d06c38c192a614&amp;q=1&amp;e=a299d06e-7032-4dc3-bdd9-87f4ffdf9956&amp;u=https%3A%2F%2Fwww.ieee802.org%2F1%2Ffiles%2Fpublic%2Fdocs2023%2Fdy-draft-PAR-0523-v01.pdf" TargetMode="External"/><Relationship Id="rId9" Type="http://schemas.openxmlformats.org/officeDocument/2006/relationships/hyperlink" Target="https://mentor.ieee.org/802-ec/dcn/19/ec-19-0139-00-ACSD-p802-1qdj.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676400" y="609601"/>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SC Maintenance Opening / Closing Report for July 2023 Plenary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9 July 2023</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SCM Report for July 2023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Report for the July 2023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SC Maintenance]</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9" name="Rectangle 2"/>
          <p:cNvSpPr>
            <a:spLocks noGrp="1" noChangeArrowheads="1"/>
          </p:cNvSpPr>
          <p:nvPr>
            <p:ph type="title" idx="4294967295"/>
          </p:nvPr>
        </p:nvSpPr>
        <p:spPr>
          <a:xfrm>
            <a:off x="1980199" y="382587"/>
            <a:ext cx="7772400" cy="762000"/>
          </a:xfrm>
        </p:spPr>
        <p:txBody>
          <a:bodyPr/>
          <a:lstStyle/>
          <a:p>
            <a:r>
              <a:rPr lang="en-US" sz="3200" b="1">
                <a:latin typeface="Calibri" panose="020F0502020204030204" pitchFamily="34" charset="0"/>
                <a:ea typeface="ＭＳ Ｐゴシック" charset="0"/>
                <a:cs typeface="Calibri" panose="020F0502020204030204" pitchFamily="34" charset="0"/>
              </a:rPr>
              <a:t>SCM other items</a:t>
            </a:r>
            <a:endParaRPr lang="en-US" sz="32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1752601" y="990600"/>
            <a:ext cx="8665845" cy="502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0" lvl="2">
              <a:spcAft>
                <a:spcPts val="600"/>
              </a:spcAft>
            </a:pPr>
            <a:endParaRPr lang="en-US" sz="2000" dirty="0">
              <a:latin typeface="Calibri" panose="020F0502020204030204" pitchFamily="34" charset="0"/>
              <a:cs typeface="Calibri" panose="020F0502020204030204" pitchFamily="34" charset="0"/>
            </a:endParaRPr>
          </a:p>
          <a:p>
            <a:pPr marL="342900" lvl="2" indent="-3429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Change requests for Operations Manual - none</a:t>
            </a:r>
          </a:p>
          <a:p>
            <a:pPr marL="342900" lvl="2" indent="-3429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Review Project Action Items - </a:t>
            </a:r>
            <a:r>
              <a:rPr lang="en-US" sz="2400" dirty="0">
                <a:latin typeface="Calibri" panose="020F0502020204030204" pitchFamily="34" charset="0"/>
                <a:cs typeface="Calibri" panose="020F0502020204030204" pitchFamily="34" charset="0"/>
                <a:hlinkClick r:id="rId3"/>
              </a:rPr>
              <a:t>https://mentor.ieee.org/802.15/dcn/23/15-23-0083-03-0mag-project-task-list.xlsx</a:t>
            </a:r>
            <a:endParaRPr lang="en-US" sz="2400" dirty="0">
              <a:latin typeface="Calibri" panose="020F0502020204030204" pitchFamily="34" charset="0"/>
              <a:cs typeface="Calibri" panose="020F0502020204030204" pitchFamily="34" charset="0"/>
            </a:endParaRPr>
          </a:p>
          <a:p>
            <a:pPr marL="0" lvl="2">
              <a:spcAft>
                <a:spcPts val="600"/>
              </a:spcAft>
            </a:pPr>
            <a:endParaRPr lang="en-US" sz="24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8458200" y="6535480"/>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450429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9" name="Rectangle 2"/>
          <p:cNvSpPr>
            <a:spLocks noGrp="1" noChangeArrowheads="1"/>
          </p:cNvSpPr>
          <p:nvPr>
            <p:ph type="title" idx="4294967295"/>
          </p:nvPr>
        </p:nvSpPr>
        <p:spPr>
          <a:xfrm>
            <a:off x="2057400" y="457200"/>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SC Meeting Achievements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152400" y="1219200"/>
            <a:ext cx="11582400" cy="464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457200" lvl="2" indent="-457200">
              <a:spcAft>
                <a:spcPts val="600"/>
              </a:spcAft>
              <a:buFont typeface="+mj-lt"/>
              <a:buAutoNum type="arabicPeriod"/>
            </a:pPr>
            <a:r>
              <a:rPr lang="en-US" sz="2800" dirty="0">
                <a:latin typeface="Calibri" panose="020F0502020204030204" pitchFamily="34" charset="0"/>
                <a:cs typeface="Calibri" panose="020F0502020204030204" pitchFamily="34" charset="0"/>
              </a:rPr>
              <a:t>Reviewed PARs from 802.1</a:t>
            </a:r>
          </a:p>
          <a:p>
            <a:pPr marL="342900" lvl="2" indent="-342900">
              <a:spcAft>
                <a:spcPts val="600"/>
              </a:spcAft>
              <a:buFont typeface="Arial" panose="020B0604020202020204" pitchFamily="34" charset="0"/>
              <a:buChar char="•"/>
            </a:pPr>
            <a:r>
              <a:rPr lang="en-US" sz="2800" dirty="0">
                <a:latin typeface="Calibri" panose="020F0502020204030204" pitchFamily="34" charset="0"/>
                <a:cs typeface="Calibri" panose="020F0502020204030204" pitchFamily="34" charset="0"/>
              </a:rPr>
              <a:t>Change requests for Operations Manual - none</a:t>
            </a:r>
          </a:p>
          <a:p>
            <a:pPr marL="342900" lvl="2" indent="-342900">
              <a:spcAft>
                <a:spcPts val="600"/>
              </a:spcAft>
              <a:buFont typeface="Arial" panose="020B0604020202020204" pitchFamily="34" charset="0"/>
              <a:buChar char="•"/>
            </a:pPr>
            <a:r>
              <a:rPr lang="en-US" sz="2800" dirty="0">
                <a:latin typeface="Calibri" panose="020F0502020204030204" pitchFamily="34" charset="0"/>
                <a:cs typeface="Calibri" panose="020F0502020204030204" pitchFamily="34" charset="0"/>
              </a:rPr>
              <a:t>Reviewed and edited Project Action Items template –will be reposted as  </a:t>
            </a:r>
            <a:r>
              <a:rPr lang="en-US" sz="2800" dirty="0">
                <a:latin typeface="Calibri" panose="020F0502020204030204" pitchFamily="34" charset="0"/>
                <a:cs typeface="Calibri" panose="020F0502020204030204" pitchFamily="34" charset="0"/>
                <a:hlinkClick r:id="rId3"/>
              </a:rPr>
              <a:t>https://mentor.ieee.org/802.15/dcn/23/15-23-0083-03-0mag-project-task-list.xlsx</a:t>
            </a:r>
            <a:endParaRPr lang="en-US" sz="2800" dirty="0">
              <a:latin typeface="Calibri" panose="020F0502020204030204" pitchFamily="34" charset="0"/>
              <a:cs typeface="Calibri" panose="020F0502020204030204" pitchFamily="34" charset="0"/>
            </a:endParaRPr>
          </a:p>
          <a:p>
            <a:pPr marL="0" lvl="2">
              <a:spcAft>
                <a:spcPts val="600"/>
              </a:spcAft>
            </a:pPr>
            <a:r>
              <a:rPr lang="en-US" sz="2800" dirty="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sym typeface="Wingdings" panose="05000000000000000000" pitchFamily="2" charset="2"/>
              </a:rPr>
              <a:t> </a:t>
            </a:r>
            <a:endParaRPr lang="en-US" sz="2800" dirty="0">
              <a:latin typeface="Calibri" panose="020F0502020204030204" pitchFamily="34" charset="0"/>
              <a:cs typeface="Calibri" panose="020F0502020204030204" pitchFamily="34" charset="0"/>
            </a:endParaRPr>
          </a:p>
        </p:txBody>
      </p:sp>
      <p:sp>
        <p:nvSpPr>
          <p:cNvPr id="2" name="Footer Placeholder 2">
            <a:extLst>
              <a:ext uri="{FF2B5EF4-FFF2-40B4-BE49-F238E27FC236}">
                <a16:creationId xmlns:a16="http://schemas.microsoft.com/office/drawing/2014/main" id="{E6F63772-5AAF-D200-7E96-373612CF933C}"/>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145245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1424" y="2286002"/>
            <a:ext cx="10441160"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the registration link here: </a:t>
            </a:r>
          </a:p>
          <a:p>
            <a:pPr marL="742950" lvl="2" indent="0">
              <a:buNone/>
            </a:pPr>
            <a:r>
              <a:rPr lang="en-US" sz="2000" dirty="0">
                <a:solidFill>
                  <a:srgbClr val="00B0F0"/>
                </a:solidFill>
                <a:hlinkClick r:id="rId2">
                  <a:extLst>
                    <a:ext uri="{A12FA001-AC4F-418D-AE19-62706E023703}">
                      <ahyp:hlinkClr xmlns:ahyp="http://schemas.microsoft.com/office/drawing/2018/hyperlinkcolor" val="tx"/>
                    </a:ext>
                  </a:extLst>
                </a:hlinkClick>
              </a:rPr>
              <a:t>http://802world.org/plenary/</a:t>
            </a:r>
            <a:r>
              <a:rPr lang="en-US" sz="2000" dirty="0">
                <a:solidFill>
                  <a:srgbClr val="00B0F0"/>
                </a:solidFill>
              </a:rPr>
              <a:t> </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2</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2286001" y="685800"/>
            <a:ext cx="7764463" cy="1303040"/>
          </a:xfrm>
        </p:spPr>
        <p:txBody>
          <a:bodyPr anchor="t"/>
          <a:lstStyle/>
          <a:p>
            <a:r>
              <a:rPr lang="en-US" sz="3600" dirty="0"/>
              <a:t>Registration for 802 LMSC Plenaries and 802 Wireless Interims</a:t>
            </a:r>
          </a:p>
        </p:txBody>
      </p:sp>
      <p:sp>
        <p:nvSpPr>
          <p:cNvPr id="2" name="Footer Placeholder 2">
            <a:extLst>
              <a:ext uri="{FF2B5EF4-FFF2-40B4-BE49-F238E27FC236}">
                <a16:creationId xmlns:a16="http://schemas.microsoft.com/office/drawing/2014/main" id="{5F328967-4BEE-E0AF-3B21-E8D99F67FD85}"/>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96872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2286001" y="685801"/>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911424" y="1867296"/>
            <a:ext cx="10513168"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3</a:t>
            </a:fld>
            <a:endParaRPr lang="en-GB" dirty="0"/>
          </a:p>
        </p:txBody>
      </p:sp>
      <p:sp>
        <p:nvSpPr>
          <p:cNvPr id="5" name="Footer Placeholder 2">
            <a:extLst>
              <a:ext uri="{FF2B5EF4-FFF2-40B4-BE49-F238E27FC236}">
                <a16:creationId xmlns:a16="http://schemas.microsoft.com/office/drawing/2014/main" id="{497F69E0-9BEA-3E4D-F35F-B2FE14574023}"/>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3542181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a:xfrm>
            <a:off x="2209800" y="685800"/>
            <a:ext cx="7772400" cy="762000"/>
          </a:xfrm>
        </p:spPr>
        <p:txBody>
          <a:bodyPr/>
          <a:lstStyle/>
          <a:p>
            <a:r>
              <a:rPr lang="en-US" altLang="en-US" dirty="0">
                <a:solidFill>
                  <a:schemeClr val="accent2"/>
                </a:solidFill>
                <a:latin typeface="Calibri" panose="020F0502020204030204" pitchFamily="34" charset="0"/>
                <a:cs typeface="Calibri" panose="020F0502020204030204" pitchFamily="34" charset="0"/>
              </a:rPr>
              <a:t>SC Maintenance Reminders</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1676400" y="1628801"/>
            <a:ext cx="8534400" cy="4611663"/>
          </a:xfrm>
        </p:spPr>
        <p:txBody>
          <a:bodyPr>
            <a:normAutofit/>
          </a:bodyPr>
          <a:lstStyle/>
          <a:p>
            <a:pPr>
              <a:defRPr/>
            </a:pPr>
            <a:r>
              <a:rPr lang="en-US" sz="2400" dirty="0">
                <a:latin typeface="Calibri" panose="020F0502020204030204" pitchFamily="34" charset="0"/>
                <a:cs typeface="Calibri" panose="020F0502020204030204" pitchFamily="34" charset="0"/>
              </a:rPr>
              <a:t>Registration is required to attend this meeting, follow the registration link for the July Plenary:</a:t>
            </a:r>
          </a:p>
          <a:p>
            <a:pPr marL="400050" lvl="1" indent="0">
              <a:buNone/>
              <a:defRPr/>
            </a:pPr>
            <a:r>
              <a:rPr lang="en-US" sz="2000" dirty="0">
                <a:latin typeface="Calibri" panose="020F0502020204030204" pitchFamily="34" charset="0"/>
                <a:cs typeface="Calibri" panose="020F0502020204030204" pitchFamily="34" charset="0"/>
              </a:rPr>
              <a:t>https://grouper.ieee.org/groups/802/15/pub/Meeting_Plan.html</a:t>
            </a:r>
            <a:endParaRPr lang="en-US" sz="2400" dirty="0">
              <a:latin typeface="Calibri" panose="020F0502020204030204" pitchFamily="34" charset="0"/>
              <a:cs typeface="Calibri" panose="020F0502020204030204" pitchFamily="34" charset="0"/>
            </a:endParaRPr>
          </a:p>
          <a:p>
            <a:pPr>
              <a:defRPr/>
            </a:pPr>
            <a:r>
              <a:rPr lang="en-US" sz="2400" dirty="0">
                <a:latin typeface="Calibri" panose="020F0502020204030204" pitchFamily="34" charset="0"/>
                <a:cs typeface="Calibri" panose="020F0502020204030204" pitchFamily="34" charset="0"/>
              </a:rPr>
              <a:t>Please register your attendance for voting credit:</a:t>
            </a:r>
          </a:p>
          <a:p>
            <a:pPr marL="400050" lvl="1" indent="0">
              <a:buNone/>
              <a:defRPr/>
            </a:pPr>
            <a:r>
              <a:rPr lang="en-US" sz="2000" dirty="0">
                <a:latin typeface="Calibri" panose="020F0502020204030204" pitchFamily="34" charset="0"/>
                <a:cs typeface="Calibri" panose="020F0502020204030204" pitchFamily="34" charset="0"/>
                <a:hlinkClick r:id="rId2"/>
              </a:rPr>
              <a:t>https://imat.ieee.org/attendance</a:t>
            </a:r>
            <a:endParaRPr lang="en-US" sz="2000" dirty="0">
              <a:latin typeface="Calibri" panose="020F0502020204030204" pitchFamily="34" charset="0"/>
              <a:cs typeface="Calibri" panose="020F0502020204030204" pitchFamily="34" charset="0"/>
            </a:endParaRPr>
          </a:p>
          <a:p>
            <a:pPr marL="457200" indent="-457200">
              <a:defRPr/>
            </a:pPr>
            <a:r>
              <a:rPr lang="en-US" sz="2400" dirty="0">
                <a:latin typeface="Calibri" panose="020F0502020204030204" pitchFamily="34" charset="0"/>
                <a:cs typeface="Calibri" panose="020F0502020204030204" pitchFamily="34" charset="0"/>
              </a:rPr>
              <a:t>Please identify yourself with your name and affiliation when you first speak</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Participation is by individual</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Motions and Voting: by 802.15 voting members:</a:t>
            </a:r>
            <a:r>
              <a:rPr lang="en-US" sz="28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https://grouper.ieee.org/groups/802/15/member_status.html</a:t>
            </a:r>
            <a:endParaRPr lang="en-US" sz="2400" dirty="0">
              <a:latin typeface="Calibri" panose="020F0502020204030204" pitchFamily="34" charset="0"/>
              <a:cs typeface="Calibri" panose="020F0502020204030204" pitchFamily="34" charset="0"/>
            </a:endParaRPr>
          </a:p>
        </p:txBody>
      </p:sp>
      <p:sp>
        <p:nvSpPr>
          <p:cNvPr id="5" name="Slide Number Placeholder 3">
            <a:extLst>
              <a:ext uri="{FF2B5EF4-FFF2-40B4-BE49-F238E27FC236}">
                <a16:creationId xmlns:a16="http://schemas.microsoft.com/office/drawing/2014/main" id="{835E5DF7-29D8-48A4-9769-F3FCD87BF904}"/>
              </a:ext>
            </a:extLst>
          </p:cNvPr>
          <p:cNvSpPr>
            <a:spLocks noGrp="1"/>
          </p:cNvSpPr>
          <p:nvPr>
            <p:ph type="sldNum" sz="quarter" idx="12"/>
          </p:nvPr>
        </p:nvSpPr>
        <p:spPr>
          <a:xfrm>
            <a:off x="59176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4</a:t>
            </a:fld>
            <a:endParaRPr lang="en-US" dirty="0"/>
          </a:p>
        </p:txBody>
      </p:sp>
      <p:sp>
        <p:nvSpPr>
          <p:cNvPr id="2" name="Footer Placeholder 2">
            <a:extLst>
              <a:ext uri="{FF2B5EF4-FFF2-40B4-BE49-F238E27FC236}">
                <a16:creationId xmlns:a16="http://schemas.microsoft.com/office/drawing/2014/main" id="{113B82A9-745B-D741-BD25-F473F1C72CAF}"/>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bwMode="auto">
          <a:xfrm>
            <a:off x="5735639" y="6554788"/>
            <a:ext cx="655637" cy="239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5</a:t>
            </a:fld>
            <a:endParaRPr lang="en-US" altLang="en-US">
              <a:solidFill>
                <a:schemeClr val="tx1"/>
              </a:solidFill>
            </a:endParaRPr>
          </a:p>
        </p:txBody>
      </p:sp>
      <p:sp>
        <p:nvSpPr>
          <p:cNvPr id="7" name="Content Placeholder 5">
            <a:extLst>
              <a:ext uri="{FF2B5EF4-FFF2-40B4-BE49-F238E27FC236}">
                <a16:creationId xmlns:a16="http://schemas.microsoft.com/office/drawing/2014/main" id="{748D29DA-DF2B-435A-A805-9E299CB436C1}"/>
              </a:ext>
            </a:extLst>
          </p:cNvPr>
          <p:cNvSpPr txBox="1">
            <a:spLocks/>
          </p:cNvSpPr>
          <p:nvPr/>
        </p:nvSpPr>
        <p:spPr bwMode="auto">
          <a:xfrm>
            <a:off x="2213769" y="1641923"/>
            <a:ext cx="7764463" cy="475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fontScale="475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kern="0" dirty="0"/>
              <a:t>See: </a:t>
            </a:r>
            <a:r>
              <a:rPr lang="en-US" kern="0" dirty="0">
                <a:hlinkClick r:id="rId2"/>
              </a:rPr>
              <a:t>https://grouper.ieee.org/groups/802/sapolicies.shtml</a:t>
            </a:r>
            <a:endParaRPr lang="en-US" kern="0" dirty="0"/>
          </a:p>
          <a:p>
            <a:pPr>
              <a:defRPr/>
            </a:pPr>
            <a:endParaRPr lang="en-US" kern="0" dirty="0"/>
          </a:p>
          <a:p>
            <a:pPr>
              <a:defRPr/>
            </a:pPr>
            <a:r>
              <a:rPr lang="en-US" kern="0" dirty="0"/>
              <a:t>IEEE-SA Patent Slides for Standards Development Meetings (.pdf)</a:t>
            </a:r>
          </a:p>
          <a:p>
            <a:pPr>
              <a:defRPr/>
            </a:pPr>
            <a:r>
              <a:rPr lang="en-US" kern="0" dirty="0">
                <a:hlinkClick r:id="rId3"/>
              </a:rPr>
              <a:t>https://development.standards.ieee.org/myproject/Public/mytools/mob/slideset.pdf</a:t>
            </a:r>
            <a:endParaRPr lang="en-US" kern="0" dirty="0"/>
          </a:p>
          <a:p>
            <a:pPr>
              <a:defRPr/>
            </a:pPr>
            <a:r>
              <a:rPr lang="en-US" kern="0" dirty="0"/>
              <a:t>IEEE-SA Standards Board Patent Committee (</a:t>
            </a:r>
            <a:r>
              <a:rPr lang="en-US" kern="0" dirty="0" err="1"/>
              <a:t>PatCom</a:t>
            </a:r>
            <a:r>
              <a:rPr lang="en-US" kern="0" dirty="0"/>
              <a:t>) home page</a:t>
            </a:r>
          </a:p>
          <a:p>
            <a:pPr>
              <a:defRPr/>
            </a:pPr>
            <a:r>
              <a:rPr lang="en-US" kern="0" dirty="0">
                <a:hlinkClick r:id="rId4"/>
              </a:rPr>
              <a:t>https://standards.ieee.org/content/ieee-standards/en/about/sasb/patcom/index.html</a:t>
            </a:r>
            <a:endParaRPr lang="en-US" kern="0" dirty="0"/>
          </a:p>
          <a:p>
            <a:pPr>
              <a:defRPr/>
            </a:pPr>
            <a:endParaRPr lang="en-US" kern="0" dirty="0"/>
          </a:p>
          <a:p>
            <a:pPr>
              <a:defRPr/>
            </a:pPr>
            <a:r>
              <a:rPr lang="en-US" kern="0" dirty="0"/>
              <a:t>IEEE-SA Participation Policy meeting slide set - individual method (.pdf)</a:t>
            </a:r>
          </a:p>
          <a:p>
            <a:pPr>
              <a:defRPr/>
            </a:pPr>
            <a:r>
              <a:rPr lang="en-US" kern="0" dirty="0">
                <a:hlinkClick r:id="rId5"/>
              </a:rPr>
              <a:t>https://standards.ieee.org/content/dam/ieee-standards/standards/web/documents/other/Participant-Behavior-Individual-Method.pdf</a:t>
            </a:r>
            <a:endParaRPr lang="en-US" kern="0" dirty="0"/>
          </a:p>
          <a:p>
            <a:pPr>
              <a:defRPr/>
            </a:pPr>
            <a:endParaRPr lang="en-US" kern="0" dirty="0"/>
          </a:p>
          <a:p>
            <a:pPr>
              <a:defRPr/>
            </a:pPr>
            <a:r>
              <a:rPr lang="en-US" kern="0" dirty="0"/>
              <a:t>Working Group Copyright Materials</a:t>
            </a:r>
          </a:p>
          <a:p>
            <a:pPr>
              <a:defRPr/>
            </a:pPr>
            <a:r>
              <a:rPr lang="en-US" kern="0" dirty="0">
                <a:hlinkClick r:id="rId6"/>
              </a:rPr>
              <a:t>https://standards.ieee.org/ipr/copyright-materials.html</a:t>
            </a:r>
            <a:endParaRPr lang="en-US" kern="0" dirty="0"/>
          </a:p>
          <a:p>
            <a:pPr>
              <a:defRPr/>
            </a:pPr>
            <a:r>
              <a:rPr lang="en-US" kern="0" dirty="0">
                <a:hlinkClick r:id="rId7"/>
              </a:rPr>
              <a:t>https://standards.ieee.org/content/dam/ieee-standards/standards/web/documents/other/ieee-sa-copyright-policy-2019.pdf</a:t>
            </a:r>
            <a:endParaRPr lang="en-US" kern="0" dirty="0"/>
          </a:p>
        </p:txBody>
      </p:sp>
      <p:sp>
        <p:nvSpPr>
          <p:cNvPr id="3" name="Footer Placeholder 2">
            <a:extLst>
              <a:ext uri="{FF2B5EF4-FFF2-40B4-BE49-F238E27FC236}">
                <a16:creationId xmlns:a16="http://schemas.microsoft.com/office/drawing/2014/main" id="{38839FE3-597B-A8DC-73EC-80287DF9613A}"/>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IEEE 802 Ground Rules</a:t>
            </a:r>
          </a:p>
        </p:txBody>
      </p:sp>
      <p:sp>
        <p:nvSpPr>
          <p:cNvPr id="3" name="Content Placeholder 2"/>
          <p:cNvSpPr>
            <a:spLocks noGrp="1"/>
          </p:cNvSpPr>
          <p:nvPr>
            <p:ph idx="1"/>
          </p:nvPr>
        </p:nvSpPr>
        <p:spPr>
          <a:xfrm>
            <a:off x="2063552" y="1628801"/>
            <a:ext cx="8208912"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product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corporate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prices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restrictive notices – </a:t>
            </a:r>
          </a:p>
          <a:p>
            <a:pPr marL="857250" lvl="1" indent="-457200">
              <a:buFont typeface="Arial" panose="020B0604020202020204" pitchFamily="34" charset="0"/>
              <a:buChar char="•"/>
            </a:pPr>
            <a:r>
              <a:rPr lang="en-US" dirty="0">
                <a:latin typeface="Calibri" panose="020F0502020204030204" pitchFamily="34" charset="0"/>
                <a:cs typeface="Calibri" panose="020F0502020204030204" pitchFamily="34" charset="0"/>
              </a:rPr>
              <a:t>(e.g. no “confidential” notices in email)</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Presentations must be openly available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Please respect all participants</a:t>
            </a:r>
          </a:p>
        </p:txBody>
      </p:sp>
      <p:sp>
        <p:nvSpPr>
          <p:cNvPr id="5" name="Slide Number Placeholder 3">
            <a:extLst>
              <a:ext uri="{FF2B5EF4-FFF2-40B4-BE49-F238E27FC236}">
                <a16:creationId xmlns:a16="http://schemas.microsoft.com/office/drawing/2014/main" id="{78AE3118-A7C8-4D0C-B58F-3D8860DAC0EA}"/>
              </a:ext>
            </a:extLst>
          </p:cNvPr>
          <p:cNvSpPr>
            <a:spLocks noGrp="1"/>
          </p:cNvSpPr>
          <p:nvPr>
            <p:ph type="sldNum" sz="quarter" idx="12"/>
          </p:nvPr>
        </p:nvSpPr>
        <p:spPr>
          <a:xfrm>
            <a:off x="59176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6</a:t>
            </a:fld>
            <a:endParaRPr lang="en-US" dirty="0"/>
          </a:p>
        </p:txBody>
      </p:sp>
      <p:sp>
        <p:nvSpPr>
          <p:cNvPr id="4" name="Footer Placeholder 2">
            <a:extLst>
              <a:ext uri="{FF2B5EF4-FFF2-40B4-BE49-F238E27FC236}">
                <a16:creationId xmlns:a16="http://schemas.microsoft.com/office/drawing/2014/main" id="{371F7736-CCF8-1584-F6F8-74BAA55C3D5C}"/>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563573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B8BA7FCD-0690-C6DD-6325-0945DCD16BDC}"/>
              </a:ext>
            </a:extLst>
          </p:cNvPr>
          <p:cNvGraphicFramePr>
            <a:graphicFrameLocks noGrp="1"/>
          </p:cNvGraphicFramePr>
          <p:nvPr>
            <p:extLst>
              <p:ext uri="{D42A27DB-BD31-4B8C-83A1-F6EECF244321}">
                <p14:modId xmlns:p14="http://schemas.microsoft.com/office/powerpoint/2010/main" val="517822650"/>
              </p:ext>
            </p:extLst>
          </p:nvPr>
        </p:nvGraphicFramePr>
        <p:xfrm>
          <a:off x="914400" y="457195"/>
          <a:ext cx="9067799" cy="5943609"/>
        </p:xfrm>
        <a:graphic>
          <a:graphicData uri="http://schemas.openxmlformats.org/drawingml/2006/table">
            <a:tbl>
              <a:tblPr/>
              <a:tblGrid>
                <a:gridCol w="254062">
                  <a:extLst>
                    <a:ext uri="{9D8B030D-6E8A-4147-A177-3AD203B41FA5}">
                      <a16:colId xmlns:a16="http://schemas.microsoft.com/office/drawing/2014/main" val="2320811997"/>
                    </a:ext>
                  </a:extLst>
                </a:gridCol>
                <a:gridCol w="254062">
                  <a:extLst>
                    <a:ext uri="{9D8B030D-6E8A-4147-A177-3AD203B41FA5}">
                      <a16:colId xmlns:a16="http://schemas.microsoft.com/office/drawing/2014/main" val="2524487209"/>
                    </a:ext>
                  </a:extLst>
                </a:gridCol>
                <a:gridCol w="254062">
                  <a:extLst>
                    <a:ext uri="{9D8B030D-6E8A-4147-A177-3AD203B41FA5}">
                      <a16:colId xmlns:a16="http://schemas.microsoft.com/office/drawing/2014/main" val="3954909737"/>
                    </a:ext>
                  </a:extLst>
                </a:gridCol>
                <a:gridCol w="254062">
                  <a:extLst>
                    <a:ext uri="{9D8B030D-6E8A-4147-A177-3AD203B41FA5}">
                      <a16:colId xmlns:a16="http://schemas.microsoft.com/office/drawing/2014/main" val="290733128"/>
                    </a:ext>
                  </a:extLst>
                </a:gridCol>
                <a:gridCol w="622012">
                  <a:extLst>
                    <a:ext uri="{9D8B030D-6E8A-4147-A177-3AD203B41FA5}">
                      <a16:colId xmlns:a16="http://schemas.microsoft.com/office/drawing/2014/main" val="2388478661"/>
                    </a:ext>
                  </a:extLst>
                </a:gridCol>
                <a:gridCol w="376712">
                  <a:extLst>
                    <a:ext uri="{9D8B030D-6E8A-4147-A177-3AD203B41FA5}">
                      <a16:colId xmlns:a16="http://schemas.microsoft.com/office/drawing/2014/main" val="1269955233"/>
                    </a:ext>
                  </a:extLst>
                </a:gridCol>
                <a:gridCol w="376712">
                  <a:extLst>
                    <a:ext uri="{9D8B030D-6E8A-4147-A177-3AD203B41FA5}">
                      <a16:colId xmlns:a16="http://schemas.microsoft.com/office/drawing/2014/main" val="3850089978"/>
                    </a:ext>
                  </a:extLst>
                </a:gridCol>
                <a:gridCol w="376712">
                  <a:extLst>
                    <a:ext uri="{9D8B030D-6E8A-4147-A177-3AD203B41FA5}">
                      <a16:colId xmlns:a16="http://schemas.microsoft.com/office/drawing/2014/main" val="1638233234"/>
                    </a:ext>
                  </a:extLst>
                </a:gridCol>
                <a:gridCol w="376712">
                  <a:extLst>
                    <a:ext uri="{9D8B030D-6E8A-4147-A177-3AD203B41FA5}">
                      <a16:colId xmlns:a16="http://schemas.microsoft.com/office/drawing/2014/main" val="959988102"/>
                    </a:ext>
                  </a:extLst>
                </a:gridCol>
                <a:gridCol w="376712">
                  <a:extLst>
                    <a:ext uri="{9D8B030D-6E8A-4147-A177-3AD203B41FA5}">
                      <a16:colId xmlns:a16="http://schemas.microsoft.com/office/drawing/2014/main" val="3622033551"/>
                    </a:ext>
                  </a:extLst>
                </a:gridCol>
                <a:gridCol w="376712">
                  <a:extLst>
                    <a:ext uri="{9D8B030D-6E8A-4147-A177-3AD203B41FA5}">
                      <a16:colId xmlns:a16="http://schemas.microsoft.com/office/drawing/2014/main" val="2359686287"/>
                    </a:ext>
                  </a:extLst>
                </a:gridCol>
                <a:gridCol w="376712">
                  <a:extLst>
                    <a:ext uri="{9D8B030D-6E8A-4147-A177-3AD203B41FA5}">
                      <a16:colId xmlns:a16="http://schemas.microsoft.com/office/drawing/2014/main" val="3254801500"/>
                    </a:ext>
                  </a:extLst>
                </a:gridCol>
                <a:gridCol w="376712">
                  <a:extLst>
                    <a:ext uri="{9D8B030D-6E8A-4147-A177-3AD203B41FA5}">
                      <a16:colId xmlns:a16="http://schemas.microsoft.com/office/drawing/2014/main" val="193358644"/>
                    </a:ext>
                  </a:extLst>
                </a:gridCol>
                <a:gridCol w="376712">
                  <a:extLst>
                    <a:ext uri="{9D8B030D-6E8A-4147-A177-3AD203B41FA5}">
                      <a16:colId xmlns:a16="http://schemas.microsoft.com/office/drawing/2014/main" val="1289223398"/>
                    </a:ext>
                  </a:extLst>
                </a:gridCol>
                <a:gridCol w="376712">
                  <a:extLst>
                    <a:ext uri="{9D8B030D-6E8A-4147-A177-3AD203B41FA5}">
                      <a16:colId xmlns:a16="http://schemas.microsoft.com/office/drawing/2014/main" val="823889747"/>
                    </a:ext>
                  </a:extLst>
                </a:gridCol>
                <a:gridCol w="376712">
                  <a:extLst>
                    <a:ext uri="{9D8B030D-6E8A-4147-A177-3AD203B41FA5}">
                      <a16:colId xmlns:a16="http://schemas.microsoft.com/office/drawing/2014/main" val="3368911101"/>
                    </a:ext>
                  </a:extLst>
                </a:gridCol>
                <a:gridCol w="376712">
                  <a:extLst>
                    <a:ext uri="{9D8B030D-6E8A-4147-A177-3AD203B41FA5}">
                      <a16:colId xmlns:a16="http://schemas.microsoft.com/office/drawing/2014/main" val="937504286"/>
                    </a:ext>
                  </a:extLst>
                </a:gridCol>
                <a:gridCol w="376712">
                  <a:extLst>
                    <a:ext uri="{9D8B030D-6E8A-4147-A177-3AD203B41FA5}">
                      <a16:colId xmlns:a16="http://schemas.microsoft.com/office/drawing/2014/main" val="2071558946"/>
                    </a:ext>
                  </a:extLst>
                </a:gridCol>
                <a:gridCol w="376712">
                  <a:extLst>
                    <a:ext uri="{9D8B030D-6E8A-4147-A177-3AD203B41FA5}">
                      <a16:colId xmlns:a16="http://schemas.microsoft.com/office/drawing/2014/main" val="2436888450"/>
                    </a:ext>
                  </a:extLst>
                </a:gridCol>
                <a:gridCol w="376712">
                  <a:extLst>
                    <a:ext uri="{9D8B030D-6E8A-4147-A177-3AD203B41FA5}">
                      <a16:colId xmlns:a16="http://schemas.microsoft.com/office/drawing/2014/main" val="1529781176"/>
                    </a:ext>
                  </a:extLst>
                </a:gridCol>
                <a:gridCol w="376712">
                  <a:extLst>
                    <a:ext uri="{9D8B030D-6E8A-4147-A177-3AD203B41FA5}">
                      <a16:colId xmlns:a16="http://schemas.microsoft.com/office/drawing/2014/main" val="2868682053"/>
                    </a:ext>
                  </a:extLst>
                </a:gridCol>
                <a:gridCol w="376712">
                  <a:extLst>
                    <a:ext uri="{9D8B030D-6E8A-4147-A177-3AD203B41FA5}">
                      <a16:colId xmlns:a16="http://schemas.microsoft.com/office/drawing/2014/main" val="2598851060"/>
                    </a:ext>
                  </a:extLst>
                </a:gridCol>
                <a:gridCol w="376712">
                  <a:extLst>
                    <a:ext uri="{9D8B030D-6E8A-4147-A177-3AD203B41FA5}">
                      <a16:colId xmlns:a16="http://schemas.microsoft.com/office/drawing/2014/main" val="618591609"/>
                    </a:ext>
                  </a:extLst>
                </a:gridCol>
                <a:gridCol w="216241">
                  <a:extLst>
                    <a:ext uri="{9D8B030D-6E8A-4147-A177-3AD203B41FA5}">
                      <a16:colId xmlns:a16="http://schemas.microsoft.com/office/drawing/2014/main" val="1002185663"/>
                    </a:ext>
                  </a:extLst>
                </a:gridCol>
                <a:gridCol w="216241">
                  <a:extLst>
                    <a:ext uri="{9D8B030D-6E8A-4147-A177-3AD203B41FA5}">
                      <a16:colId xmlns:a16="http://schemas.microsoft.com/office/drawing/2014/main" val="1637932416"/>
                    </a:ext>
                  </a:extLst>
                </a:gridCol>
                <a:gridCol w="216241">
                  <a:extLst>
                    <a:ext uri="{9D8B030D-6E8A-4147-A177-3AD203B41FA5}">
                      <a16:colId xmlns:a16="http://schemas.microsoft.com/office/drawing/2014/main" val="1281899069"/>
                    </a:ext>
                  </a:extLst>
                </a:gridCol>
              </a:tblGrid>
              <a:tr h="200968">
                <a:tc rowSpan="6">
                  <a:txBody>
                    <a:bodyPr/>
                    <a:lstStyle/>
                    <a:p>
                      <a:pPr algn="ctr" fontAlgn="b"/>
                      <a:r>
                        <a:rPr lang="en-GB" sz="500" b="0" i="0" u="none" strike="noStrike">
                          <a:effectLst/>
                          <a:latin typeface="Calibri" panose="020F0502020204030204" pitchFamily="34" charset="0"/>
                        </a:rPr>
                        <a:t>EST</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6">
                  <a:txBody>
                    <a:bodyPr/>
                    <a:lstStyle/>
                    <a:p>
                      <a:pPr algn="ctr" fontAlgn="b"/>
                      <a:r>
                        <a:rPr lang="en-GB" sz="500" b="0" i="0" u="none" strike="noStrike">
                          <a:effectLst/>
                          <a:latin typeface="Calibri" panose="020F0502020204030204" pitchFamily="34" charset="0"/>
                        </a:rPr>
                        <a:t>PST</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6">
                  <a:txBody>
                    <a:bodyPr/>
                    <a:lstStyle/>
                    <a:p>
                      <a:pPr algn="ctr" fontAlgn="b"/>
                      <a:r>
                        <a:rPr lang="en-GB" sz="500" b="0" i="0" u="none" strike="noStrike" dirty="0">
                          <a:effectLst/>
                          <a:latin typeface="Calibri" panose="020F0502020204030204" pitchFamily="34" charset="0"/>
                        </a:rPr>
                        <a:t>UTC</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6">
                  <a:txBody>
                    <a:bodyPr/>
                    <a:lstStyle/>
                    <a:p>
                      <a:pPr algn="ctr" fontAlgn="b"/>
                      <a:r>
                        <a:rPr lang="en-GB" sz="500" b="0" i="0" u="none" strike="noStrike">
                          <a:effectLst/>
                          <a:latin typeface="Calibri" panose="020F0502020204030204" pitchFamily="34" charset="0"/>
                        </a:rPr>
                        <a:t>JST</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4">
                  <a:txBody>
                    <a:bodyPr/>
                    <a:lstStyle/>
                    <a:p>
                      <a:pPr algn="ctr" fontAlgn="ctr"/>
                      <a:r>
                        <a:rPr lang="en-GB" sz="1800" b="1" i="0" u="none" strike="noStrike">
                          <a:effectLst/>
                          <a:latin typeface="Calibri" panose="020F0502020204030204" pitchFamily="34" charset="0"/>
                        </a:rPr>
                        <a:t>R1</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13">
                  <a:txBody>
                    <a:bodyPr/>
                    <a:lstStyle/>
                    <a:p>
                      <a:pPr algn="l" fontAlgn="ctr"/>
                      <a:r>
                        <a:rPr lang="en-GB" sz="900" b="1" i="0" u="none" strike="noStrike">
                          <a:effectLst/>
                          <a:latin typeface="Calibri" panose="020F0502020204030204" pitchFamily="34" charset="0"/>
                        </a:rPr>
                        <a:t>144th IEEE 802.15 WSN MEETING</a:t>
                      </a:r>
                    </a:p>
                  </a:txBody>
                  <a:tcPr marL="126749" marR="2347" marT="234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9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ctr"/>
                      <a:r>
                        <a:rPr lang="en-GB" sz="500" b="1" i="0" u="none" strike="noStrike">
                          <a:effectLst/>
                          <a:latin typeface="Calibri" panose="020F0502020204030204" pitchFamily="34" charset="0"/>
                        </a:rPr>
                        <a:t> </a:t>
                      </a:r>
                    </a:p>
                  </a:txBody>
                  <a:tcPr marL="2347" marR="2347" marT="2347"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GB" sz="500" b="1" i="0" u="none" strike="noStrike">
                          <a:effectLst/>
                          <a:latin typeface="Calibri" panose="020F0502020204030204" pitchFamily="34" charset="0"/>
                        </a:rPr>
                        <a:t> </a:t>
                      </a:r>
                    </a:p>
                  </a:txBody>
                  <a:tcPr marL="2347" marR="2347" marT="2347"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GB" sz="500" b="1" i="0" u="none" strike="noStrike">
                          <a:effectLst/>
                          <a:latin typeface="Calibri" panose="020F0502020204030204" pitchFamily="34" charset="0"/>
                        </a:rPr>
                        <a:t> </a:t>
                      </a:r>
                    </a:p>
                  </a:txBody>
                  <a:tcPr marL="2347" marR="2347" marT="2347"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GB" sz="500" b="1" i="0" u="none" strike="noStrike">
                          <a:effectLst/>
                          <a:latin typeface="Calibri" panose="020F0502020204030204" pitchFamily="34" charset="0"/>
                        </a:rPr>
                        <a:t> </a:t>
                      </a:r>
                    </a:p>
                  </a:txBody>
                  <a:tcPr marL="2347" marR="2347" marT="2347"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GB" sz="500" b="1" i="0" u="none" strike="noStrike">
                          <a:effectLst/>
                          <a:latin typeface="Calibri" panose="020F0502020204030204" pitchFamily="34" charset="0"/>
                        </a:rPr>
                        <a:t> </a:t>
                      </a:r>
                    </a:p>
                  </a:txBody>
                  <a:tcPr marL="2347" marR="2347" marT="2347"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GB" sz="500" b="1" i="0" u="none" strike="noStrike">
                          <a:effectLst/>
                          <a:latin typeface="Calibri" panose="020F0502020204030204" pitchFamily="34" charset="0"/>
                        </a:rPr>
                        <a:t> </a:t>
                      </a:r>
                    </a:p>
                  </a:txBody>
                  <a:tcPr marL="2347" marR="2347" marT="2347"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ctr" fontAlgn="ctr"/>
                      <a:r>
                        <a:rPr lang="en-GB" sz="500" b="1" i="0" u="none" strike="noStrike">
                          <a:effectLst/>
                          <a:latin typeface="Calibri" panose="020F0502020204030204" pitchFamily="34" charset="0"/>
                        </a:rPr>
                        <a:t> </a:t>
                      </a:r>
                    </a:p>
                  </a:txBody>
                  <a:tcPr marL="2347" marR="2347" marT="2347"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ctr" fontAlgn="ctr"/>
                      <a:r>
                        <a:rPr lang="en-GB" sz="500" b="1" i="0" u="none" strike="noStrike">
                          <a:effectLst/>
                          <a:latin typeface="Calibri" panose="020F0502020204030204" pitchFamily="34" charset="0"/>
                        </a:rPr>
                        <a:t> </a:t>
                      </a:r>
                    </a:p>
                  </a:txBody>
                  <a:tcPr marL="2347" marR="2347" marT="2347"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extLst>
                  <a:ext uri="{0D108BD9-81ED-4DB2-BD59-A6C34878D82A}">
                    <a16:rowId xmlns:a16="http://schemas.microsoft.com/office/drawing/2014/main" val="3186793750"/>
                  </a:ext>
                </a:extLst>
              </a:tr>
              <a:tr h="200968">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6">
                  <a:txBody>
                    <a:bodyPr/>
                    <a:lstStyle/>
                    <a:p>
                      <a:pPr algn="l" fontAlgn="b"/>
                      <a:r>
                        <a:rPr lang="en-GB" sz="900" b="1" i="0" u="none" strike="noStrike">
                          <a:effectLst/>
                          <a:latin typeface="Calibri" panose="020F0502020204030204" pitchFamily="34" charset="0"/>
                        </a:rPr>
                        <a:t>Estrel Hotel</a:t>
                      </a:r>
                    </a:p>
                  </a:txBody>
                  <a:tcPr marL="126749" marR="2347" marT="2347" marB="0" anchor="b">
                    <a:lnL w="12700" cap="flat" cmpd="sng" algn="ctr">
                      <a:solidFill>
                        <a:srgbClr val="000000"/>
                      </a:solidFill>
                      <a:prstDash val="solid"/>
                      <a:round/>
                      <a:headEnd type="none" w="med" len="med"/>
                      <a:tailEnd type="none" w="med" len="med"/>
                    </a:lnL>
                    <a:lnR>
                      <a:noFill/>
                    </a:lnR>
                    <a:lnT>
                      <a:noFill/>
                    </a:lnT>
                    <a:lnB>
                      <a:noFill/>
                    </a:lnB>
                    <a:solidFill>
                      <a:srgbClr val="FFFF9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r>
                        <a:rPr lang="en-GB" sz="500" b="0" i="0" u="none" strike="noStrike">
                          <a:effectLst/>
                          <a:latin typeface="Calibri" panose="020F0502020204030204" pitchFamily="34" charset="0"/>
                        </a:rPr>
                        <a:t> </a:t>
                      </a:r>
                    </a:p>
                  </a:txBody>
                  <a:tcPr marL="2347" marR="2347" marT="2347" marB="0" anchor="b">
                    <a:lnL>
                      <a:noFill/>
                    </a:lnL>
                    <a:lnR>
                      <a:noFill/>
                    </a:lnR>
                    <a:lnT>
                      <a:noFill/>
                    </a:lnT>
                    <a:lnB>
                      <a:noFill/>
                    </a:lnB>
                    <a:solidFill>
                      <a:srgbClr val="FFFF99"/>
                    </a:solidFill>
                  </a:tcPr>
                </a:tc>
                <a:tc>
                  <a:txBody>
                    <a:bodyPr/>
                    <a:lstStyle/>
                    <a:p>
                      <a:pPr algn="l" fontAlgn="b"/>
                      <a:r>
                        <a:rPr lang="en-GB" sz="500" b="0" i="0" u="none" strike="noStrike">
                          <a:effectLst/>
                          <a:latin typeface="Calibri" panose="020F0502020204030204" pitchFamily="34" charset="0"/>
                        </a:rPr>
                        <a:t> </a:t>
                      </a:r>
                    </a:p>
                  </a:txBody>
                  <a:tcPr marL="2347" marR="2347" marT="2347" marB="0" anchor="b">
                    <a:lnL>
                      <a:noFill/>
                    </a:lnL>
                    <a:lnR>
                      <a:noFill/>
                    </a:lnR>
                    <a:lnT>
                      <a:noFill/>
                    </a:lnT>
                    <a:lnB>
                      <a:noFill/>
                    </a:lnB>
                    <a:solidFill>
                      <a:srgbClr val="FFFF99"/>
                    </a:solidFill>
                  </a:tcPr>
                </a:tc>
                <a:tc>
                  <a:txBody>
                    <a:bodyPr/>
                    <a:lstStyle/>
                    <a:p>
                      <a:pPr algn="l" fontAlgn="b"/>
                      <a:r>
                        <a:rPr lang="en-GB" sz="500" b="0" i="0" u="none" strike="noStrike">
                          <a:effectLst/>
                          <a:latin typeface="Calibri" panose="020F0502020204030204" pitchFamily="34" charset="0"/>
                        </a:rPr>
                        <a:t> </a:t>
                      </a:r>
                    </a:p>
                  </a:txBody>
                  <a:tcPr marL="2347" marR="2347" marT="2347" marB="0" anchor="b">
                    <a:lnL>
                      <a:noFill/>
                    </a:lnL>
                    <a:lnR>
                      <a:noFill/>
                    </a:lnR>
                    <a:lnT>
                      <a:noFill/>
                    </a:lnT>
                    <a:lnB>
                      <a:noFill/>
                    </a:lnB>
                    <a:solidFill>
                      <a:srgbClr val="FFFF99"/>
                    </a:solidFill>
                  </a:tcPr>
                </a:tc>
                <a:tc>
                  <a:txBody>
                    <a:bodyPr/>
                    <a:lstStyle/>
                    <a:p>
                      <a:pPr algn="l" fontAlgn="b"/>
                      <a:r>
                        <a:rPr lang="en-GB" sz="500" b="0" i="0" u="none" strike="noStrike">
                          <a:effectLst/>
                          <a:latin typeface="Calibri" panose="020F0502020204030204" pitchFamily="34" charset="0"/>
                        </a:rPr>
                        <a:t> </a:t>
                      </a:r>
                    </a:p>
                  </a:txBody>
                  <a:tcPr marL="2347" marR="2347" marT="2347" marB="0" anchor="b">
                    <a:lnL>
                      <a:noFill/>
                    </a:lnL>
                    <a:lnR>
                      <a:noFill/>
                    </a:lnR>
                    <a:lnT>
                      <a:noFill/>
                    </a:lnT>
                    <a:lnB>
                      <a:noFill/>
                    </a:lnB>
                    <a:solidFill>
                      <a:srgbClr val="FFFF99"/>
                    </a:solidFill>
                  </a:tcPr>
                </a:tc>
                <a:tc>
                  <a:txBody>
                    <a:bodyPr/>
                    <a:lstStyle/>
                    <a:p>
                      <a:pPr algn="l" fontAlgn="b"/>
                      <a:r>
                        <a:rPr lang="en-GB" sz="500" b="0" i="0" u="none" strike="noStrike">
                          <a:effectLst/>
                          <a:latin typeface="Calibri" panose="020F0502020204030204" pitchFamily="34" charset="0"/>
                        </a:rPr>
                        <a:t> </a:t>
                      </a:r>
                    </a:p>
                  </a:txBody>
                  <a:tcPr marL="2347" marR="2347" marT="2347" marB="0" anchor="b">
                    <a:lnL>
                      <a:noFill/>
                    </a:lnL>
                    <a:lnR>
                      <a:noFill/>
                    </a:lnR>
                    <a:lnT>
                      <a:noFill/>
                    </a:lnT>
                    <a:lnB>
                      <a:noFill/>
                    </a:lnB>
                    <a:solidFill>
                      <a:srgbClr val="FFFF99"/>
                    </a:solidFill>
                  </a:tcPr>
                </a:tc>
                <a:tc>
                  <a:txBody>
                    <a:bodyPr/>
                    <a:lstStyle/>
                    <a:p>
                      <a:pPr algn="l" fontAlgn="b"/>
                      <a:r>
                        <a:rPr lang="en-GB" sz="500" b="0" i="0" u="none" strike="noStrike">
                          <a:effectLst/>
                          <a:latin typeface="Calibri" panose="020F0502020204030204" pitchFamily="34" charset="0"/>
                        </a:rPr>
                        <a:t> </a:t>
                      </a:r>
                    </a:p>
                  </a:txBody>
                  <a:tcPr marL="2347" marR="2347" marT="2347" marB="0" anchor="b">
                    <a:lnL>
                      <a:noFill/>
                    </a:lnL>
                    <a:lnR>
                      <a:noFill/>
                    </a:lnR>
                    <a:lnT>
                      <a:noFill/>
                    </a:lnT>
                    <a:lnB>
                      <a:noFill/>
                    </a:lnB>
                    <a:solidFill>
                      <a:srgbClr val="FFFF99"/>
                    </a:solidFill>
                  </a:tcPr>
                </a:tc>
                <a:tc>
                  <a:txBody>
                    <a:bodyPr/>
                    <a:lstStyle/>
                    <a:p>
                      <a:pPr algn="l" fontAlgn="b"/>
                      <a:r>
                        <a:rPr lang="en-GB" sz="500" b="0" i="0" u="none" strike="noStrike">
                          <a:effectLst/>
                          <a:latin typeface="Calibri" panose="020F0502020204030204" pitchFamily="34" charset="0"/>
                        </a:rPr>
                        <a:t> </a:t>
                      </a:r>
                    </a:p>
                  </a:txBody>
                  <a:tcPr marL="2347" marR="2347" marT="2347" marB="0" anchor="b">
                    <a:lnL>
                      <a:noFill/>
                    </a:lnL>
                    <a:lnR>
                      <a:noFill/>
                    </a:lnR>
                    <a:lnT>
                      <a:noFill/>
                    </a:lnT>
                    <a:lnB>
                      <a:noFill/>
                    </a:lnB>
                    <a:solidFill>
                      <a:srgbClr val="FFFF99"/>
                    </a:solidFill>
                  </a:tcPr>
                </a:tc>
                <a:tc>
                  <a:txBody>
                    <a:bodyPr/>
                    <a:lstStyle/>
                    <a:p>
                      <a:pPr algn="l" fontAlgn="b"/>
                      <a:r>
                        <a:rPr lang="en-GB" sz="500" b="0" i="0" u="none" strike="noStrike">
                          <a:effectLst/>
                          <a:latin typeface="Calibri" panose="020F0502020204030204" pitchFamily="34" charset="0"/>
                        </a:rPr>
                        <a:t> </a:t>
                      </a:r>
                    </a:p>
                  </a:txBody>
                  <a:tcPr marL="2347" marR="2347" marT="2347" marB="0" anchor="b">
                    <a:lnL>
                      <a:noFill/>
                    </a:lnL>
                    <a:lnR>
                      <a:noFill/>
                    </a:lnR>
                    <a:lnT>
                      <a:noFill/>
                    </a:lnT>
                    <a:lnB>
                      <a:noFill/>
                    </a:lnB>
                    <a:solidFill>
                      <a:srgbClr val="FFFF99"/>
                    </a:solidFill>
                  </a:tcPr>
                </a:tc>
                <a:tc>
                  <a:txBody>
                    <a:bodyPr/>
                    <a:lstStyle/>
                    <a:p>
                      <a:pPr algn="l" fontAlgn="b"/>
                      <a:r>
                        <a:rPr lang="en-GB" sz="500" b="0" i="0" u="none" strike="noStrike">
                          <a:effectLst/>
                          <a:latin typeface="Calibri" panose="020F0502020204030204" pitchFamily="34" charset="0"/>
                        </a:rPr>
                        <a:t> </a:t>
                      </a:r>
                    </a:p>
                  </a:txBody>
                  <a:tcPr marL="2347" marR="2347" marT="2347" marB="0" anchor="b">
                    <a:lnL>
                      <a:noFill/>
                    </a:lnL>
                    <a:lnR>
                      <a:noFill/>
                    </a:lnR>
                    <a:lnT>
                      <a:noFill/>
                    </a:lnT>
                    <a:lnB>
                      <a:noFill/>
                    </a:lnB>
                    <a:solidFill>
                      <a:srgbClr val="FFFF99"/>
                    </a:solidFill>
                  </a:tcPr>
                </a:tc>
                <a:tc>
                  <a:txBody>
                    <a:bodyPr/>
                    <a:lstStyle/>
                    <a:p>
                      <a:pPr algn="l" fontAlgn="b"/>
                      <a:r>
                        <a:rPr lang="en-GB" sz="500" b="0" i="0" u="none" strike="noStrike">
                          <a:effectLst/>
                          <a:latin typeface="Calibri" panose="020F0502020204030204" pitchFamily="34" charset="0"/>
                        </a:rPr>
                        <a:t> </a:t>
                      </a:r>
                    </a:p>
                  </a:txBody>
                  <a:tcPr marL="2347" marR="2347" marT="2347" marB="0" anchor="b">
                    <a:lnL>
                      <a:noFill/>
                    </a:lnL>
                    <a:lnR>
                      <a:noFill/>
                    </a:lnR>
                    <a:lnT>
                      <a:noFill/>
                    </a:lnT>
                    <a:lnB>
                      <a:noFill/>
                    </a:lnB>
                    <a:solidFill>
                      <a:srgbClr val="FFFF99"/>
                    </a:solidFill>
                  </a:tcPr>
                </a:tc>
                <a:tc>
                  <a:txBody>
                    <a:bodyPr/>
                    <a:lstStyle/>
                    <a:p>
                      <a:pPr algn="l" fontAlgn="b"/>
                      <a:r>
                        <a:rPr lang="en-GB" sz="500" b="0" i="0" u="none" strike="noStrike">
                          <a:effectLst/>
                          <a:latin typeface="Calibri" panose="020F0502020204030204" pitchFamily="34" charset="0"/>
                        </a:rPr>
                        <a:t> </a:t>
                      </a:r>
                    </a:p>
                  </a:txBody>
                  <a:tcPr marL="2347" marR="2347" marT="2347" marB="0" anchor="b">
                    <a:lnL>
                      <a:noFill/>
                    </a:lnL>
                    <a:lnR>
                      <a:noFill/>
                    </a:lnR>
                    <a:lnT>
                      <a:noFill/>
                    </a:lnT>
                    <a:lnB>
                      <a:noFill/>
                    </a:lnB>
                    <a:solidFill>
                      <a:srgbClr val="FFFF99"/>
                    </a:solidFill>
                  </a:tcPr>
                </a:tc>
                <a:tc>
                  <a:txBody>
                    <a:bodyPr/>
                    <a:lstStyle/>
                    <a:p>
                      <a:pPr algn="l" fontAlgn="b"/>
                      <a:r>
                        <a:rPr lang="en-GB" sz="500" b="0" i="0" u="none" strike="noStrike">
                          <a:effectLst/>
                          <a:latin typeface="Calibri" panose="020F0502020204030204" pitchFamily="34" charset="0"/>
                        </a:rPr>
                        <a:t> </a:t>
                      </a:r>
                    </a:p>
                  </a:txBody>
                  <a:tcPr marL="2347" marR="2347" marT="2347" marB="0" anchor="b">
                    <a:lnL>
                      <a:noFill/>
                    </a:lnL>
                    <a:lnR>
                      <a:noFill/>
                    </a:lnR>
                    <a:lnT>
                      <a:noFill/>
                    </a:lnT>
                    <a:lnB>
                      <a:noFill/>
                    </a:lnB>
                    <a:solidFill>
                      <a:srgbClr val="FFFF99"/>
                    </a:solidFill>
                  </a:tcPr>
                </a:tc>
                <a:tc>
                  <a:txBody>
                    <a:bodyPr/>
                    <a:lstStyle/>
                    <a:p>
                      <a:pPr algn="l" fontAlgn="b"/>
                      <a:r>
                        <a:rPr lang="en-GB" sz="500" b="0" i="0" u="none" strike="noStrike">
                          <a:effectLst/>
                          <a:latin typeface="Calibri" panose="020F0502020204030204" pitchFamily="34" charset="0"/>
                        </a:rPr>
                        <a:t> </a:t>
                      </a:r>
                    </a:p>
                  </a:txBody>
                  <a:tcPr marL="2347" marR="2347" marT="2347" marB="0" anchor="b">
                    <a:lnL>
                      <a:noFill/>
                    </a:lnL>
                    <a:lnR>
                      <a:noFill/>
                    </a:lnR>
                    <a:lnT>
                      <a:noFill/>
                    </a:lnT>
                    <a:lnB>
                      <a:noFill/>
                    </a:lnB>
                    <a:solidFill>
                      <a:srgbClr val="FFFF99"/>
                    </a:solidFill>
                  </a:tcPr>
                </a:tc>
                <a:tc>
                  <a:txBody>
                    <a:bodyPr/>
                    <a:lstStyle/>
                    <a:p>
                      <a:pPr algn="l" fontAlgn="b"/>
                      <a:r>
                        <a:rPr lang="en-GB" sz="500" b="0" i="0" u="none" strike="noStrike">
                          <a:effectLst/>
                          <a:latin typeface="Calibri" panose="020F0502020204030204" pitchFamily="34" charset="0"/>
                        </a:rPr>
                        <a:t> </a:t>
                      </a:r>
                    </a:p>
                  </a:txBody>
                  <a:tcPr marL="2347" marR="2347" marT="2347" marB="0" anchor="b">
                    <a:lnL>
                      <a:noFill/>
                    </a:lnL>
                    <a:lnR>
                      <a:noFill/>
                    </a:lnR>
                    <a:lnT>
                      <a:noFill/>
                    </a:lnT>
                    <a:lnB>
                      <a:noFill/>
                    </a:lnB>
                    <a:solidFill>
                      <a:srgbClr val="FFFF99"/>
                    </a:solidFill>
                  </a:tcPr>
                </a:tc>
                <a:tc>
                  <a:txBody>
                    <a:bodyPr/>
                    <a:lstStyle/>
                    <a:p>
                      <a:pPr algn="l" fontAlgn="b"/>
                      <a:r>
                        <a:rPr lang="en-GB" sz="500" b="0" i="0" u="none" strike="noStrike">
                          <a:effectLst/>
                          <a:latin typeface="Calibri" panose="020F0502020204030204" pitchFamily="34" charset="0"/>
                        </a:rPr>
                        <a:t> </a:t>
                      </a:r>
                    </a:p>
                  </a:txBody>
                  <a:tcPr marL="2347" marR="2347" marT="2347" marB="0" anchor="b">
                    <a:lnL>
                      <a:noFill/>
                    </a:lnL>
                    <a:lnR>
                      <a:noFill/>
                    </a:lnR>
                    <a:lnT>
                      <a:noFill/>
                    </a:lnT>
                    <a:lnB>
                      <a:noFill/>
                    </a:lnB>
                    <a:solidFill>
                      <a:srgbClr val="FFFF99"/>
                    </a:solidFill>
                  </a:tcPr>
                </a:tc>
                <a:extLst>
                  <a:ext uri="{0D108BD9-81ED-4DB2-BD59-A6C34878D82A}">
                    <a16:rowId xmlns:a16="http://schemas.microsoft.com/office/drawing/2014/main" val="2676889629"/>
                  </a:ext>
                </a:extLst>
              </a:tr>
              <a:tr h="200968">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7">
                  <a:txBody>
                    <a:bodyPr/>
                    <a:lstStyle/>
                    <a:p>
                      <a:pPr algn="l" fontAlgn="ctr"/>
                      <a:r>
                        <a:rPr lang="en-GB" sz="900" b="1" i="0" u="none" strike="noStrike">
                          <a:solidFill>
                            <a:srgbClr val="000000"/>
                          </a:solidFill>
                          <a:effectLst/>
                          <a:latin typeface="Calibri" panose="020F0502020204030204" pitchFamily="34" charset="0"/>
                        </a:rPr>
                        <a:t>Berlin, Germany</a:t>
                      </a:r>
                    </a:p>
                  </a:txBody>
                  <a:tcPr marL="126749" marR="2347" marT="2347" marB="0" anchor="ctr">
                    <a:lnL w="12700" cap="flat" cmpd="sng" algn="ctr">
                      <a:solidFill>
                        <a:srgbClr val="000000"/>
                      </a:solidFill>
                      <a:prstDash val="solid"/>
                      <a:round/>
                      <a:headEnd type="none" w="med" len="med"/>
                      <a:tailEnd type="none" w="med" len="med"/>
                    </a:lnL>
                    <a:lnR>
                      <a:noFill/>
                    </a:lnR>
                    <a:lnT>
                      <a:noFill/>
                    </a:lnT>
                    <a:lnB>
                      <a:noFill/>
                    </a:lnB>
                    <a:solidFill>
                      <a:srgbClr val="FFFF9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r>
                        <a:rPr lang="en-GB" sz="500" b="0" i="0" u="none" strike="noStrike">
                          <a:solidFill>
                            <a:srgbClr val="000000"/>
                          </a:solidFill>
                          <a:effectLst/>
                          <a:latin typeface="Calibri" panose="020F0502020204030204" pitchFamily="34" charset="0"/>
                        </a:rPr>
                        <a:t> </a:t>
                      </a:r>
                    </a:p>
                  </a:txBody>
                  <a:tcPr marL="126749" marR="2347" marT="2347" marB="0" anchor="b">
                    <a:lnL>
                      <a:noFill/>
                    </a:lnL>
                    <a:lnR>
                      <a:noFill/>
                    </a:lnR>
                    <a:lnT>
                      <a:noFill/>
                    </a:lnT>
                    <a:lnB>
                      <a:noFill/>
                    </a:lnB>
                    <a:solidFill>
                      <a:srgbClr val="FFFF99"/>
                    </a:solidFill>
                  </a:tcPr>
                </a:tc>
                <a:tc>
                  <a:txBody>
                    <a:bodyPr/>
                    <a:lstStyle/>
                    <a:p>
                      <a:pPr algn="l" fontAlgn="b"/>
                      <a:r>
                        <a:rPr lang="en-GB" sz="500" b="0" i="0" u="none" strike="noStrike">
                          <a:solidFill>
                            <a:srgbClr val="000000"/>
                          </a:solidFill>
                          <a:effectLst/>
                          <a:latin typeface="Calibri" panose="020F0502020204030204" pitchFamily="34" charset="0"/>
                        </a:rPr>
                        <a:t> </a:t>
                      </a:r>
                    </a:p>
                  </a:txBody>
                  <a:tcPr marL="126749" marR="2347" marT="2347" marB="0" anchor="b">
                    <a:lnL>
                      <a:noFill/>
                    </a:lnL>
                    <a:lnR>
                      <a:noFill/>
                    </a:lnR>
                    <a:lnT>
                      <a:noFill/>
                    </a:lnT>
                    <a:lnB>
                      <a:noFill/>
                    </a:lnB>
                    <a:solidFill>
                      <a:srgbClr val="FFFF99"/>
                    </a:solidFill>
                  </a:tcPr>
                </a:tc>
                <a:tc>
                  <a:txBody>
                    <a:bodyPr/>
                    <a:lstStyle/>
                    <a:p>
                      <a:pPr algn="l" fontAlgn="b"/>
                      <a:r>
                        <a:rPr lang="en-GB" sz="500" b="0" i="0" u="none" strike="noStrike">
                          <a:solidFill>
                            <a:srgbClr val="000000"/>
                          </a:solidFill>
                          <a:effectLst/>
                          <a:latin typeface="Calibri" panose="020F0502020204030204" pitchFamily="34" charset="0"/>
                        </a:rPr>
                        <a:t> </a:t>
                      </a:r>
                    </a:p>
                  </a:txBody>
                  <a:tcPr marL="126749" marR="2347" marT="2347" marB="0" anchor="b">
                    <a:lnL>
                      <a:noFill/>
                    </a:lnL>
                    <a:lnR>
                      <a:noFill/>
                    </a:lnR>
                    <a:lnT>
                      <a:noFill/>
                    </a:lnT>
                    <a:lnB>
                      <a:noFill/>
                    </a:lnB>
                    <a:solidFill>
                      <a:srgbClr val="FFFF99"/>
                    </a:solidFill>
                  </a:tcPr>
                </a:tc>
                <a:tc>
                  <a:txBody>
                    <a:bodyPr/>
                    <a:lstStyle/>
                    <a:p>
                      <a:pPr algn="l" fontAlgn="b"/>
                      <a:r>
                        <a:rPr lang="en-GB" sz="500" b="0" i="0" u="none" strike="noStrike">
                          <a:solidFill>
                            <a:srgbClr val="000000"/>
                          </a:solidFill>
                          <a:effectLst/>
                          <a:latin typeface="Calibri" panose="020F0502020204030204" pitchFamily="34" charset="0"/>
                        </a:rPr>
                        <a:t> </a:t>
                      </a:r>
                    </a:p>
                  </a:txBody>
                  <a:tcPr marL="126749" marR="2347" marT="2347" marB="0" anchor="b">
                    <a:lnL>
                      <a:noFill/>
                    </a:lnL>
                    <a:lnR>
                      <a:noFill/>
                    </a:lnR>
                    <a:lnT>
                      <a:noFill/>
                    </a:lnT>
                    <a:lnB>
                      <a:noFill/>
                    </a:lnB>
                    <a:solidFill>
                      <a:srgbClr val="FFFF99"/>
                    </a:solidFill>
                  </a:tcPr>
                </a:tc>
                <a:tc>
                  <a:txBody>
                    <a:bodyPr/>
                    <a:lstStyle/>
                    <a:p>
                      <a:pPr algn="l" fontAlgn="b"/>
                      <a:r>
                        <a:rPr lang="en-GB" sz="500" b="0" i="0" u="none" strike="noStrike">
                          <a:solidFill>
                            <a:srgbClr val="000000"/>
                          </a:solidFill>
                          <a:effectLst/>
                          <a:latin typeface="Calibri" panose="020F0502020204030204" pitchFamily="34" charset="0"/>
                        </a:rPr>
                        <a:t> </a:t>
                      </a:r>
                    </a:p>
                  </a:txBody>
                  <a:tcPr marL="126749" marR="2347" marT="2347" marB="0" anchor="b">
                    <a:lnL>
                      <a:noFill/>
                    </a:lnL>
                    <a:lnR>
                      <a:noFill/>
                    </a:lnR>
                    <a:lnT>
                      <a:noFill/>
                    </a:lnT>
                    <a:lnB>
                      <a:noFill/>
                    </a:lnB>
                    <a:solidFill>
                      <a:srgbClr val="FFFF99"/>
                    </a:solidFill>
                  </a:tcPr>
                </a:tc>
                <a:tc>
                  <a:txBody>
                    <a:bodyPr/>
                    <a:lstStyle/>
                    <a:p>
                      <a:pPr algn="l" fontAlgn="b"/>
                      <a:r>
                        <a:rPr lang="en-GB" sz="500" b="0" i="0" u="none" strike="noStrike">
                          <a:solidFill>
                            <a:srgbClr val="000000"/>
                          </a:solidFill>
                          <a:effectLst/>
                          <a:latin typeface="Calibri" panose="020F0502020204030204" pitchFamily="34" charset="0"/>
                        </a:rPr>
                        <a:t> </a:t>
                      </a:r>
                    </a:p>
                  </a:txBody>
                  <a:tcPr marL="126749" marR="2347" marT="2347" marB="0" anchor="b">
                    <a:lnL>
                      <a:noFill/>
                    </a:lnL>
                    <a:lnR>
                      <a:noFill/>
                    </a:lnR>
                    <a:lnT>
                      <a:noFill/>
                    </a:lnT>
                    <a:lnB>
                      <a:noFill/>
                    </a:lnB>
                    <a:solidFill>
                      <a:srgbClr val="FFFF99"/>
                    </a:solidFill>
                  </a:tcPr>
                </a:tc>
                <a:tc>
                  <a:txBody>
                    <a:bodyPr/>
                    <a:lstStyle/>
                    <a:p>
                      <a:pPr algn="l" fontAlgn="b"/>
                      <a:r>
                        <a:rPr lang="en-GB" sz="500" b="0" i="0" u="none" strike="noStrike">
                          <a:solidFill>
                            <a:srgbClr val="000000"/>
                          </a:solidFill>
                          <a:effectLst/>
                          <a:latin typeface="Calibri" panose="020F0502020204030204" pitchFamily="34" charset="0"/>
                        </a:rPr>
                        <a:t> </a:t>
                      </a:r>
                    </a:p>
                  </a:txBody>
                  <a:tcPr marL="126749" marR="2347" marT="2347" marB="0" anchor="b">
                    <a:lnL>
                      <a:noFill/>
                    </a:lnL>
                    <a:lnR>
                      <a:noFill/>
                    </a:lnR>
                    <a:lnT>
                      <a:noFill/>
                    </a:lnT>
                    <a:lnB>
                      <a:noFill/>
                    </a:lnB>
                    <a:solidFill>
                      <a:srgbClr val="FFFF99"/>
                    </a:solidFill>
                  </a:tcPr>
                </a:tc>
                <a:tc>
                  <a:txBody>
                    <a:bodyPr/>
                    <a:lstStyle/>
                    <a:p>
                      <a:pPr algn="l" fontAlgn="b"/>
                      <a:r>
                        <a:rPr lang="en-GB" sz="500" b="0" i="0" u="none" strike="noStrike">
                          <a:solidFill>
                            <a:srgbClr val="000000"/>
                          </a:solidFill>
                          <a:effectLst/>
                          <a:latin typeface="Calibri" panose="020F0502020204030204" pitchFamily="34" charset="0"/>
                        </a:rPr>
                        <a:t> </a:t>
                      </a:r>
                    </a:p>
                  </a:txBody>
                  <a:tcPr marL="126749" marR="2347" marT="2347" marB="0" anchor="b">
                    <a:lnL>
                      <a:noFill/>
                    </a:lnL>
                    <a:lnR>
                      <a:noFill/>
                    </a:lnR>
                    <a:lnT>
                      <a:noFill/>
                    </a:lnT>
                    <a:lnB>
                      <a:noFill/>
                    </a:lnB>
                    <a:solidFill>
                      <a:srgbClr val="FFFF99"/>
                    </a:solidFill>
                  </a:tcPr>
                </a:tc>
                <a:tc>
                  <a:txBody>
                    <a:bodyPr/>
                    <a:lstStyle/>
                    <a:p>
                      <a:pPr algn="l" fontAlgn="b"/>
                      <a:r>
                        <a:rPr lang="en-GB" sz="500" b="0" i="0" u="none" strike="noStrike">
                          <a:solidFill>
                            <a:srgbClr val="000000"/>
                          </a:solidFill>
                          <a:effectLst/>
                          <a:latin typeface="Calibri" panose="020F0502020204030204" pitchFamily="34" charset="0"/>
                        </a:rPr>
                        <a:t> </a:t>
                      </a:r>
                    </a:p>
                  </a:txBody>
                  <a:tcPr marL="126749" marR="2347" marT="2347" marB="0" anchor="b">
                    <a:lnL>
                      <a:noFill/>
                    </a:lnL>
                    <a:lnR>
                      <a:noFill/>
                    </a:lnR>
                    <a:lnT>
                      <a:noFill/>
                    </a:lnT>
                    <a:lnB>
                      <a:noFill/>
                    </a:lnB>
                    <a:solidFill>
                      <a:srgbClr val="FFFF99"/>
                    </a:solidFill>
                  </a:tcPr>
                </a:tc>
                <a:tc>
                  <a:txBody>
                    <a:bodyPr/>
                    <a:lstStyle/>
                    <a:p>
                      <a:pPr algn="l" fontAlgn="b"/>
                      <a:r>
                        <a:rPr lang="en-GB" sz="500" b="0" i="0" u="none" strike="noStrike">
                          <a:solidFill>
                            <a:srgbClr val="000000"/>
                          </a:solidFill>
                          <a:effectLst/>
                          <a:latin typeface="Calibri" panose="020F0502020204030204" pitchFamily="34" charset="0"/>
                        </a:rPr>
                        <a:t> </a:t>
                      </a:r>
                    </a:p>
                  </a:txBody>
                  <a:tcPr marL="126749" marR="2347" marT="2347" marB="0" anchor="b">
                    <a:lnL>
                      <a:noFill/>
                    </a:lnL>
                    <a:lnR>
                      <a:noFill/>
                    </a:lnR>
                    <a:lnT>
                      <a:noFill/>
                    </a:lnT>
                    <a:lnB>
                      <a:noFill/>
                    </a:lnB>
                    <a:solidFill>
                      <a:srgbClr val="FFFF99"/>
                    </a:solidFill>
                  </a:tcPr>
                </a:tc>
                <a:tc>
                  <a:txBody>
                    <a:bodyPr/>
                    <a:lstStyle/>
                    <a:p>
                      <a:pPr algn="l" fontAlgn="b"/>
                      <a:r>
                        <a:rPr lang="en-GB" sz="500" b="0" i="0" u="none" strike="noStrike">
                          <a:solidFill>
                            <a:srgbClr val="000000"/>
                          </a:solidFill>
                          <a:effectLst/>
                          <a:latin typeface="Calibri" panose="020F0502020204030204" pitchFamily="34" charset="0"/>
                        </a:rPr>
                        <a:t> </a:t>
                      </a:r>
                    </a:p>
                  </a:txBody>
                  <a:tcPr marL="126749" marR="2347" marT="2347" marB="0" anchor="b">
                    <a:lnL>
                      <a:noFill/>
                    </a:lnL>
                    <a:lnR>
                      <a:noFill/>
                    </a:lnR>
                    <a:lnT>
                      <a:noFill/>
                    </a:lnT>
                    <a:lnB>
                      <a:noFill/>
                    </a:lnB>
                    <a:solidFill>
                      <a:srgbClr val="FFFF99"/>
                    </a:solidFill>
                  </a:tcPr>
                </a:tc>
                <a:tc>
                  <a:txBody>
                    <a:bodyPr/>
                    <a:lstStyle/>
                    <a:p>
                      <a:pPr algn="l" fontAlgn="b"/>
                      <a:r>
                        <a:rPr lang="en-GB" sz="500" b="0" i="0" u="none" strike="noStrike">
                          <a:solidFill>
                            <a:srgbClr val="000000"/>
                          </a:solidFill>
                          <a:effectLst/>
                          <a:latin typeface="Calibri" panose="020F0502020204030204" pitchFamily="34" charset="0"/>
                        </a:rPr>
                        <a:t> </a:t>
                      </a:r>
                    </a:p>
                  </a:txBody>
                  <a:tcPr marL="126749" marR="2347" marT="2347" marB="0" anchor="b">
                    <a:lnL>
                      <a:noFill/>
                    </a:lnL>
                    <a:lnR>
                      <a:noFill/>
                    </a:lnR>
                    <a:lnT>
                      <a:noFill/>
                    </a:lnT>
                    <a:lnB>
                      <a:noFill/>
                    </a:lnB>
                    <a:solidFill>
                      <a:srgbClr val="FFFF99"/>
                    </a:solidFill>
                  </a:tcPr>
                </a:tc>
                <a:tc>
                  <a:txBody>
                    <a:bodyPr/>
                    <a:lstStyle/>
                    <a:p>
                      <a:pPr algn="l" fontAlgn="b"/>
                      <a:r>
                        <a:rPr lang="en-GB" sz="500" b="0" i="0" u="none" strike="noStrike">
                          <a:solidFill>
                            <a:srgbClr val="000000"/>
                          </a:solidFill>
                          <a:effectLst/>
                          <a:latin typeface="Calibri" panose="020F0502020204030204" pitchFamily="34" charset="0"/>
                        </a:rPr>
                        <a:t> </a:t>
                      </a:r>
                    </a:p>
                  </a:txBody>
                  <a:tcPr marL="126749" marR="2347" marT="2347" marB="0" anchor="b">
                    <a:lnL>
                      <a:noFill/>
                    </a:lnL>
                    <a:lnR>
                      <a:noFill/>
                    </a:lnR>
                    <a:lnT>
                      <a:noFill/>
                    </a:lnT>
                    <a:lnB>
                      <a:noFill/>
                    </a:lnB>
                    <a:solidFill>
                      <a:srgbClr val="FFFF99"/>
                    </a:solidFill>
                  </a:tcPr>
                </a:tc>
                <a:tc>
                  <a:txBody>
                    <a:bodyPr/>
                    <a:lstStyle/>
                    <a:p>
                      <a:pPr algn="l" fontAlgn="b"/>
                      <a:r>
                        <a:rPr lang="en-GB" sz="500" b="0" i="0" u="none" strike="noStrike">
                          <a:solidFill>
                            <a:srgbClr val="000000"/>
                          </a:solidFill>
                          <a:effectLst/>
                          <a:latin typeface="Calibri" panose="020F0502020204030204" pitchFamily="34" charset="0"/>
                        </a:rPr>
                        <a:t> </a:t>
                      </a:r>
                    </a:p>
                  </a:txBody>
                  <a:tcPr marL="126749" marR="2347" marT="2347" marB="0" anchor="b">
                    <a:lnL>
                      <a:noFill/>
                    </a:lnL>
                    <a:lnR>
                      <a:noFill/>
                    </a:lnR>
                    <a:lnT>
                      <a:noFill/>
                    </a:lnT>
                    <a:lnB>
                      <a:noFill/>
                    </a:lnB>
                    <a:solidFill>
                      <a:srgbClr val="FFFF99"/>
                    </a:solidFill>
                  </a:tcPr>
                </a:tc>
                <a:extLst>
                  <a:ext uri="{0D108BD9-81ED-4DB2-BD59-A6C34878D82A}">
                    <a16:rowId xmlns:a16="http://schemas.microsoft.com/office/drawing/2014/main" val="3108518443"/>
                  </a:ext>
                </a:extLst>
              </a:tr>
              <a:tr h="177629">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18">
                  <a:txBody>
                    <a:bodyPr/>
                    <a:lstStyle/>
                    <a:p>
                      <a:pPr algn="l" fontAlgn="ctr"/>
                      <a:r>
                        <a:rPr lang="en-GB" sz="500" b="1" i="0" u="none" strike="noStrike">
                          <a:effectLst/>
                          <a:latin typeface="Calibri" panose="020F0502020204030204" pitchFamily="34" charset="0"/>
                        </a:rPr>
                        <a:t>The graphic below describes the weekly session of the IEEE P802.15 WG in graphic format. All local times are Berlin time.</a:t>
                      </a:r>
                    </a:p>
                  </a:txBody>
                  <a:tcPr marL="2347" marR="2347" marT="2347"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ctr"/>
                      <a:r>
                        <a:rPr lang="en-GB" sz="500" b="1" i="0" u="none" strike="noStrike">
                          <a:effectLst/>
                          <a:latin typeface="Calibri" panose="020F0502020204030204" pitchFamily="34" charset="0"/>
                        </a:rPr>
                        <a:t>  </a:t>
                      </a:r>
                    </a:p>
                  </a:txBody>
                  <a:tcPr marL="2347" marR="2347" marT="2347"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en-GB" sz="500" b="1" i="0" u="none" strike="noStrike">
                          <a:effectLst/>
                          <a:latin typeface="Calibri" panose="020F0502020204030204" pitchFamily="34" charset="0"/>
                        </a:rPr>
                        <a:t> </a:t>
                      </a:r>
                    </a:p>
                  </a:txBody>
                  <a:tcPr marL="2347" marR="2347" marT="2347"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GB" sz="500" b="1" i="0" u="none" strike="noStrike">
                          <a:effectLst/>
                          <a:latin typeface="Calibri" panose="020F0502020204030204" pitchFamily="34" charset="0"/>
                        </a:rPr>
                        <a:t> </a:t>
                      </a:r>
                    </a:p>
                  </a:txBody>
                  <a:tcPr marL="2347" marR="2347" marT="2347"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2211815511"/>
                  </a:ext>
                </a:extLst>
              </a:tr>
              <a:tr h="116767">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algn="ctr" fontAlgn="ctr"/>
                      <a:r>
                        <a:rPr lang="en-GB" sz="500" b="1" i="0" u="none" strike="noStrike">
                          <a:effectLst/>
                          <a:latin typeface="Calibri" panose="020F0502020204030204" pitchFamily="34" charset="0"/>
                        </a:rPr>
                        <a:t>Mtg. Local Time</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gridSpan="2">
                  <a:txBody>
                    <a:bodyPr/>
                    <a:lstStyle/>
                    <a:p>
                      <a:pPr algn="ctr" fontAlgn="ctr"/>
                      <a:r>
                        <a:rPr lang="en-GB" sz="500" b="1" i="0" u="none" strike="noStrike">
                          <a:effectLst/>
                          <a:latin typeface="Calibri" panose="020F0502020204030204" pitchFamily="34" charset="0"/>
                        </a:rPr>
                        <a:t>SUNDAY</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lang="en-GB"/>
                    </a:p>
                  </a:txBody>
                  <a:tcPr/>
                </a:tc>
                <a:tc gridSpan="4">
                  <a:txBody>
                    <a:bodyPr/>
                    <a:lstStyle/>
                    <a:p>
                      <a:pPr algn="ctr" fontAlgn="ctr"/>
                      <a:r>
                        <a:rPr lang="en-GB" sz="500" b="1" i="0" u="none" strike="noStrike">
                          <a:effectLst/>
                          <a:latin typeface="Calibri" panose="020F0502020204030204" pitchFamily="34" charset="0"/>
                        </a:rPr>
                        <a:t>MONDAY</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effectLst/>
                          <a:latin typeface="Calibri" panose="020F0502020204030204" pitchFamily="34" charset="0"/>
                        </a:rPr>
                        <a:t>TUESDAY</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effectLst/>
                          <a:latin typeface="Calibri" panose="020F0502020204030204" pitchFamily="34" charset="0"/>
                        </a:rPr>
                        <a:t>WEDNESDAY</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effectLst/>
                          <a:latin typeface="Calibri" panose="020F0502020204030204" pitchFamily="34" charset="0"/>
                        </a:rPr>
                        <a:t>THURSDAY</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p>
                      <a:pPr algn="ctr" fontAlgn="ctr"/>
                      <a:r>
                        <a:rPr lang="en-GB" sz="500" b="1" i="0" u="none" strike="noStrike">
                          <a:effectLst/>
                          <a:latin typeface="Calibri" panose="020F0502020204030204" pitchFamily="34" charset="0"/>
                        </a:rPr>
                        <a:t>FRIDAY</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18712258"/>
                  </a:ext>
                </a:extLst>
              </a:tr>
              <a:tr h="113611">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2">
                  <a:txBody>
                    <a:bodyPr/>
                    <a:lstStyle/>
                    <a:p>
                      <a:pPr algn="ctr" fontAlgn="ctr"/>
                      <a:r>
                        <a:rPr lang="en-GB" sz="500" b="1" i="0" u="none" strike="noStrike">
                          <a:effectLst/>
                          <a:latin typeface="Calibri" panose="020F0502020204030204" pitchFamily="34" charset="0"/>
                        </a:rPr>
                        <a:t>9-Jul-2023</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n-GB"/>
                    </a:p>
                  </a:txBody>
                  <a:tcPr/>
                </a:tc>
                <a:tc gridSpan="4">
                  <a:txBody>
                    <a:bodyPr/>
                    <a:lstStyle/>
                    <a:p>
                      <a:pPr algn="ctr" fontAlgn="ctr"/>
                      <a:r>
                        <a:rPr lang="en-GB" sz="500" b="1" i="0" u="none" strike="noStrike">
                          <a:effectLst/>
                          <a:latin typeface="Calibri" panose="020F0502020204030204" pitchFamily="34" charset="0"/>
                        </a:rPr>
                        <a:t>10-Jul-2023</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effectLst/>
                          <a:latin typeface="Calibri" panose="020F0502020204030204" pitchFamily="34" charset="0"/>
                        </a:rPr>
                        <a:t>11-Jul-2023</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effectLst/>
                          <a:latin typeface="Calibri" panose="020F0502020204030204" pitchFamily="34" charset="0"/>
                        </a:rPr>
                        <a:t>12-Jul-2023</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effectLst/>
                          <a:latin typeface="Calibri" panose="020F0502020204030204" pitchFamily="34" charset="0"/>
                        </a:rPr>
                        <a:t>13-Jul-2023</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p>
                      <a:pPr algn="ctr" fontAlgn="ctr"/>
                      <a:r>
                        <a:rPr lang="en-GB" sz="500" b="1" i="0" u="none" strike="noStrike">
                          <a:effectLst/>
                          <a:latin typeface="Calibri" panose="020F0502020204030204" pitchFamily="34" charset="0"/>
                        </a:rPr>
                        <a:t>14-Jul-2023</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408719402"/>
                  </a:ext>
                </a:extLst>
              </a:tr>
              <a:tr h="344889">
                <a:tc gridSpan="4">
                  <a:txBody>
                    <a:bodyPr/>
                    <a:lstStyle/>
                    <a:p>
                      <a:pPr algn="ctr" fontAlgn="b"/>
                      <a:r>
                        <a:rPr lang="en-GB" sz="500" b="0" i="0" u="none" strike="noStrike">
                          <a:effectLst/>
                          <a:latin typeface="Calibri" panose="020F0502020204030204" pitchFamily="34" charset="0"/>
                        </a:rPr>
                        <a:t> </a:t>
                      </a:r>
                    </a:p>
                  </a:txBody>
                  <a:tcPr marL="2347" marR="2347" marT="23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r>
                        <a:rPr lang="en-GB" sz="500" b="1" i="0" u="none" strike="noStrike">
                          <a:effectLst/>
                          <a:latin typeface="Calibri" panose="020F0502020204030204" pitchFamily="34" charset="0"/>
                        </a:rPr>
                        <a:t> </a:t>
                      </a:r>
                    </a:p>
                  </a:txBody>
                  <a:tcPr marL="2347" marR="2347" marT="23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gridSpan="2">
                  <a:txBody>
                    <a:bodyPr/>
                    <a:lstStyle/>
                    <a:p>
                      <a:pPr algn="ctr" fontAlgn="ctr"/>
                      <a:r>
                        <a:rPr lang="en-GB" sz="500" b="1" i="0" u="sng" strike="noStrike">
                          <a:solidFill>
                            <a:srgbClr val="0000FF"/>
                          </a:solidFill>
                          <a:effectLst/>
                          <a:latin typeface="Calibri" panose="020F0502020204030204" pitchFamily="34" charset="0"/>
                          <a:hlinkClick r:id="rId2"/>
                        </a:rPr>
                        <a:t>Virtual Rm 1</a:t>
                      </a:r>
                      <a:endParaRPr lang="en-GB" sz="500" b="1" i="0" u="sng" strike="noStrike">
                        <a:solidFill>
                          <a:srgbClr val="0000FF"/>
                        </a:solidFill>
                        <a:effectLst/>
                        <a:latin typeface="Calibri" panose="020F0502020204030204" pitchFamily="34" charset="0"/>
                      </a:endParaRP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500" b="1" i="0" u="sng" strike="noStrike">
                          <a:solidFill>
                            <a:srgbClr val="0000FF"/>
                          </a:solidFill>
                          <a:effectLst/>
                          <a:latin typeface="Calibri" panose="020F0502020204030204" pitchFamily="34" charset="0"/>
                          <a:hlinkClick r:id="rId2"/>
                        </a:rPr>
                        <a:t>Virtual Rm 1</a:t>
                      </a:r>
                      <a:endParaRPr lang="en-GB" sz="500" b="1" i="0" u="sng" strike="noStrike">
                        <a:solidFill>
                          <a:srgbClr val="0000FF"/>
                        </a:solidFill>
                        <a:effectLst/>
                        <a:latin typeface="Calibri" panose="020F0502020204030204" pitchFamily="34" charset="0"/>
                      </a:endParaRPr>
                    </a:p>
                  </a:txBody>
                  <a:tcPr marL="2347" marR="2347" marT="23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1" i="0" u="sng" strike="noStrike">
                          <a:solidFill>
                            <a:srgbClr val="0000FF"/>
                          </a:solidFill>
                          <a:effectLst/>
                          <a:latin typeface="Calibri" panose="020F0502020204030204" pitchFamily="34" charset="0"/>
                          <a:hlinkClick r:id="rId3"/>
                        </a:rPr>
                        <a:t>Virtual Rm 2</a:t>
                      </a:r>
                      <a:endParaRPr lang="en-GB" sz="500" b="1" i="0" u="sng" strike="noStrike">
                        <a:solidFill>
                          <a:srgbClr val="0000FF"/>
                        </a:solidFill>
                        <a:effectLst/>
                        <a:latin typeface="Calibri" panose="020F0502020204030204" pitchFamily="34" charset="0"/>
                      </a:endParaRPr>
                    </a:p>
                  </a:txBody>
                  <a:tcPr marL="2347" marR="2347" marT="2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1" i="0" u="sng" strike="noStrike">
                          <a:solidFill>
                            <a:srgbClr val="0000FF"/>
                          </a:solidFill>
                          <a:effectLst/>
                          <a:latin typeface="Calibri" panose="020F0502020204030204" pitchFamily="34" charset="0"/>
                          <a:hlinkClick r:id="rId4"/>
                        </a:rPr>
                        <a:t>Virtual Rm 3</a:t>
                      </a:r>
                      <a:endParaRPr lang="en-GB" sz="500" b="1" i="0" u="sng" strike="noStrike">
                        <a:solidFill>
                          <a:srgbClr val="0000FF"/>
                        </a:solidFill>
                        <a:effectLst/>
                        <a:latin typeface="Calibri" panose="020F0502020204030204" pitchFamily="34" charset="0"/>
                      </a:endParaRPr>
                    </a:p>
                  </a:txBody>
                  <a:tcPr marL="2347" marR="2347" marT="2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1" i="0" u="sng" strike="noStrike">
                          <a:solidFill>
                            <a:srgbClr val="0000FF"/>
                          </a:solidFill>
                          <a:effectLst/>
                          <a:latin typeface="Calibri" panose="020F0502020204030204" pitchFamily="34" charset="0"/>
                          <a:hlinkClick r:id="rId5"/>
                        </a:rPr>
                        <a:t>Virtual Rm 4</a:t>
                      </a:r>
                      <a:endParaRPr lang="en-GB" sz="500" b="1" i="0" u="sng" strike="noStrike">
                        <a:solidFill>
                          <a:srgbClr val="0000FF"/>
                        </a:solidFill>
                        <a:effectLst/>
                        <a:latin typeface="Calibri" panose="020F0502020204030204" pitchFamily="34" charset="0"/>
                      </a:endParaRPr>
                    </a:p>
                  </a:txBody>
                  <a:tcPr marL="2347" marR="2347" marT="23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1" i="0" u="sng" strike="noStrike">
                          <a:solidFill>
                            <a:srgbClr val="0000FF"/>
                          </a:solidFill>
                          <a:effectLst/>
                          <a:latin typeface="Calibri" panose="020F0502020204030204" pitchFamily="34" charset="0"/>
                          <a:hlinkClick r:id="rId2"/>
                        </a:rPr>
                        <a:t>Virtual Rm 1</a:t>
                      </a:r>
                      <a:endParaRPr lang="en-GB" sz="500" b="1" i="0" u="sng" strike="noStrike">
                        <a:solidFill>
                          <a:srgbClr val="0000FF"/>
                        </a:solidFill>
                        <a:effectLst/>
                        <a:latin typeface="Calibri" panose="020F0502020204030204" pitchFamily="34" charset="0"/>
                      </a:endParaRPr>
                    </a:p>
                  </a:txBody>
                  <a:tcPr marL="2347" marR="2347" marT="23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1" i="0" u="sng" strike="noStrike">
                          <a:solidFill>
                            <a:srgbClr val="0000FF"/>
                          </a:solidFill>
                          <a:effectLst/>
                          <a:latin typeface="Calibri" panose="020F0502020204030204" pitchFamily="34" charset="0"/>
                          <a:hlinkClick r:id="rId3"/>
                        </a:rPr>
                        <a:t>Virtual Rm 2</a:t>
                      </a:r>
                      <a:endParaRPr lang="en-GB" sz="500" b="1" i="0" u="sng" strike="noStrike">
                        <a:solidFill>
                          <a:srgbClr val="0000FF"/>
                        </a:solidFill>
                        <a:effectLst/>
                        <a:latin typeface="Calibri" panose="020F0502020204030204" pitchFamily="34" charset="0"/>
                      </a:endParaRPr>
                    </a:p>
                  </a:txBody>
                  <a:tcPr marL="2347" marR="2347" marT="2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1" i="0" u="sng" strike="noStrike">
                          <a:solidFill>
                            <a:srgbClr val="0000FF"/>
                          </a:solidFill>
                          <a:effectLst/>
                          <a:latin typeface="Calibri" panose="020F0502020204030204" pitchFamily="34" charset="0"/>
                          <a:hlinkClick r:id="rId4"/>
                        </a:rPr>
                        <a:t>Virtual Rm 3</a:t>
                      </a:r>
                      <a:endParaRPr lang="en-GB" sz="500" b="1" i="0" u="sng" strike="noStrike">
                        <a:solidFill>
                          <a:srgbClr val="0000FF"/>
                        </a:solidFill>
                        <a:effectLst/>
                        <a:latin typeface="Calibri" panose="020F0502020204030204" pitchFamily="34" charset="0"/>
                      </a:endParaRPr>
                    </a:p>
                  </a:txBody>
                  <a:tcPr marL="2347" marR="2347" marT="2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1" i="0" u="sng" strike="noStrike">
                          <a:solidFill>
                            <a:srgbClr val="0000FF"/>
                          </a:solidFill>
                          <a:effectLst/>
                          <a:latin typeface="Calibri" panose="020F0502020204030204" pitchFamily="34" charset="0"/>
                          <a:hlinkClick r:id="rId5"/>
                        </a:rPr>
                        <a:t>Virtual Rm 4</a:t>
                      </a:r>
                      <a:endParaRPr lang="en-GB" sz="500" b="1" i="0" u="sng" strike="noStrike">
                        <a:solidFill>
                          <a:srgbClr val="0000FF"/>
                        </a:solidFill>
                        <a:effectLst/>
                        <a:latin typeface="Calibri" panose="020F0502020204030204" pitchFamily="34" charset="0"/>
                      </a:endParaRPr>
                    </a:p>
                  </a:txBody>
                  <a:tcPr marL="2347" marR="2347" marT="23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1" i="0" u="sng" strike="noStrike">
                          <a:solidFill>
                            <a:srgbClr val="0000FF"/>
                          </a:solidFill>
                          <a:effectLst/>
                          <a:latin typeface="Calibri" panose="020F0502020204030204" pitchFamily="34" charset="0"/>
                          <a:hlinkClick r:id="rId2"/>
                        </a:rPr>
                        <a:t>Virtual Rm 1</a:t>
                      </a:r>
                      <a:endParaRPr lang="en-GB" sz="500" b="1" i="0" u="sng" strike="noStrike">
                        <a:solidFill>
                          <a:srgbClr val="0000FF"/>
                        </a:solidFill>
                        <a:effectLst/>
                        <a:latin typeface="Calibri" panose="020F0502020204030204" pitchFamily="34" charset="0"/>
                      </a:endParaRPr>
                    </a:p>
                  </a:txBody>
                  <a:tcPr marL="2347" marR="2347" marT="23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1" i="0" u="sng" strike="noStrike">
                          <a:solidFill>
                            <a:srgbClr val="0000FF"/>
                          </a:solidFill>
                          <a:effectLst/>
                          <a:latin typeface="Calibri" panose="020F0502020204030204" pitchFamily="34" charset="0"/>
                          <a:hlinkClick r:id="rId3"/>
                        </a:rPr>
                        <a:t>Virtual Rm 2</a:t>
                      </a:r>
                      <a:endParaRPr lang="en-GB" sz="500" b="1" i="0" u="sng" strike="noStrike">
                        <a:solidFill>
                          <a:srgbClr val="0000FF"/>
                        </a:solidFill>
                        <a:effectLst/>
                        <a:latin typeface="Calibri" panose="020F0502020204030204" pitchFamily="34" charset="0"/>
                      </a:endParaRPr>
                    </a:p>
                  </a:txBody>
                  <a:tcPr marL="2347" marR="2347" marT="2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1" i="0" u="sng" strike="noStrike">
                          <a:solidFill>
                            <a:srgbClr val="0000FF"/>
                          </a:solidFill>
                          <a:effectLst/>
                          <a:latin typeface="Calibri" panose="020F0502020204030204" pitchFamily="34" charset="0"/>
                          <a:hlinkClick r:id="rId4"/>
                        </a:rPr>
                        <a:t>Virtual Rm 3</a:t>
                      </a:r>
                      <a:endParaRPr lang="en-GB" sz="500" b="1" i="0" u="sng" strike="noStrike">
                        <a:solidFill>
                          <a:srgbClr val="0000FF"/>
                        </a:solidFill>
                        <a:effectLst/>
                        <a:latin typeface="Calibri" panose="020F0502020204030204" pitchFamily="34" charset="0"/>
                      </a:endParaRPr>
                    </a:p>
                  </a:txBody>
                  <a:tcPr marL="2347" marR="2347" marT="2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1" i="0" u="sng" strike="noStrike">
                          <a:solidFill>
                            <a:srgbClr val="0000FF"/>
                          </a:solidFill>
                          <a:effectLst/>
                          <a:latin typeface="Calibri" panose="020F0502020204030204" pitchFamily="34" charset="0"/>
                          <a:hlinkClick r:id="rId5"/>
                        </a:rPr>
                        <a:t>Virtual Rm 4</a:t>
                      </a:r>
                      <a:endParaRPr lang="en-GB" sz="500" b="1" i="0" u="sng" strike="noStrike">
                        <a:solidFill>
                          <a:srgbClr val="0000FF"/>
                        </a:solidFill>
                        <a:effectLst/>
                        <a:latin typeface="Calibri" panose="020F0502020204030204" pitchFamily="34" charset="0"/>
                      </a:endParaRPr>
                    </a:p>
                  </a:txBody>
                  <a:tcPr marL="2347" marR="2347" marT="23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1" i="0" u="sng" strike="noStrike">
                          <a:solidFill>
                            <a:srgbClr val="0000FF"/>
                          </a:solidFill>
                          <a:effectLst/>
                          <a:latin typeface="Calibri" panose="020F0502020204030204" pitchFamily="34" charset="0"/>
                          <a:hlinkClick r:id="rId2"/>
                        </a:rPr>
                        <a:t>Virtual Rm 1</a:t>
                      </a:r>
                      <a:endParaRPr lang="en-GB" sz="500" b="1" i="0" u="sng" strike="noStrike">
                        <a:solidFill>
                          <a:srgbClr val="0000FF"/>
                        </a:solidFill>
                        <a:effectLst/>
                        <a:latin typeface="Calibri" panose="020F0502020204030204" pitchFamily="34" charset="0"/>
                      </a:endParaRPr>
                    </a:p>
                  </a:txBody>
                  <a:tcPr marL="2347" marR="2347" marT="23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1" i="0" u="sng" strike="noStrike">
                          <a:solidFill>
                            <a:srgbClr val="0000FF"/>
                          </a:solidFill>
                          <a:effectLst/>
                          <a:latin typeface="Calibri" panose="020F0502020204030204" pitchFamily="34" charset="0"/>
                          <a:hlinkClick r:id="rId3"/>
                        </a:rPr>
                        <a:t>Virtual Rm 2</a:t>
                      </a:r>
                      <a:endParaRPr lang="en-GB" sz="500" b="1" i="0" u="sng" strike="noStrike">
                        <a:solidFill>
                          <a:srgbClr val="0000FF"/>
                        </a:solidFill>
                        <a:effectLst/>
                        <a:latin typeface="Calibri" panose="020F0502020204030204" pitchFamily="34" charset="0"/>
                      </a:endParaRPr>
                    </a:p>
                  </a:txBody>
                  <a:tcPr marL="2347" marR="2347" marT="2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1" i="0" u="sng" strike="noStrike">
                          <a:solidFill>
                            <a:srgbClr val="0000FF"/>
                          </a:solidFill>
                          <a:effectLst/>
                          <a:latin typeface="Calibri" panose="020F0502020204030204" pitchFamily="34" charset="0"/>
                          <a:hlinkClick r:id="rId4"/>
                        </a:rPr>
                        <a:t>Virtual Rm 3</a:t>
                      </a:r>
                      <a:endParaRPr lang="en-GB" sz="500" b="1" i="0" u="sng" strike="noStrike">
                        <a:solidFill>
                          <a:srgbClr val="0000FF"/>
                        </a:solidFill>
                        <a:effectLst/>
                        <a:latin typeface="Calibri" panose="020F0502020204030204" pitchFamily="34" charset="0"/>
                      </a:endParaRPr>
                    </a:p>
                  </a:txBody>
                  <a:tcPr marL="2347" marR="2347" marT="2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1" i="0" u="sng" strike="noStrike">
                          <a:solidFill>
                            <a:srgbClr val="0000FF"/>
                          </a:solidFill>
                          <a:effectLst/>
                          <a:latin typeface="Calibri" panose="020F0502020204030204" pitchFamily="34" charset="0"/>
                          <a:hlinkClick r:id="rId5"/>
                        </a:rPr>
                        <a:t>Virtual Rm 4</a:t>
                      </a:r>
                      <a:endParaRPr lang="en-GB" sz="500" b="1" i="0" u="sng" strike="noStrike">
                        <a:solidFill>
                          <a:srgbClr val="0000FF"/>
                        </a:solidFill>
                        <a:effectLst/>
                        <a:latin typeface="Calibri" panose="020F0502020204030204" pitchFamily="34" charset="0"/>
                      </a:endParaRPr>
                    </a:p>
                  </a:txBody>
                  <a:tcPr marL="2347" marR="2347" marT="23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extLst>
                  <a:ext uri="{0D108BD9-81ED-4DB2-BD59-A6C34878D82A}">
                    <a16:rowId xmlns:a16="http://schemas.microsoft.com/office/drawing/2014/main" val="162522493"/>
                  </a:ext>
                </a:extLst>
              </a:tr>
              <a:tr h="135251">
                <a:tc>
                  <a:txBody>
                    <a:bodyPr/>
                    <a:lstStyle/>
                    <a:p>
                      <a:pPr algn="ctr" fontAlgn="b"/>
                      <a:r>
                        <a:rPr lang="en-GB" sz="500" b="0" i="0" u="none" strike="noStrike">
                          <a:effectLst/>
                          <a:latin typeface="Calibri" panose="020F0502020204030204" pitchFamily="34" charset="0"/>
                        </a:rPr>
                        <a:t>1:00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22:00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5:00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14:00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solidFill>
                            <a:srgbClr val="000000"/>
                          </a:solidFill>
                          <a:effectLst/>
                          <a:latin typeface="Calibri" panose="020F0502020204030204" pitchFamily="34" charset="0"/>
                        </a:rPr>
                        <a:t>07:00-07:30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rowSpan="2" gridSpan="4">
                  <a:txBody>
                    <a:bodyPr/>
                    <a:lstStyle/>
                    <a:p>
                      <a:pPr algn="ctr" fontAlgn="ctr"/>
                      <a:r>
                        <a:rPr lang="en-GB" sz="500" b="1" i="0" u="none" strike="noStrike">
                          <a:effectLst/>
                          <a:latin typeface="Calibri" panose="020F0502020204030204" pitchFamily="34" charset="0"/>
                        </a:rPr>
                        <a:t>CONTINENTAL BREAKFAST</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gridSpan="4">
                  <a:txBody>
                    <a:bodyPr/>
                    <a:lstStyle/>
                    <a:p>
                      <a:pPr algn="ctr" fontAlgn="ctr"/>
                      <a:r>
                        <a:rPr lang="en-GB" sz="500" b="1" i="0" u="none" strike="noStrike">
                          <a:effectLst/>
                          <a:latin typeface="Calibri" panose="020F0502020204030204" pitchFamily="34" charset="0"/>
                        </a:rPr>
                        <a:t>CONTINENTAL BREAKFAST</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gridSpan="4">
                  <a:txBody>
                    <a:bodyPr/>
                    <a:lstStyle/>
                    <a:p>
                      <a:pPr algn="ctr" fontAlgn="ctr"/>
                      <a:r>
                        <a:rPr lang="en-GB" sz="500" b="1" i="0" u="none" strike="noStrike">
                          <a:effectLst/>
                          <a:latin typeface="Calibri" panose="020F0502020204030204" pitchFamily="34" charset="0"/>
                        </a:rPr>
                        <a:t>CONTINENTAL BREAKFAST</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gridSpan="4">
                  <a:txBody>
                    <a:bodyPr/>
                    <a:lstStyle/>
                    <a:p>
                      <a:pPr algn="ctr" fontAlgn="ctr"/>
                      <a:r>
                        <a:rPr lang="en-GB" sz="500" b="1" i="0" u="none" strike="noStrike">
                          <a:effectLst/>
                          <a:latin typeface="Calibri" panose="020F0502020204030204" pitchFamily="34" charset="0"/>
                        </a:rPr>
                        <a:t>CONTINENTAL BREAKFAST</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extLst>
                  <a:ext uri="{0D108BD9-81ED-4DB2-BD59-A6C34878D82A}">
                    <a16:rowId xmlns:a16="http://schemas.microsoft.com/office/drawing/2014/main" val="1781223798"/>
                  </a:ext>
                </a:extLst>
              </a:tr>
              <a:tr h="135251">
                <a:tc>
                  <a:txBody>
                    <a:bodyPr/>
                    <a:lstStyle/>
                    <a:p>
                      <a:pPr algn="ctr" fontAlgn="b"/>
                      <a:r>
                        <a:rPr lang="en-GB" sz="500" b="0" i="0" u="none" strike="noStrike">
                          <a:effectLst/>
                          <a:latin typeface="Calibri" panose="020F0502020204030204" pitchFamily="34" charset="0"/>
                        </a:rPr>
                        <a:t>1:30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22:30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5:30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14:30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solidFill>
                            <a:srgbClr val="000000"/>
                          </a:solidFill>
                          <a:effectLst/>
                          <a:latin typeface="Calibri" panose="020F0502020204030204" pitchFamily="34" charset="0"/>
                        </a:rPr>
                        <a:t>07:30-08:00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extLst>
                  <a:ext uri="{0D108BD9-81ED-4DB2-BD59-A6C34878D82A}">
                    <a16:rowId xmlns:a16="http://schemas.microsoft.com/office/drawing/2014/main" val="2143409606"/>
                  </a:ext>
                </a:extLst>
              </a:tr>
              <a:tr h="135251">
                <a:tc>
                  <a:txBody>
                    <a:bodyPr/>
                    <a:lstStyle/>
                    <a:p>
                      <a:pPr algn="ctr" fontAlgn="b"/>
                      <a:r>
                        <a:rPr lang="en-GB" sz="500" b="0" i="0" u="none" strike="noStrike">
                          <a:effectLst/>
                          <a:latin typeface="Calibri" panose="020F0502020204030204" pitchFamily="34" charset="0"/>
                        </a:rPr>
                        <a:t>2:00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23:00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6:00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15:00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solidFill>
                            <a:srgbClr val="FFFFFF"/>
                          </a:solidFill>
                          <a:effectLst/>
                          <a:latin typeface="Calibri" panose="020F0502020204030204" pitchFamily="34" charset="0"/>
                        </a:rPr>
                        <a:t>08:00-08:30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4" gridSpan="3">
                  <a:txBody>
                    <a:bodyPr/>
                    <a:lstStyle/>
                    <a:p>
                      <a:pPr algn="ctr" fontAlgn="ctr"/>
                      <a:r>
                        <a:rPr lang="en-GB" sz="500" b="1" i="0" u="none" strike="noStrike">
                          <a:solidFill>
                            <a:srgbClr val="000000"/>
                          </a:solidFill>
                          <a:effectLst/>
                          <a:latin typeface="Calibri" panose="020F0502020204030204" pitchFamily="34" charset="0"/>
                        </a:rPr>
                        <a:t>802 LMSC</a:t>
                      </a:r>
                      <a:br>
                        <a:rPr lang="en-GB" sz="500" b="1" i="0" u="none" strike="noStrike">
                          <a:solidFill>
                            <a:srgbClr val="000000"/>
                          </a:solidFill>
                          <a:effectLst/>
                          <a:latin typeface="Calibri" panose="020F0502020204030204" pitchFamily="34" charset="0"/>
                        </a:rPr>
                      </a:br>
                      <a:r>
                        <a:rPr lang="en-GB" sz="500" b="1" i="0" u="none" strike="noStrike">
                          <a:solidFill>
                            <a:srgbClr val="000000"/>
                          </a:solidFill>
                          <a:effectLst/>
                          <a:latin typeface="Calibri" panose="020F0502020204030204" pitchFamily="34" charset="0"/>
                        </a:rPr>
                        <a:t>OPENING MEETING</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rowSpan="4" hMerge="1">
                  <a:txBody>
                    <a:bodyPr/>
                    <a:lstStyle/>
                    <a:p>
                      <a:endParaRPr lang="en-GB"/>
                    </a:p>
                  </a:txBody>
                  <a:tcPr/>
                </a:tc>
                <a:tc rowSpan="4" hMerge="1">
                  <a:txBody>
                    <a:bodyPr/>
                    <a:lstStyle/>
                    <a:p>
                      <a:endParaRPr lang="en-GB"/>
                    </a:p>
                  </a:txBody>
                  <a:tcPr/>
                </a:tc>
                <a:tc rowSpan="4">
                  <a:txBody>
                    <a:bodyPr/>
                    <a:lstStyle/>
                    <a:p>
                      <a:pPr algn="ctr" fontAlgn="ctr"/>
                      <a:r>
                        <a:rPr lang="en-GB" sz="400" b="1" i="0" u="none" strike="noStrike">
                          <a:effectLst/>
                          <a:latin typeface="Calibri" panose="020F0502020204030204" pitchFamily="34" charset="0"/>
                        </a:rPr>
                        <a:t>AdHoc</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Reqs.</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WG15</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Chair</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Approv.</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GB" sz="400" b="1" i="0" u="none" strike="noStrike">
                          <a:effectLst/>
                          <a:latin typeface="Calibri" panose="020F0502020204030204" pitchFamily="34" charset="0"/>
                        </a:rPr>
                        <a:t>TG4ab</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NG-UWB</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400" b="1" i="0" u="none" strike="noStrike">
                          <a:effectLst/>
                          <a:latin typeface="Calibri" panose="020F0502020204030204" pitchFamily="34" charset="0"/>
                        </a:rPr>
                        <a:t>SC</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IETF</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17FDD"/>
                    </a:solidFill>
                  </a:tcPr>
                </a:tc>
                <a:tc rowSpan="4">
                  <a:txBody>
                    <a:bodyPr/>
                    <a:lstStyle/>
                    <a:p>
                      <a:pPr algn="ctr" fontAlgn="ctr"/>
                      <a:r>
                        <a:rPr lang="en-GB" sz="400" b="1" i="0" u="none" strike="noStrike">
                          <a:effectLst/>
                          <a:latin typeface="Calibri" panose="020F0502020204030204" pitchFamily="34" charset="0"/>
                        </a:rPr>
                        <a:t>TG7a OCC</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4">
                  <a:txBody>
                    <a:bodyPr/>
                    <a:lstStyle/>
                    <a:p>
                      <a:pPr algn="ctr" fontAlgn="ctr"/>
                      <a:r>
                        <a:rPr lang="en-GB" sz="400" b="1" i="0" u="none" strike="noStrike">
                          <a:effectLst/>
                          <a:latin typeface="Calibri" panose="020F0502020204030204" pitchFamily="34" charset="0"/>
                        </a:rPr>
                        <a:t>AdHoc</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Needs</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WG15</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Chair</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Approv.</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2" gridSpan="4">
                  <a:txBody>
                    <a:bodyPr/>
                    <a:lstStyle/>
                    <a:p>
                      <a:pPr algn="ctr" fontAlgn="ctr"/>
                      <a:r>
                        <a:rPr lang="en-GB" sz="400" b="1" i="0" u="none" strike="noStrike">
                          <a:solidFill>
                            <a:srgbClr val="FFFFFF"/>
                          </a:solidFill>
                          <a:effectLst/>
                          <a:latin typeface="Calibri" panose="020F0502020204030204" pitchFamily="34" charset="0"/>
                        </a:rPr>
                        <a:t>802.15 AC Meeting</a:t>
                      </a:r>
                      <a:br>
                        <a:rPr lang="en-GB" sz="400" b="1" i="0" u="none" strike="noStrike">
                          <a:solidFill>
                            <a:srgbClr val="FFFFFF"/>
                          </a:solidFill>
                          <a:effectLst/>
                          <a:latin typeface="Calibri" panose="020F0502020204030204" pitchFamily="34" charset="0"/>
                        </a:rPr>
                      </a:br>
                      <a:r>
                        <a:rPr lang="en-GB" sz="400" b="1" i="0" u="none" strike="noStrike">
                          <a:solidFill>
                            <a:srgbClr val="FFFFFF"/>
                          </a:solidFill>
                          <a:effectLst/>
                          <a:latin typeface="Calibri" panose="020F0502020204030204" pitchFamily="34" charset="0"/>
                        </a:rPr>
                        <a:t>(Virtual Rm 1)</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4">
                  <a:txBody>
                    <a:bodyPr/>
                    <a:lstStyle/>
                    <a:p>
                      <a:pPr algn="ctr" fontAlgn="ctr"/>
                      <a:r>
                        <a:rPr lang="en-GB" sz="400" b="1" i="0" u="none" strike="noStrike">
                          <a:effectLst/>
                          <a:latin typeface="Calibri" panose="020F0502020204030204" pitchFamily="34" charset="0"/>
                        </a:rPr>
                        <a:t>TG4ab</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NG-UWB</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400" b="1" i="0" u="none" strike="noStrike">
                          <a:solidFill>
                            <a:srgbClr val="FFFFFF"/>
                          </a:solidFill>
                          <a:effectLst/>
                          <a:latin typeface="Calibri" panose="020F0502020204030204" pitchFamily="34" charset="0"/>
                        </a:rPr>
                        <a:t>TG6ma</a:t>
                      </a:r>
                      <a:br>
                        <a:rPr lang="en-GB" sz="400" b="1" i="0" u="none" strike="noStrike">
                          <a:solidFill>
                            <a:srgbClr val="FFFFFF"/>
                          </a:solidFill>
                          <a:effectLst/>
                          <a:latin typeface="Calibri" panose="020F0502020204030204" pitchFamily="34" charset="0"/>
                        </a:rPr>
                      </a:br>
                      <a:r>
                        <a:rPr lang="en-GB" sz="400" b="1" i="0" u="none" strike="noStrike">
                          <a:solidFill>
                            <a:srgbClr val="FFFFFF"/>
                          </a:solidFill>
                          <a:effectLst/>
                          <a:latin typeface="Calibri" panose="020F0502020204030204" pitchFamily="34" charset="0"/>
                        </a:rPr>
                        <a:t>BAN/</a:t>
                      </a:r>
                      <a:br>
                        <a:rPr lang="en-GB" sz="400" b="1" i="0" u="none" strike="noStrike">
                          <a:solidFill>
                            <a:srgbClr val="FFFFFF"/>
                          </a:solidFill>
                          <a:effectLst/>
                          <a:latin typeface="Calibri" panose="020F0502020204030204" pitchFamily="34" charset="0"/>
                        </a:rPr>
                      </a:br>
                      <a:r>
                        <a:rPr lang="en-GB" sz="400" b="1" i="0" u="none" strike="noStrike">
                          <a:solidFill>
                            <a:srgbClr val="FFFFFF"/>
                          </a:solidFill>
                          <a:effectLst/>
                          <a:latin typeface="Calibri" panose="020F0502020204030204" pitchFamily="34" charset="0"/>
                        </a:rPr>
                        <a:t>VAN</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GB" sz="400" b="1" i="0" u="none" strike="noStrike">
                          <a:effectLst/>
                          <a:latin typeface="Calibri" panose="020F0502020204030204" pitchFamily="34" charset="0"/>
                        </a:rPr>
                        <a:t>TG7a OCC</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4">
                  <a:txBody>
                    <a:bodyPr/>
                    <a:lstStyle/>
                    <a:p>
                      <a:pPr algn="ctr" fontAlgn="ctr"/>
                      <a:r>
                        <a:rPr lang="en-GB" sz="400" b="1" i="0" u="none" strike="noStrike">
                          <a:effectLst/>
                          <a:latin typeface="Calibri" panose="020F0502020204030204" pitchFamily="34" charset="0"/>
                        </a:rPr>
                        <a:t>AdHoc</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Reqs.</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WG15</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Chair</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Approv.</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extLst>
                  <a:ext uri="{0D108BD9-81ED-4DB2-BD59-A6C34878D82A}">
                    <a16:rowId xmlns:a16="http://schemas.microsoft.com/office/drawing/2014/main" val="1423827865"/>
                  </a:ext>
                </a:extLst>
              </a:tr>
              <a:tr h="135251">
                <a:tc>
                  <a:txBody>
                    <a:bodyPr/>
                    <a:lstStyle/>
                    <a:p>
                      <a:pPr algn="ctr" fontAlgn="b"/>
                      <a:r>
                        <a:rPr lang="en-GB" sz="500" b="0" i="0" u="none" strike="noStrike">
                          <a:effectLst/>
                          <a:latin typeface="Calibri" panose="020F0502020204030204" pitchFamily="34" charset="0"/>
                        </a:rPr>
                        <a:t>2:30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23:30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6:30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15:30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solidFill>
                            <a:srgbClr val="FFFFFF"/>
                          </a:solidFill>
                          <a:effectLst/>
                          <a:latin typeface="Calibri" panose="020F0502020204030204" pitchFamily="34" charset="0"/>
                        </a:rPr>
                        <a:t>08:30-09:00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extLst>
                  <a:ext uri="{0D108BD9-81ED-4DB2-BD59-A6C34878D82A}">
                    <a16:rowId xmlns:a16="http://schemas.microsoft.com/office/drawing/2014/main" val="2320960785"/>
                  </a:ext>
                </a:extLst>
              </a:tr>
              <a:tr h="135251">
                <a:tc>
                  <a:txBody>
                    <a:bodyPr/>
                    <a:lstStyle/>
                    <a:p>
                      <a:pPr algn="ctr" fontAlgn="b"/>
                      <a:r>
                        <a:rPr lang="en-GB" sz="500" b="0" i="0" u="none" strike="noStrike">
                          <a:effectLst/>
                          <a:latin typeface="Calibri" panose="020F0502020204030204" pitchFamily="34" charset="0"/>
                        </a:rPr>
                        <a:t>3:00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0:00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7:00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16:00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solidFill>
                            <a:srgbClr val="FFFFFF"/>
                          </a:solidFill>
                          <a:effectLst/>
                          <a:latin typeface="Calibri" panose="020F0502020204030204" pitchFamily="34" charset="0"/>
                        </a:rPr>
                        <a:t>09:00-09:30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algn="ctr" fontAlgn="ctr"/>
                      <a:r>
                        <a:rPr lang="en-GB" sz="400" b="1" i="0" u="none" strike="noStrike">
                          <a:solidFill>
                            <a:srgbClr val="FFFFFF"/>
                          </a:solidFill>
                          <a:effectLst/>
                          <a:latin typeface="Calibri" panose="020F0502020204030204" pitchFamily="34" charset="0"/>
                        </a:rPr>
                        <a:t>TG3mb</a:t>
                      </a:r>
                      <a:br>
                        <a:rPr lang="en-GB" sz="400" b="1" i="0" u="none" strike="noStrike">
                          <a:solidFill>
                            <a:srgbClr val="FFFFFF"/>
                          </a:solidFill>
                          <a:effectLst/>
                          <a:latin typeface="Calibri" panose="020F0502020204030204" pitchFamily="34" charset="0"/>
                        </a:rPr>
                      </a:br>
                      <a:r>
                        <a:rPr lang="en-GB" sz="400" b="1" i="0" u="none" strike="noStrike">
                          <a:solidFill>
                            <a:srgbClr val="FFFFFF"/>
                          </a:solidFill>
                          <a:effectLst/>
                          <a:latin typeface="Calibri" panose="020F0502020204030204" pitchFamily="34" charset="0"/>
                        </a:rPr>
                        <a:t>HDR</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0000"/>
                    </a:solidFill>
                  </a:tcPr>
                </a:tc>
                <a:tc rowSpan="2">
                  <a:txBody>
                    <a:bodyPr/>
                    <a:lstStyle/>
                    <a:p>
                      <a:pPr algn="ctr" fontAlgn="ctr"/>
                      <a:r>
                        <a:rPr lang="en-GB" sz="400" b="1" i="0" u="none" strike="noStrike">
                          <a:solidFill>
                            <a:srgbClr val="FFFFFF"/>
                          </a:solidFill>
                          <a:effectLst/>
                          <a:latin typeface="Calibri" panose="020F0502020204030204" pitchFamily="34" charset="0"/>
                        </a:rPr>
                        <a:t>TG6ma</a:t>
                      </a:r>
                      <a:br>
                        <a:rPr lang="en-GB" sz="400" b="1" i="0" u="none" strike="noStrike">
                          <a:solidFill>
                            <a:srgbClr val="FFFFFF"/>
                          </a:solidFill>
                          <a:effectLst/>
                          <a:latin typeface="Calibri" panose="020F0502020204030204" pitchFamily="34" charset="0"/>
                        </a:rPr>
                      </a:br>
                      <a:r>
                        <a:rPr lang="en-GB" sz="400" b="1" i="0" u="none" strike="noStrike">
                          <a:solidFill>
                            <a:srgbClr val="FFFFFF"/>
                          </a:solidFill>
                          <a:effectLst/>
                          <a:latin typeface="Calibri" panose="020F0502020204030204" pitchFamily="34" charset="0"/>
                        </a:rPr>
                        <a:t>BAN/</a:t>
                      </a:r>
                      <a:br>
                        <a:rPr lang="en-GB" sz="400" b="1" i="0" u="none" strike="noStrike">
                          <a:solidFill>
                            <a:srgbClr val="FFFFFF"/>
                          </a:solidFill>
                          <a:effectLst/>
                          <a:latin typeface="Calibri" panose="020F0502020204030204" pitchFamily="34" charset="0"/>
                        </a:rPr>
                      </a:br>
                      <a:r>
                        <a:rPr lang="en-GB" sz="400" b="1" i="0" u="none" strike="noStrike">
                          <a:solidFill>
                            <a:srgbClr val="FFFFFF"/>
                          </a:solidFill>
                          <a:effectLst/>
                          <a:latin typeface="Calibri" panose="020F0502020204030204" pitchFamily="34" charset="0"/>
                        </a:rPr>
                        <a:t>VAN</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2">
                  <a:txBody>
                    <a:bodyPr/>
                    <a:lstStyle/>
                    <a:p>
                      <a:pPr algn="ctr" fontAlgn="ctr"/>
                      <a:r>
                        <a:rPr lang="en-GB" sz="400" b="1" i="0" u="none" strike="noStrike">
                          <a:effectLst/>
                          <a:latin typeface="Calibri" panose="020F0502020204030204" pitchFamily="34" charset="0"/>
                        </a:rPr>
                        <a:t>TG7a OCC</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2">
                  <a:txBody>
                    <a:bodyPr/>
                    <a:lstStyle/>
                    <a:p>
                      <a:pPr algn="ctr" fontAlgn="ctr"/>
                      <a:r>
                        <a:rPr lang="en-GB" sz="400" b="1" i="0" u="none" strike="noStrike">
                          <a:effectLst/>
                          <a:latin typeface="Calibri" panose="020F0502020204030204" pitchFamily="34" charset="0"/>
                        </a:rPr>
                        <a:t>AdHoc</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Reqs.</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WG15</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Chair</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Approv.</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extLst>
                  <a:ext uri="{0D108BD9-81ED-4DB2-BD59-A6C34878D82A}">
                    <a16:rowId xmlns:a16="http://schemas.microsoft.com/office/drawing/2014/main" val="1778137632"/>
                  </a:ext>
                </a:extLst>
              </a:tr>
              <a:tr h="395028">
                <a:tc>
                  <a:txBody>
                    <a:bodyPr/>
                    <a:lstStyle/>
                    <a:p>
                      <a:pPr algn="ctr" fontAlgn="b"/>
                      <a:r>
                        <a:rPr lang="en-GB" sz="500" b="0" i="0" u="none" strike="noStrike">
                          <a:effectLst/>
                          <a:latin typeface="Calibri" panose="020F0502020204030204" pitchFamily="34" charset="0"/>
                        </a:rPr>
                        <a:t>3:30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0:30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7:30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16:30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solidFill>
                            <a:srgbClr val="FFFFFF"/>
                          </a:solidFill>
                          <a:effectLst/>
                          <a:latin typeface="Calibri" panose="020F0502020204030204" pitchFamily="34" charset="0"/>
                        </a:rPr>
                        <a:t>09:30-10:00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extLst>
                  <a:ext uri="{0D108BD9-81ED-4DB2-BD59-A6C34878D82A}">
                    <a16:rowId xmlns:a16="http://schemas.microsoft.com/office/drawing/2014/main" val="2986731334"/>
                  </a:ext>
                </a:extLst>
              </a:tr>
              <a:tr h="135251">
                <a:tc>
                  <a:txBody>
                    <a:bodyPr/>
                    <a:lstStyle/>
                    <a:p>
                      <a:pPr algn="ctr" fontAlgn="b"/>
                      <a:r>
                        <a:rPr lang="en-GB" sz="500" b="0" i="0" u="none" strike="noStrike">
                          <a:effectLst/>
                          <a:latin typeface="Calibri" panose="020F0502020204030204" pitchFamily="34" charset="0"/>
                        </a:rPr>
                        <a:t>4:00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1:00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8:00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17:00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effectLst/>
                          <a:latin typeface="Calibri" panose="020F0502020204030204" pitchFamily="34" charset="0"/>
                        </a:rPr>
                        <a:t>10:00-10:30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ctr" fontAlgn="ctr"/>
                      <a:r>
                        <a:rPr lang="en-GB" sz="500" b="1" i="0" u="none" strike="noStrike">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gridSpan="4">
                  <a:txBody>
                    <a:bodyPr/>
                    <a:lstStyle/>
                    <a:p>
                      <a:pPr algn="ctr" fontAlgn="ctr"/>
                      <a:r>
                        <a:rPr lang="en-GB" sz="400" b="1" i="0" u="none" strike="noStrike">
                          <a:effectLst/>
                          <a:latin typeface="Calibri" panose="020F0502020204030204" pitchFamily="34" charset="0"/>
                        </a:rPr>
                        <a:t>Break</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400" b="1" i="0" u="none" strike="noStrike">
                          <a:effectLst/>
                          <a:latin typeface="Calibri" panose="020F0502020204030204" pitchFamily="34" charset="0"/>
                        </a:rPr>
                        <a:t>Break</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400" b="1" i="0" u="none" strike="noStrike">
                          <a:effectLst/>
                          <a:latin typeface="Calibri" panose="020F0502020204030204" pitchFamily="34" charset="0"/>
                        </a:rPr>
                        <a:t>Break</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400" b="1" i="0" u="none" strike="noStrike">
                          <a:effectLst/>
                          <a:latin typeface="Calibri" panose="020F0502020204030204" pitchFamily="34" charset="0"/>
                        </a:rPr>
                        <a:t>Break</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extLst>
                  <a:ext uri="{0D108BD9-81ED-4DB2-BD59-A6C34878D82A}">
                    <a16:rowId xmlns:a16="http://schemas.microsoft.com/office/drawing/2014/main" val="2506518082"/>
                  </a:ext>
                </a:extLst>
              </a:tr>
              <a:tr h="135251">
                <a:tc>
                  <a:txBody>
                    <a:bodyPr/>
                    <a:lstStyle/>
                    <a:p>
                      <a:pPr algn="ctr" fontAlgn="b"/>
                      <a:r>
                        <a:rPr lang="en-GB" sz="500" b="0" i="0" u="none" strike="noStrike">
                          <a:effectLst/>
                          <a:latin typeface="Calibri" panose="020F0502020204030204" pitchFamily="34" charset="0"/>
                        </a:rPr>
                        <a:t>4:30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1:30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8:30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17:30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solidFill>
                            <a:srgbClr val="FFFFFF"/>
                          </a:solidFill>
                          <a:effectLst/>
                          <a:latin typeface="Calibri" panose="020F0502020204030204" pitchFamily="34" charset="0"/>
                        </a:rPr>
                        <a:t>10:30-11:00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rowSpan="4" gridSpan="4">
                  <a:txBody>
                    <a:bodyPr/>
                    <a:lstStyle/>
                    <a:p>
                      <a:pPr algn="ctr" fontAlgn="ctr"/>
                      <a:r>
                        <a:rPr lang="en-GB" sz="500" b="1" i="0" u="none" strike="noStrike">
                          <a:solidFill>
                            <a:srgbClr val="FFFFFF"/>
                          </a:solidFill>
                          <a:effectLst/>
                          <a:latin typeface="Calibri" panose="020F0502020204030204" pitchFamily="34" charset="0"/>
                        </a:rPr>
                        <a:t>802.15 WG Opening Plenary</a:t>
                      </a:r>
                      <a:br>
                        <a:rPr lang="en-GB" sz="500" b="1" i="0" u="none" strike="noStrike">
                          <a:solidFill>
                            <a:srgbClr val="FFFFFF"/>
                          </a:solidFill>
                          <a:effectLst/>
                          <a:latin typeface="Calibri" panose="020F0502020204030204" pitchFamily="34" charset="0"/>
                        </a:rPr>
                      </a:br>
                      <a:r>
                        <a:rPr lang="en-GB" sz="500" b="1" i="0" u="none" strike="noStrike">
                          <a:solidFill>
                            <a:srgbClr val="FFFFFF"/>
                          </a:solidFill>
                          <a:effectLst/>
                          <a:latin typeface="Calibri" panose="020F0502020204030204" pitchFamily="34" charset="0"/>
                        </a:rPr>
                        <a:t>(Virtual Rm 1)</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4" hMerge="1">
                  <a:txBody>
                    <a:bodyPr/>
                    <a:lstStyle/>
                    <a:p>
                      <a:endParaRPr lang="en-GB"/>
                    </a:p>
                  </a:txBody>
                  <a:tcPr/>
                </a:tc>
                <a:tc rowSpan="4" hMerge="1">
                  <a:txBody>
                    <a:bodyPr/>
                    <a:lstStyle/>
                    <a:p>
                      <a:endParaRPr lang="en-GB"/>
                    </a:p>
                  </a:txBody>
                  <a:tcPr/>
                </a:tc>
                <a:tc rowSpan="4" hMerge="1">
                  <a:txBody>
                    <a:bodyPr/>
                    <a:lstStyle/>
                    <a:p>
                      <a:endParaRPr lang="en-GB"/>
                    </a:p>
                  </a:txBody>
                  <a:tcPr/>
                </a:tc>
                <a:tc rowSpan="4">
                  <a:txBody>
                    <a:bodyPr/>
                    <a:lstStyle/>
                    <a:p>
                      <a:pPr algn="ctr" fontAlgn="ctr"/>
                      <a:r>
                        <a:rPr lang="en-GB" sz="400" b="1" i="0" u="none" strike="noStrike">
                          <a:effectLst/>
                          <a:latin typeface="Calibri" panose="020F0502020204030204" pitchFamily="34" charset="0"/>
                        </a:rPr>
                        <a:t>TG4ab</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NG-UWB</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400" b="1" i="0" u="none" strike="noStrike">
                          <a:effectLst/>
                          <a:latin typeface="Calibri" panose="020F0502020204030204" pitchFamily="34" charset="0"/>
                        </a:rPr>
                        <a:t>TG4ac</a:t>
                      </a:r>
                      <a:br>
                        <a:rPr lang="en-GB" sz="400" b="1" i="0" u="none" strike="noStrike">
                          <a:effectLst/>
                          <a:latin typeface="Calibri" panose="020F0502020204030204" pitchFamily="34" charset="0"/>
                        </a:rPr>
                      </a:br>
                      <a:r>
                        <a:rPr lang="en-GB" sz="300" b="1" i="0" u="none" strike="noStrike">
                          <a:effectLst/>
                          <a:latin typeface="Calibri" panose="020F0502020204030204" pitchFamily="34" charset="0"/>
                        </a:rPr>
                        <a:t>Privacy</a:t>
                      </a:r>
                      <a:endParaRPr lang="en-GB" sz="400" b="1" i="0" u="none" strike="noStrike">
                        <a:effectLst/>
                        <a:latin typeface="Calibri" panose="020F0502020204030204" pitchFamily="34" charset="0"/>
                      </a:endParaRP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a:txBody>
                    <a:bodyPr/>
                    <a:lstStyle/>
                    <a:p>
                      <a:pPr algn="ctr" fontAlgn="ctr"/>
                      <a:r>
                        <a:rPr lang="en-GB" sz="400" b="1" i="0" u="none" strike="noStrike">
                          <a:effectLst/>
                          <a:latin typeface="Calibri" panose="020F0502020204030204" pitchFamily="34" charset="0"/>
                        </a:rPr>
                        <a:t>SC</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MAINT</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algn="ctr" fontAlgn="ctr"/>
                      <a:r>
                        <a:rPr lang="en-GB" sz="400" b="1" i="0" u="none" strike="noStrike">
                          <a:effectLst/>
                          <a:latin typeface="Calibri" panose="020F0502020204030204" pitchFamily="34" charset="0"/>
                        </a:rPr>
                        <a:t>AdHoc</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Needs</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WG15</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Chair</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Approv.</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2" gridSpan="4">
                  <a:txBody>
                    <a:bodyPr/>
                    <a:lstStyle/>
                    <a:p>
                      <a:pPr algn="ctr" fontAlgn="ctr"/>
                      <a:r>
                        <a:rPr lang="en-GB" sz="400" b="1" i="0" u="none" strike="noStrike">
                          <a:solidFill>
                            <a:srgbClr val="FFFFFF"/>
                          </a:solidFill>
                          <a:effectLst/>
                          <a:latin typeface="Calibri" panose="020F0502020204030204" pitchFamily="34" charset="0"/>
                        </a:rPr>
                        <a:t>802.15 WG Midweek Plenary (Virtual Rm 1)</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4">
                  <a:txBody>
                    <a:bodyPr/>
                    <a:lstStyle/>
                    <a:p>
                      <a:pPr algn="ctr" fontAlgn="ctr"/>
                      <a:r>
                        <a:rPr lang="en-GB" sz="400" b="1" i="0" u="none" strike="noStrike">
                          <a:effectLst/>
                          <a:latin typeface="Calibri" panose="020F0502020204030204" pitchFamily="34" charset="0"/>
                        </a:rPr>
                        <a:t>TG4ab</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NG-UWB</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400" b="1" i="0" u="none" strike="noStrike">
                          <a:effectLst/>
                          <a:latin typeface="Calibri" panose="020F0502020204030204" pitchFamily="34" charset="0"/>
                        </a:rPr>
                        <a:t>TG16t</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LicNB</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GB" sz="400" b="1" i="0" u="none" strike="noStrike">
                          <a:solidFill>
                            <a:srgbClr val="FFFFFF"/>
                          </a:solidFill>
                          <a:effectLst/>
                          <a:latin typeface="Calibri" panose="020F0502020204030204" pitchFamily="34" charset="0"/>
                        </a:rPr>
                        <a:t>IG</a:t>
                      </a:r>
                      <a:br>
                        <a:rPr lang="en-GB" sz="400" b="1" i="0" u="none" strike="noStrike">
                          <a:solidFill>
                            <a:srgbClr val="FFFFFF"/>
                          </a:solidFill>
                          <a:effectLst/>
                          <a:latin typeface="Calibri" panose="020F0502020204030204" pitchFamily="34" charset="0"/>
                        </a:rPr>
                      </a:br>
                      <a:r>
                        <a:rPr lang="en-GB" sz="400" b="1" i="0" u="none" strike="noStrike">
                          <a:solidFill>
                            <a:srgbClr val="FFFFFF"/>
                          </a:solidFill>
                          <a:effectLst/>
                          <a:latin typeface="Calibri" panose="020F0502020204030204" pitchFamily="34" charset="0"/>
                        </a:rPr>
                        <a:t>SUN PHYs</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rowSpan="4">
                  <a:txBody>
                    <a:bodyPr/>
                    <a:lstStyle/>
                    <a:p>
                      <a:pPr algn="ctr" fontAlgn="ctr"/>
                      <a:r>
                        <a:rPr lang="en-GB" sz="400" b="1" i="0" u="none" strike="noStrike">
                          <a:effectLst/>
                          <a:latin typeface="Calibri" panose="020F0502020204030204" pitchFamily="34" charset="0"/>
                        </a:rPr>
                        <a:t>AdHoc</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Needs</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WG15</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Chair</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Approv.</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extLst>
                  <a:ext uri="{0D108BD9-81ED-4DB2-BD59-A6C34878D82A}">
                    <a16:rowId xmlns:a16="http://schemas.microsoft.com/office/drawing/2014/main" val="1976445254"/>
                  </a:ext>
                </a:extLst>
              </a:tr>
              <a:tr h="135251">
                <a:tc>
                  <a:txBody>
                    <a:bodyPr/>
                    <a:lstStyle/>
                    <a:p>
                      <a:pPr algn="ctr" fontAlgn="b"/>
                      <a:r>
                        <a:rPr lang="en-GB" sz="500" b="0" i="0" u="none" strike="noStrike">
                          <a:effectLst/>
                          <a:latin typeface="Calibri" panose="020F0502020204030204" pitchFamily="34" charset="0"/>
                        </a:rPr>
                        <a:t>5:00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2:00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9:00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18:00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solidFill>
                            <a:srgbClr val="FFFFFF"/>
                          </a:solidFill>
                          <a:effectLst/>
                          <a:latin typeface="Calibri" panose="020F0502020204030204" pitchFamily="34" charset="0"/>
                        </a:rPr>
                        <a:t>11:00-11:30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extLst>
                  <a:ext uri="{0D108BD9-81ED-4DB2-BD59-A6C34878D82A}">
                    <a16:rowId xmlns:a16="http://schemas.microsoft.com/office/drawing/2014/main" val="2291143943"/>
                  </a:ext>
                </a:extLst>
              </a:tr>
              <a:tr h="135251">
                <a:tc>
                  <a:txBody>
                    <a:bodyPr/>
                    <a:lstStyle/>
                    <a:p>
                      <a:pPr algn="ctr" fontAlgn="b"/>
                      <a:r>
                        <a:rPr lang="en-GB" sz="500" b="0" i="0" u="none" strike="noStrike">
                          <a:effectLst/>
                          <a:latin typeface="Calibri" panose="020F0502020204030204" pitchFamily="34" charset="0"/>
                        </a:rPr>
                        <a:t>5:30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2:30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9:30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18:30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solidFill>
                            <a:srgbClr val="FFFFFF"/>
                          </a:solidFill>
                          <a:effectLst/>
                          <a:latin typeface="Calibri" panose="020F0502020204030204" pitchFamily="34" charset="0"/>
                        </a:rPr>
                        <a:t>11:30-12:00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rowSpan="2" gridSpan="4">
                  <a:txBody>
                    <a:bodyPr/>
                    <a:lstStyle/>
                    <a:p>
                      <a:pPr algn="ctr" fontAlgn="ctr"/>
                      <a:r>
                        <a:rPr lang="en-GB" sz="400" b="1" i="0" u="none" strike="noStrike">
                          <a:solidFill>
                            <a:srgbClr val="FFFFFF"/>
                          </a:solidFill>
                          <a:effectLst/>
                          <a:latin typeface="Calibri" panose="020F0502020204030204" pitchFamily="34" charset="0"/>
                        </a:rPr>
                        <a:t>WNG</a:t>
                      </a:r>
                      <a:br>
                        <a:rPr lang="en-GB" sz="400" b="1" i="0" u="none" strike="noStrike">
                          <a:solidFill>
                            <a:srgbClr val="FFFFFF"/>
                          </a:solidFill>
                          <a:effectLst/>
                          <a:latin typeface="Calibri" panose="020F0502020204030204" pitchFamily="34" charset="0"/>
                        </a:rPr>
                      </a:br>
                      <a:r>
                        <a:rPr lang="en-GB" sz="400" b="1" i="0" u="none" strike="noStrike">
                          <a:solidFill>
                            <a:srgbClr val="FFFFFF"/>
                          </a:solidFill>
                          <a:effectLst/>
                          <a:latin typeface="Calibri" panose="020F0502020204030204" pitchFamily="34" charset="0"/>
                        </a:rPr>
                        <a:t>(Virtual Rm 1)</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extLst>
                  <a:ext uri="{0D108BD9-81ED-4DB2-BD59-A6C34878D82A}">
                    <a16:rowId xmlns:a16="http://schemas.microsoft.com/office/drawing/2014/main" val="2709280749"/>
                  </a:ext>
                </a:extLst>
              </a:tr>
              <a:tr h="135251">
                <a:tc>
                  <a:txBody>
                    <a:bodyPr/>
                    <a:lstStyle/>
                    <a:p>
                      <a:pPr algn="ctr" fontAlgn="b"/>
                      <a:r>
                        <a:rPr lang="en-GB" sz="500" b="0" i="0" u="none" strike="noStrike">
                          <a:effectLst/>
                          <a:latin typeface="Calibri" panose="020F0502020204030204" pitchFamily="34" charset="0"/>
                        </a:rPr>
                        <a:t>6:00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3:00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10:00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19:00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solidFill>
                            <a:srgbClr val="FFFFFF"/>
                          </a:solidFill>
                          <a:effectLst/>
                          <a:latin typeface="Calibri" panose="020F0502020204030204" pitchFamily="34" charset="0"/>
                        </a:rPr>
                        <a:t>12:00-12:30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extLst>
                  <a:ext uri="{0D108BD9-81ED-4DB2-BD59-A6C34878D82A}">
                    <a16:rowId xmlns:a16="http://schemas.microsoft.com/office/drawing/2014/main" val="1022303690"/>
                  </a:ext>
                </a:extLst>
              </a:tr>
              <a:tr h="135251">
                <a:tc>
                  <a:txBody>
                    <a:bodyPr/>
                    <a:lstStyle/>
                    <a:p>
                      <a:pPr algn="ctr" fontAlgn="b"/>
                      <a:r>
                        <a:rPr lang="en-GB" sz="500" b="0" i="0" u="none" strike="noStrike">
                          <a:effectLst/>
                          <a:latin typeface="Calibri" panose="020F0502020204030204" pitchFamily="34" charset="0"/>
                        </a:rPr>
                        <a:t>6:30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3:30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10:30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19:30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solidFill>
                            <a:srgbClr val="000000"/>
                          </a:solidFill>
                          <a:effectLst/>
                          <a:latin typeface="Calibri" panose="020F0502020204030204" pitchFamily="34" charset="0"/>
                        </a:rPr>
                        <a:t>12:30-13:00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GB" sz="500" b="1" i="0" u="none" strike="noStrike">
                          <a:effectLst/>
                          <a:latin typeface="Calibri" panose="020F0502020204030204" pitchFamily="34" charset="0"/>
                        </a:rPr>
                        <a:t>LUNCH</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gridSpan="4">
                  <a:txBody>
                    <a:bodyPr/>
                    <a:lstStyle/>
                    <a:p>
                      <a:pPr algn="ctr" fontAlgn="ctr"/>
                      <a:r>
                        <a:rPr lang="en-GB" sz="500" b="1" i="0" u="none" strike="noStrike">
                          <a:effectLst/>
                          <a:latin typeface="Calibri" panose="020F0502020204030204" pitchFamily="34" charset="0"/>
                        </a:rPr>
                        <a:t>LUNCH</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gridSpan="4">
                  <a:txBody>
                    <a:bodyPr/>
                    <a:lstStyle/>
                    <a:p>
                      <a:pPr algn="ctr" fontAlgn="ctr"/>
                      <a:r>
                        <a:rPr lang="en-GB" sz="500" b="1" i="0" u="none" strike="noStrike">
                          <a:effectLst/>
                          <a:latin typeface="Calibri" panose="020F0502020204030204" pitchFamily="34" charset="0"/>
                        </a:rPr>
                        <a:t>LUNCH</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gridSpan="4">
                  <a:txBody>
                    <a:bodyPr/>
                    <a:lstStyle/>
                    <a:p>
                      <a:pPr algn="ctr" fontAlgn="ctr"/>
                      <a:r>
                        <a:rPr lang="en-GB" sz="500" b="1" i="0" u="none" strike="noStrike">
                          <a:effectLst/>
                          <a:latin typeface="Calibri" panose="020F0502020204030204" pitchFamily="34" charset="0"/>
                        </a:rPr>
                        <a:t>LUNCH</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extLst>
                  <a:ext uri="{0D108BD9-81ED-4DB2-BD59-A6C34878D82A}">
                    <a16:rowId xmlns:a16="http://schemas.microsoft.com/office/drawing/2014/main" val="2336259177"/>
                  </a:ext>
                </a:extLst>
              </a:tr>
              <a:tr h="135251">
                <a:tc>
                  <a:txBody>
                    <a:bodyPr/>
                    <a:lstStyle/>
                    <a:p>
                      <a:pPr algn="ctr" fontAlgn="b"/>
                      <a:r>
                        <a:rPr lang="en-GB" sz="500" b="0" i="0" u="none" strike="noStrike">
                          <a:effectLst/>
                          <a:latin typeface="Calibri" panose="020F0502020204030204" pitchFamily="34" charset="0"/>
                        </a:rPr>
                        <a:t>7:00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4:00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11:00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20:00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solidFill>
                            <a:srgbClr val="000000"/>
                          </a:solidFill>
                          <a:effectLst/>
                          <a:latin typeface="Calibri" panose="020F0502020204030204" pitchFamily="34" charset="0"/>
                        </a:rPr>
                        <a:t>13:00-13:30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rowSpan="10" gridSpan="3">
                  <a:txBody>
                    <a:bodyPr/>
                    <a:lstStyle/>
                    <a:p>
                      <a:pPr algn="ctr" fontAlgn="ctr"/>
                      <a:r>
                        <a:rPr lang="en-GB" sz="500" b="1" i="0" u="none" strike="noStrike">
                          <a:solidFill>
                            <a:srgbClr val="000000"/>
                          </a:solidFill>
                          <a:effectLst/>
                          <a:latin typeface="Calibri" panose="020F0502020204030204" pitchFamily="34" charset="0"/>
                        </a:rPr>
                        <a:t>802 LMSC</a:t>
                      </a:r>
                      <a:br>
                        <a:rPr lang="en-GB" sz="500" b="1" i="0" u="none" strike="noStrike">
                          <a:solidFill>
                            <a:srgbClr val="000000"/>
                          </a:solidFill>
                          <a:effectLst/>
                          <a:latin typeface="Calibri" panose="020F0502020204030204" pitchFamily="34" charset="0"/>
                        </a:rPr>
                      </a:br>
                      <a:r>
                        <a:rPr lang="en-GB" sz="500" b="1" i="0" u="none" strike="noStrike">
                          <a:solidFill>
                            <a:srgbClr val="000000"/>
                          </a:solidFill>
                          <a:effectLst/>
                          <a:latin typeface="Calibri" panose="020F0502020204030204" pitchFamily="34" charset="0"/>
                        </a:rPr>
                        <a:t> CLOSING MEETING</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rowSpan="10" hMerge="1">
                  <a:txBody>
                    <a:bodyPr/>
                    <a:lstStyle/>
                    <a:p>
                      <a:endParaRPr lang="en-GB"/>
                    </a:p>
                  </a:txBody>
                  <a:tcPr/>
                </a:tc>
                <a:tc rowSpan="10" hMerge="1">
                  <a:txBody>
                    <a:bodyPr/>
                    <a:lstStyle/>
                    <a:p>
                      <a:endParaRPr lang="en-GB"/>
                    </a:p>
                  </a:txBody>
                  <a:tcPr/>
                </a:tc>
                <a:extLst>
                  <a:ext uri="{0D108BD9-81ED-4DB2-BD59-A6C34878D82A}">
                    <a16:rowId xmlns:a16="http://schemas.microsoft.com/office/drawing/2014/main" val="4153319032"/>
                  </a:ext>
                </a:extLst>
              </a:tr>
              <a:tr h="135251">
                <a:tc>
                  <a:txBody>
                    <a:bodyPr/>
                    <a:lstStyle/>
                    <a:p>
                      <a:pPr algn="ctr" fontAlgn="b"/>
                      <a:r>
                        <a:rPr lang="en-GB" sz="500" b="0" i="0" u="none" strike="noStrike">
                          <a:effectLst/>
                          <a:latin typeface="Calibri" panose="020F0502020204030204" pitchFamily="34" charset="0"/>
                        </a:rPr>
                        <a:t>7:30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4:30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11:30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20:30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solidFill>
                            <a:srgbClr val="FFFFFF"/>
                          </a:solidFill>
                          <a:effectLst/>
                          <a:latin typeface="Calibri" panose="020F0502020204030204" pitchFamily="34" charset="0"/>
                        </a:rPr>
                        <a:t>13:30-14:00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rowSpan="4">
                  <a:txBody>
                    <a:bodyPr/>
                    <a:lstStyle/>
                    <a:p>
                      <a:pPr algn="ctr" fontAlgn="ctr"/>
                      <a:r>
                        <a:rPr lang="en-GB" sz="400" b="1" i="0" u="none" strike="noStrike">
                          <a:effectLst/>
                          <a:latin typeface="Calibri" panose="020F0502020204030204" pitchFamily="34" charset="0"/>
                        </a:rPr>
                        <a:t>TG4ab</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NG-UWB</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400" b="1" i="0" u="none" strike="noStrike">
                          <a:solidFill>
                            <a:srgbClr val="FFFFFF"/>
                          </a:solidFill>
                          <a:effectLst/>
                          <a:latin typeface="Calibri" panose="020F0502020204030204" pitchFamily="34" charset="0"/>
                        </a:rPr>
                        <a:t>TG6ma</a:t>
                      </a:r>
                      <a:br>
                        <a:rPr lang="en-GB" sz="400" b="1" i="0" u="none" strike="noStrike">
                          <a:solidFill>
                            <a:srgbClr val="FFFFFF"/>
                          </a:solidFill>
                          <a:effectLst/>
                          <a:latin typeface="Calibri" panose="020F0502020204030204" pitchFamily="34" charset="0"/>
                        </a:rPr>
                      </a:br>
                      <a:r>
                        <a:rPr lang="en-GB" sz="400" b="1" i="0" u="none" strike="noStrike">
                          <a:solidFill>
                            <a:srgbClr val="FFFFFF"/>
                          </a:solidFill>
                          <a:effectLst/>
                          <a:latin typeface="Calibri" panose="020F0502020204030204" pitchFamily="34" charset="0"/>
                        </a:rPr>
                        <a:t>BAN/</a:t>
                      </a:r>
                      <a:br>
                        <a:rPr lang="en-GB" sz="400" b="1" i="0" u="none" strike="noStrike">
                          <a:solidFill>
                            <a:srgbClr val="FFFFFF"/>
                          </a:solidFill>
                          <a:effectLst/>
                          <a:latin typeface="Calibri" panose="020F0502020204030204" pitchFamily="34" charset="0"/>
                        </a:rPr>
                      </a:br>
                      <a:r>
                        <a:rPr lang="en-GB" sz="400" b="1" i="0" u="none" strike="noStrike">
                          <a:solidFill>
                            <a:srgbClr val="FFFFFF"/>
                          </a:solidFill>
                          <a:effectLst/>
                          <a:latin typeface="Calibri" panose="020F0502020204030204" pitchFamily="34" charset="0"/>
                        </a:rPr>
                        <a:t>VAN</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GB" sz="400" b="1" i="0" u="none" strike="noStrike">
                          <a:effectLst/>
                          <a:latin typeface="Calibri" panose="020F0502020204030204" pitchFamily="34" charset="0"/>
                        </a:rPr>
                        <a:t>SC</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MAINT</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algn="ctr" fontAlgn="ctr"/>
                      <a:r>
                        <a:rPr lang="en-GB" sz="400" b="1" i="0" u="none" strike="noStrike">
                          <a:effectLst/>
                          <a:latin typeface="Calibri" panose="020F0502020204030204" pitchFamily="34" charset="0"/>
                        </a:rPr>
                        <a:t>AdHoc</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Needs</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WG15</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Chair</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Approv.</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GB" sz="400" b="1" i="0" u="none" strike="noStrike">
                          <a:effectLst/>
                          <a:latin typeface="Calibri" panose="020F0502020204030204" pitchFamily="34" charset="0"/>
                        </a:rPr>
                        <a:t>TG4ab</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NG-UWB</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400" b="1" i="0" u="none" strike="noStrike">
                          <a:effectLst/>
                          <a:latin typeface="Calibri" panose="020F0502020204030204" pitchFamily="34" charset="0"/>
                        </a:rPr>
                        <a:t>TG16t</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LicNB</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GB" sz="400" b="1" i="0" u="none" strike="noStrike">
                          <a:solidFill>
                            <a:srgbClr val="FFFFFF"/>
                          </a:solidFill>
                          <a:effectLst/>
                          <a:latin typeface="Calibri" panose="020F0502020204030204" pitchFamily="34" charset="0"/>
                        </a:rPr>
                        <a:t>SC</a:t>
                      </a:r>
                      <a:br>
                        <a:rPr lang="en-GB" sz="400" b="1" i="0" u="none" strike="noStrike">
                          <a:solidFill>
                            <a:srgbClr val="FFFFFF"/>
                          </a:solidFill>
                          <a:effectLst/>
                          <a:latin typeface="Calibri" panose="020F0502020204030204" pitchFamily="34" charset="0"/>
                        </a:rPr>
                      </a:br>
                      <a:r>
                        <a:rPr lang="en-GB" sz="400" b="1" i="0" u="none" strike="noStrike">
                          <a:solidFill>
                            <a:srgbClr val="FFFFFF"/>
                          </a:solidFill>
                          <a:effectLst/>
                          <a:latin typeface="Calibri" panose="020F0502020204030204" pitchFamily="34" charset="0"/>
                        </a:rPr>
                        <a:t>THz</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00FF"/>
                    </a:solidFill>
                  </a:tcPr>
                </a:tc>
                <a:tc rowSpan="4">
                  <a:txBody>
                    <a:bodyPr/>
                    <a:lstStyle/>
                    <a:p>
                      <a:pPr algn="ctr" fontAlgn="ctr"/>
                      <a:r>
                        <a:rPr lang="en-GB" sz="400" b="1" i="0" u="none" strike="noStrike">
                          <a:effectLst/>
                          <a:latin typeface="Calibri" panose="020F0502020204030204" pitchFamily="34" charset="0"/>
                        </a:rPr>
                        <a:t>AdHoc</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Reqs.</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WG15</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Chair</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Approv.</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GB" sz="400" b="1" i="0" u="none" strike="noStrike">
                          <a:effectLst/>
                          <a:latin typeface="Calibri" panose="020F0502020204030204" pitchFamily="34" charset="0"/>
                        </a:rPr>
                        <a:t>TG4me</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en-GB" sz="400" b="1" i="0" u="none" strike="noStrike">
                          <a:effectLst/>
                          <a:latin typeface="Calibri" panose="020F0502020204030204" pitchFamily="34" charset="0"/>
                        </a:rPr>
                        <a:t>TG16t</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LicNB</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GB" sz="400" b="1" i="0" u="none" strike="noStrike" dirty="0">
                          <a:solidFill>
                            <a:srgbClr val="FFFFFF"/>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GB" sz="400" b="1" i="0" u="none" strike="noStrike">
                          <a:effectLst/>
                          <a:latin typeface="Calibri" panose="020F0502020204030204" pitchFamily="34" charset="0"/>
                        </a:rPr>
                        <a:t>AdHoc</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Reqs.</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WG15</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Chair</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Approv.</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GB" sz="400" b="1" i="0" u="none" strike="noStrike">
                          <a:effectLst/>
                          <a:latin typeface="Calibri" panose="020F0502020204030204" pitchFamily="34" charset="0"/>
                        </a:rPr>
                        <a:t>TG4me</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en-GB" sz="400" b="1" i="0" u="none" strike="noStrike">
                          <a:effectLst/>
                          <a:latin typeface="Calibri" panose="020F0502020204030204" pitchFamily="34" charset="0"/>
                        </a:rPr>
                        <a:t>TG16t</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LicNB</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GB" sz="400" b="1" i="0" u="none" strike="noStrike">
                          <a:solidFill>
                            <a:srgbClr val="FFFFFF"/>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GB" sz="400" b="1" i="0" u="none" strike="noStrike">
                          <a:effectLst/>
                          <a:latin typeface="Calibri" panose="020F0502020204030204" pitchFamily="34" charset="0"/>
                        </a:rPr>
                        <a:t>AdHoc</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Needs</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WG15</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Chair</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Approv.</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370197061"/>
                  </a:ext>
                </a:extLst>
              </a:tr>
              <a:tr h="135251">
                <a:tc>
                  <a:txBody>
                    <a:bodyPr/>
                    <a:lstStyle/>
                    <a:p>
                      <a:pPr algn="ctr" fontAlgn="b"/>
                      <a:r>
                        <a:rPr lang="en-GB" sz="500" b="0" i="0" u="none" strike="noStrike">
                          <a:effectLst/>
                          <a:latin typeface="Calibri" panose="020F0502020204030204" pitchFamily="34" charset="0"/>
                        </a:rPr>
                        <a:t>8:00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5:00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12:00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21:00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solidFill>
                            <a:srgbClr val="FFFFFF"/>
                          </a:solidFill>
                          <a:effectLst/>
                          <a:latin typeface="Calibri" panose="020F0502020204030204" pitchFamily="34" charset="0"/>
                        </a:rPr>
                        <a:t>14:00-14:30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rowSpan="2" gridSpan="2">
                  <a:txBody>
                    <a:bodyPr/>
                    <a:lstStyle/>
                    <a:p>
                      <a:pPr algn="ctr" fontAlgn="ctr"/>
                      <a:r>
                        <a:rPr lang="en-GB" sz="400" b="1" i="0" u="none" strike="noStrike">
                          <a:solidFill>
                            <a:srgbClr val="FFFFFF"/>
                          </a:solidFill>
                          <a:effectLst/>
                          <a:latin typeface="Calibri" panose="020F0502020204030204" pitchFamily="34" charset="0"/>
                        </a:rPr>
                        <a:t>802.15</a:t>
                      </a:r>
                      <a:br>
                        <a:rPr lang="en-GB" sz="400" b="1" i="0" u="none" strike="noStrike">
                          <a:solidFill>
                            <a:srgbClr val="FFFFFF"/>
                          </a:solidFill>
                          <a:effectLst/>
                          <a:latin typeface="Calibri" panose="020F0502020204030204" pitchFamily="34" charset="0"/>
                        </a:rPr>
                      </a:br>
                      <a:r>
                        <a:rPr lang="en-GB" sz="400" b="1" i="0" u="none" strike="noStrike">
                          <a:solidFill>
                            <a:srgbClr val="FFFFFF"/>
                          </a:solidFill>
                          <a:effectLst/>
                          <a:latin typeface="Calibri" panose="020F0502020204030204" pitchFamily="34" charset="0"/>
                        </a:rPr>
                        <a:t>Chairs Corner</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3829152041"/>
                  </a:ext>
                </a:extLst>
              </a:tr>
              <a:tr h="135251">
                <a:tc>
                  <a:txBody>
                    <a:bodyPr/>
                    <a:lstStyle/>
                    <a:p>
                      <a:pPr algn="ctr" fontAlgn="b"/>
                      <a:r>
                        <a:rPr lang="en-GB" sz="500" b="0" i="0" u="none" strike="noStrike">
                          <a:effectLst/>
                          <a:latin typeface="Calibri" panose="020F0502020204030204" pitchFamily="34" charset="0"/>
                        </a:rPr>
                        <a:t>8:30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5:30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12:30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21:30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solidFill>
                            <a:srgbClr val="FFFFFF"/>
                          </a:solidFill>
                          <a:effectLst/>
                          <a:latin typeface="Calibri" panose="020F0502020204030204" pitchFamily="34" charset="0"/>
                        </a:rPr>
                        <a:t>14:30-15:00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3291732191"/>
                  </a:ext>
                </a:extLst>
              </a:tr>
              <a:tr h="135251">
                <a:tc>
                  <a:txBody>
                    <a:bodyPr/>
                    <a:lstStyle/>
                    <a:p>
                      <a:pPr algn="ctr" fontAlgn="b"/>
                      <a:r>
                        <a:rPr lang="en-GB" sz="500" b="0" i="0" u="none" strike="noStrike">
                          <a:effectLst/>
                          <a:latin typeface="Calibri" panose="020F0502020204030204" pitchFamily="34" charset="0"/>
                        </a:rPr>
                        <a:t>9:00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6:00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13:00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22:00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solidFill>
                            <a:srgbClr val="FFFFFF"/>
                          </a:solidFill>
                          <a:effectLst/>
                          <a:latin typeface="Calibri" panose="020F0502020204030204" pitchFamily="34" charset="0"/>
                        </a:rPr>
                        <a:t>15:00-15:30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GB" sz="500" b="1" i="0" u="none" strike="noStrike">
                          <a:solidFill>
                            <a:srgbClr val="339933"/>
                          </a:solidFill>
                          <a:effectLst/>
                          <a:latin typeface="Calibri" panose="020F0502020204030204" pitchFamily="34" charset="0"/>
                        </a:rPr>
                        <a:t> </a:t>
                      </a:r>
                    </a:p>
                  </a:txBody>
                  <a:tcPr marL="2347" marR="2347" marT="234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9696"/>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3444956345"/>
                  </a:ext>
                </a:extLst>
              </a:tr>
              <a:tr h="135251">
                <a:tc>
                  <a:txBody>
                    <a:bodyPr/>
                    <a:lstStyle/>
                    <a:p>
                      <a:pPr algn="ctr" fontAlgn="b"/>
                      <a:r>
                        <a:rPr lang="en-GB" sz="500" b="0" i="0" u="none" strike="noStrike">
                          <a:effectLst/>
                          <a:latin typeface="Calibri" panose="020F0502020204030204" pitchFamily="34" charset="0"/>
                        </a:rPr>
                        <a:t>9:30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6:30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GB" sz="500" b="0" i="0" u="none" strike="noStrike">
                          <a:effectLst/>
                          <a:latin typeface="Calibri" panose="020F0502020204030204" pitchFamily="34" charset="0"/>
                        </a:rPr>
                        <a:t>13:30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22:30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effectLst/>
                          <a:latin typeface="Calibri" panose="020F0502020204030204" pitchFamily="34" charset="0"/>
                        </a:rPr>
                        <a:t>15:30-16:00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ctr" fontAlgn="ctr"/>
                      <a:r>
                        <a:rPr lang="en-GB" sz="500" b="1" i="0" u="none" strike="noStrike">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gridSpan="4">
                  <a:txBody>
                    <a:bodyPr/>
                    <a:lstStyle/>
                    <a:p>
                      <a:pPr algn="ctr" fontAlgn="ctr"/>
                      <a:r>
                        <a:rPr lang="en-GB" sz="400" b="1" i="0" u="none" strike="noStrike">
                          <a:effectLst/>
                          <a:latin typeface="Calibri" panose="020F0502020204030204" pitchFamily="34" charset="0"/>
                        </a:rPr>
                        <a:t>Break</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400" b="1" i="0" u="none" strike="noStrike">
                          <a:effectLst/>
                          <a:latin typeface="Calibri" panose="020F0502020204030204" pitchFamily="34" charset="0"/>
                        </a:rPr>
                        <a:t>Break</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400" b="1" i="0" u="none" strike="noStrike">
                          <a:effectLst/>
                          <a:latin typeface="Calibri" panose="020F0502020204030204" pitchFamily="34" charset="0"/>
                        </a:rPr>
                        <a:t>Break</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400" b="1" i="0" u="none" strike="noStrike">
                          <a:effectLst/>
                          <a:latin typeface="Calibri" panose="020F0502020204030204" pitchFamily="34" charset="0"/>
                        </a:rPr>
                        <a:t>Break</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907403336"/>
                  </a:ext>
                </a:extLst>
              </a:tr>
              <a:tr h="135251">
                <a:tc>
                  <a:txBody>
                    <a:bodyPr/>
                    <a:lstStyle/>
                    <a:p>
                      <a:pPr algn="ctr" fontAlgn="b"/>
                      <a:r>
                        <a:rPr lang="en-GB" sz="500" b="0" i="0" u="none" strike="noStrike">
                          <a:effectLst/>
                          <a:latin typeface="Calibri" panose="020F0502020204030204" pitchFamily="34" charset="0"/>
                        </a:rPr>
                        <a:t>10:00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7:00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14:00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23:00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solidFill>
                            <a:srgbClr val="FFFFFF"/>
                          </a:solidFill>
                          <a:effectLst/>
                          <a:latin typeface="Calibri" panose="020F0502020204030204" pitchFamily="34" charset="0"/>
                        </a:rPr>
                        <a:t>16:00-16:30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rowSpan="3" gridSpan="2">
                  <a:txBody>
                    <a:bodyPr/>
                    <a:lstStyle/>
                    <a:p>
                      <a:pPr algn="ctr" fontAlgn="ctr"/>
                      <a:r>
                        <a:rPr lang="en-GB" sz="300" b="1" i="0" u="sng" strike="noStrike">
                          <a:solidFill>
                            <a:srgbClr val="FFFFFF"/>
                          </a:solidFill>
                          <a:effectLst/>
                          <a:latin typeface="Calibri" panose="020F0502020204030204" pitchFamily="34" charset="0"/>
                          <a:hlinkClick r:id="rId6"/>
                        </a:rPr>
                        <a:t>WIRELESS CHAIRS MTG</a:t>
                      </a:r>
                      <a:endParaRPr lang="en-GB" sz="300" b="1" i="0" u="sng" strike="noStrike">
                        <a:solidFill>
                          <a:srgbClr val="FFFFFF"/>
                        </a:solidFill>
                        <a:effectLst/>
                        <a:latin typeface="Calibri" panose="020F0502020204030204" pitchFamily="34" charset="0"/>
                      </a:endParaRP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c rowSpan="3" hMerge="1">
                  <a:txBody>
                    <a:bodyPr/>
                    <a:lstStyle/>
                    <a:p>
                      <a:endParaRPr lang="en-GB"/>
                    </a:p>
                  </a:txBody>
                  <a:tcPr/>
                </a:tc>
                <a:tc rowSpan="4">
                  <a:txBody>
                    <a:bodyPr/>
                    <a:lstStyle/>
                    <a:p>
                      <a:pPr algn="ctr" fontAlgn="ctr"/>
                      <a:r>
                        <a:rPr lang="en-GB" sz="400" b="1" i="0" u="none" strike="noStrike">
                          <a:effectLst/>
                          <a:latin typeface="Calibri" panose="020F0502020204030204" pitchFamily="34" charset="0"/>
                        </a:rPr>
                        <a:t>TG4ab</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NG-UWB</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400" b="1" i="0" u="none" strike="noStrike">
                          <a:solidFill>
                            <a:srgbClr val="FFFFFF"/>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GB" sz="400" b="1" i="0" u="none" strike="noStrike">
                          <a:solidFill>
                            <a:srgbClr val="FFFFFF"/>
                          </a:solidFill>
                          <a:effectLst/>
                          <a:latin typeface="Calibri" panose="020F0502020204030204" pitchFamily="34" charset="0"/>
                        </a:rPr>
                        <a:t>SC</a:t>
                      </a:r>
                      <a:br>
                        <a:rPr lang="en-GB" sz="400" b="1" i="0" u="none" strike="noStrike">
                          <a:solidFill>
                            <a:srgbClr val="FFFFFF"/>
                          </a:solidFill>
                          <a:effectLst/>
                          <a:latin typeface="Calibri" panose="020F0502020204030204" pitchFamily="34" charset="0"/>
                        </a:rPr>
                      </a:br>
                      <a:r>
                        <a:rPr lang="en-GB" sz="400" b="1" i="0" u="none" strike="noStrike">
                          <a:solidFill>
                            <a:srgbClr val="FFFFFF"/>
                          </a:solidFill>
                          <a:effectLst/>
                          <a:latin typeface="Calibri" panose="020F0502020204030204" pitchFamily="34" charset="0"/>
                        </a:rPr>
                        <a:t>THz</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00FF"/>
                    </a:solidFill>
                  </a:tcPr>
                </a:tc>
                <a:tc rowSpan="4">
                  <a:txBody>
                    <a:bodyPr/>
                    <a:lstStyle/>
                    <a:p>
                      <a:pPr algn="ctr" fontAlgn="ctr"/>
                      <a:r>
                        <a:rPr lang="en-GB" sz="400" b="1" i="0" u="none" strike="noStrike">
                          <a:effectLst/>
                          <a:latin typeface="Calibri" panose="020F0502020204030204" pitchFamily="34" charset="0"/>
                        </a:rPr>
                        <a:t>AdHoc</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Reqs.</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WG15</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Chair</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Approv.</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GB" sz="400" b="1" i="0" u="none" strike="noStrike">
                          <a:effectLst/>
                          <a:latin typeface="Calibri" panose="020F0502020204030204" pitchFamily="34" charset="0"/>
                        </a:rPr>
                        <a:t>TG4me</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en-GB" sz="400" b="1" i="0" u="none" strike="noStrike">
                          <a:solidFill>
                            <a:srgbClr val="FFFFFF"/>
                          </a:solidFill>
                          <a:effectLst/>
                          <a:latin typeface="Calibri" panose="020F0502020204030204" pitchFamily="34" charset="0"/>
                        </a:rPr>
                        <a:t>TG6ma</a:t>
                      </a:r>
                      <a:br>
                        <a:rPr lang="en-GB" sz="400" b="1" i="0" u="none" strike="noStrike">
                          <a:solidFill>
                            <a:srgbClr val="FFFFFF"/>
                          </a:solidFill>
                          <a:effectLst/>
                          <a:latin typeface="Calibri" panose="020F0502020204030204" pitchFamily="34" charset="0"/>
                        </a:rPr>
                      </a:br>
                      <a:r>
                        <a:rPr lang="en-GB" sz="400" b="1" i="0" u="none" strike="noStrike">
                          <a:solidFill>
                            <a:srgbClr val="FFFFFF"/>
                          </a:solidFill>
                          <a:effectLst/>
                          <a:latin typeface="Calibri" panose="020F0502020204030204" pitchFamily="34" charset="0"/>
                        </a:rPr>
                        <a:t>BAN/</a:t>
                      </a:r>
                      <a:br>
                        <a:rPr lang="en-GB" sz="400" b="1" i="0" u="none" strike="noStrike">
                          <a:solidFill>
                            <a:srgbClr val="FFFFFF"/>
                          </a:solidFill>
                          <a:effectLst/>
                          <a:latin typeface="Calibri" panose="020F0502020204030204" pitchFamily="34" charset="0"/>
                        </a:rPr>
                      </a:br>
                      <a:r>
                        <a:rPr lang="en-GB" sz="400" b="1" i="0" u="none" strike="noStrike">
                          <a:solidFill>
                            <a:srgbClr val="FFFFFF"/>
                          </a:solidFill>
                          <a:effectLst/>
                          <a:latin typeface="Calibri" panose="020F0502020204030204" pitchFamily="34" charset="0"/>
                        </a:rPr>
                        <a:t>VAN</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GB" sz="400" b="1" i="0" u="none" strike="noStrike">
                          <a:solidFill>
                            <a:srgbClr val="FFFFFF"/>
                          </a:solidFill>
                          <a:effectLst/>
                          <a:latin typeface="Calibri" panose="020F0502020204030204" pitchFamily="34" charset="0"/>
                        </a:rPr>
                        <a:t>IG</a:t>
                      </a:r>
                      <a:br>
                        <a:rPr lang="en-GB" sz="400" b="1" i="0" u="none" strike="noStrike">
                          <a:solidFill>
                            <a:srgbClr val="FFFFFF"/>
                          </a:solidFill>
                          <a:effectLst/>
                          <a:latin typeface="Calibri" panose="020F0502020204030204" pitchFamily="34" charset="0"/>
                        </a:rPr>
                      </a:br>
                      <a:r>
                        <a:rPr lang="en-GB" sz="400" b="1" i="0" u="none" strike="noStrike">
                          <a:solidFill>
                            <a:srgbClr val="FFFFFF"/>
                          </a:solidFill>
                          <a:effectLst/>
                          <a:latin typeface="Calibri" panose="020F0502020204030204" pitchFamily="34" charset="0"/>
                        </a:rPr>
                        <a:t>SUN PHYs</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rowSpan="4">
                  <a:txBody>
                    <a:bodyPr/>
                    <a:lstStyle/>
                    <a:p>
                      <a:pPr algn="ctr" fontAlgn="ctr"/>
                      <a:r>
                        <a:rPr lang="en-GB" sz="400" b="1" i="0" u="none" strike="noStrike">
                          <a:effectLst/>
                          <a:latin typeface="Calibri" panose="020F0502020204030204" pitchFamily="34" charset="0"/>
                        </a:rPr>
                        <a:t>AdHoc</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Reqs.</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WG15</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Chair</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Approv.</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GB" sz="400" b="1" i="0" u="none" strike="noStrike">
                          <a:solidFill>
                            <a:srgbClr val="FFFFFF"/>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GB" sz="400" b="1" i="0" u="none" strike="noStrike">
                          <a:solidFill>
                            <a:srgbClr val="FFFFFF"/>
                          </a:solidFill>
                          <a:effectLst/>
                          <a:latin typeface="Calibri" panose="020F0502020204030204" pitchFamily="34" charset="0"/>
                        </a:rPr>
                        <a:t>IG</a:t>
                      </a:r>
                      <a:br>
                        <a:rPr lang="en-GB" sz="400" b="1" i="0" u="none" strike="noStrike">
                          <a:solidFill>
                            <a:srgbClr val="FFFFFF"/>
                          </a:solidFill>
                          <a:effectLst/>
                          <a:latin typeface="Calibri" panose="020F0502020204030204" pitchFamily="34" charset="0"/>
                        </a:rPr>
                      </a:br>
                      <a:r>
                        <a:rPr lang="en-GB" sz="400" b="1" i="0" u="none" strike="noStrike">
                          <a:solidFill>
                            <a:srgbClr val="FFFFFF"/>
                          </a:solidFill>
                          <a:effectLst/>
                          <a:latin typeface="Calibri" panose="020F0502020204030204" pitchFamily="34" charset="0"/>
                        </a:rPr>
                        <a:t>JS1G</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0497A"/>
                    </a:solidFill>
                  </a:tcPr>
                </a:tc>
                <a:tc rowSpan="4">
                  <a:txBody>
                    <a:bodyPr/>
                    <a:lstStyle/>
                    <a:p>
                      <a:pPr algn="ctr" fontAlgn="ctr"/>
                      <a:r>
                        <a:rPr lang="en-GB" sz="400" b="1" i="0" u="none" strike="noStrike">
                          <a:effectLst/>
                          <a:latin typeface="Calibri" panose="020F0502020204030204" pitchFamily="34" charset="0"/>
                        </a:rPr>
                        <a:t>SC</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MAINT</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algn="ctr" fontAlgn="ctr"/>
                      <a:r>
                        <a:rPr lang="en-GB" sz="400" b="1" i="0" u="none" strike="noStrike">
                          <a:effectLst/>
                          <a:latin typeface="Calibri" panose="020F0502020204030204" pitchFamily="34" charset="0"/>
                        </a:rPr>
                        <a:t>AdHoc</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Reqs.</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WG15</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Chair</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Approv.</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GB" sz="400" b="1" i="0" u="none" strike="noStrike">
                          <a:effectLst/>
                          <a:latin typeface="Calibri" panose="020F0502020204030204" pitchFamily="34" charset="0"/>
                        </a:rPr>
                        <a:t>TG4ab</a:t>
                      </a:r>
                      <a:br>
                        <a:rPr lang="en-GB" sz="400" b="1" i="0" u="none" strike="noStrike">
                          <a:effectLst/>
                          <a:latin typeface="Calibri" panose="020F0502020204030204" pitchFamily="34" charset="0"/>
                        </a:rPr>
                      </a:br>
                      <a:r>
                        <a:rPr lang="en-GB" sz="400" b="1" i="0" u="none" strike="noStrike">
                          <a:effectLst/>
                          <a:latin typeface="Calibri" panose="020F0502020204030204" pitchFamily="34" charset="0"/>
                        </a:rPr>
                        <a:t>NG-UWB</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400" b="1" i="0" u="none" strike="noStrike">
                          <a:effectLst/>
                          <a:latin typeface="Calibri" panose="020F0502020204030204" pitchFamily="34" charset="0"/>
                        </a:rPr>
                        <a:t>TG4ac</a:t>
                      </a:r>
                      <a:br>
                        <a:rPr lang="en-GB" sz="400" b="1" i="0" u="none" strike="noStrike">
                          <a:effectLst/>
                          <a:latin typeface="Calibri" panose="020F0502020204030204" pitchFamily="34" charset="0"/>
                        </a:rPr>
                      </a:br>
                      <a:r>
                        <a:rPr lang="en-GB" sz="300" b="1" i="0" u="none" strike="noStrike">
                          <a:effectLst/>
                          <a:latin typeface="Calibri" panose="020F0502020204030204" pitchFamily="34" charset="0"/>
                        </a:rPr>
                        <a:t>Privacy</a:t>
                      </a:r>
                      <a:endParaRPr lang="en-GB" sz="400" b="1" i="0" u="none" strike="noStrike">
                        <a:effectLst/>
                        <a:latin typeface="Calibri" panose="020F0502020204030204" pitchFamily="34" charset="0"/>
                      </a:endParaRP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a:txBody>
                    <a:bodyPr/>
                    <a:lstStyle/>
                    <a:p>
                      <a:pPr algn="ctr" fontAlgn="ctr"/>
                      <a:r>
                        <a:rPr lang="en-GB" sz="400" b="1" i="0" u="none" strike="noStrike">
                          <a:solidFill>
                            <a:srgbClr val="FFFFFF"/>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GB" sz="400" b="1" i="0" u="none" strike="noStrike">
                          <a:solidFill>
                            <a:srgbClr val="FFFFFF"/>
                          </a:solidFill>
                          <a:effectLst/>
                          <a:latin typeface="Calibri" panose="020F0502020204030204" pitchFamily="34" charset="0"/>
                        </a:rPr>
                        <a:t> </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344578849"/>
                  </a:ext>
                </a:extLst>
              </a:tr>
              <a:tr h="135251">
                <a:tc>
                  <a:txBody>
                    <a:bodyPr/>
                    <a:lstStyle/>
                    <a:p>
                      <a:pPr algn="ctr" fontAlgn="b"/>
                      <a:r>
                        <a:rPr lang="en-GB" sz="500" b="0" i="0" u="none" strike="noStrike">
                          <a:effectLst/>
                          <a:latin typeface="Calibri" panose="020F0502020204030204" pitchFamily="34" charset="0"/>
                        </a:rPr>
                        <a:t>10:30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7:30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14:30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23:30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a:solidFill>
                            <a:srgbClr val="FFFFFF"/>
                          </a:solidFill>
                          <a:effectLst/>
                          <a:latin typeface="Calibri" panose="020F0502020204030204" pitchFamily="34" charset="0"/>
                        </a:rPr>
                        <a:t>16:30-17:00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3923898767"/>
                  </a:ext>
                </a:extLst>
              </a:tr>
              <a:tr h="135251">
                <a:tc>
                  <a:txBody>
                    <a:bodyPr/>
                    <a:lstStyle/>
                    <a:p>
                      <a:pPr algn="ctr" fontAlgn="b"/>
                      <a:r>
                        <a:rPr lang="en-GB" sz="500" b="0" i="0" u="none" strike="noStrike">
                          <a:effectLst/>
                          <a:latin typeface="Calibri" panose="020F0502020204030204" pitchFamily="34" charset="0"/>
                        </a:rPr>
                        <a:t>11:00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8:00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15:00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0:00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GB" sz="500" b="1" i="0" u="none" strike="noStrike">
                          <a:solidFill>
                            <a:srgbClr val="FFFFFF"/>
                          </a:solidFill>
                          <a:effectLst/>
                          <a:latin typeface="Calibri" panose="020F0502020204030204" pitchFamily="34" charset="0"/>
                        </a:rPr>
                        <a:t>17:00-17:30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3316598824"/>
                  </a:ext>
                </a:extLst>
              </a:tr>
              <a:tr h="135251">
                <a:tc>
                  <a:txBody>
                    <a:bodyPr/>
                    <a:lstStyle/>
                    <a:p>
                      <a:pPr algn="ctr" fontAlgn="b"/>
                      <a:r>
                        <a:rPr lang="en-GB" sz="500" b="0" i="0" u="none" strike="noStrike">
                          <a:effectLst/>
                          <a:latin typeface="Calibri" panose="020F0502020204030204" pitchFamily="34" charset="0"/>
                        </a:rPr>
                        <a:t>11:30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8:30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15:30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0:30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GB" sz="500" b="1" i="0" u="none" strike="noStrike">
                          <a:solidFill>
                            <a:srgbClr val="FFFFFF"/>
                          </a:solidFill>
                          <a:effectLst/>
                          <a:latin typeface="Calibri" panose="020F0502020204030204" pitchFamily="34" charset="0"/>
                        </a:rPr>
                        <a:t>17:30-18:00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rowSpan="2" gridSpan="2">
                  <a:txBody>
                    <a:bodyPr/>
                    <a:lstStyle/>
                    <a:p>
                      <a:pPr algn="ctr" fontAlgn="ctr"/>
                      <a:r>
                        <a:rPr lang="en-GB" sz="400" b="1" i="0" u="none" strike="noStrike">
                          <a:solidFill>
                            <a:srgbClr val="FFFFFF"/>
                          </a:solidFill>
                          <a:effectLst/>
                          <a:latin typeface="Calibri" panose="020F0502020204030204" pitchFamily="34" charset="0"/>
                        </a:rPr>
                        <a:t>802.15</a:t>
                      </a:r>
                      <a:br>
                        <a:rPr lang="en-GB" sz="400" b="1" i="0" u="none" strike="noStrike">
                          <a:solidFill>
                            <a:srgbClr val="FFFFFF"/>
                          </a:solidFill>
                          <a:effectLst/>
                          <a:latin typeface="Calibri" panose="020F0502020204030204" pitchFamily="34" charset="0"/>
                        </a:rPr>
                      </a:br>
                      <a:r>
                        <a:rPr lang="en-GB" sz="400" b="1" i="0" u="none" strike="noStrike">
                          <a:solidFill>
                            <a:srgbClr val="FFFFFF"/>
                          </a:solidFill>
                          <a:effectLst/>
                          <a:latin typeface="Calibri" panose="020F0502020204030204" pitchFamily="34" charset="0"/>
                        </a:rPr>
                        <a:t>AC MEETING</a:t>
                      </a:r>
                      <a:br>
                        <a:rPr lang="en-GB" sz="400" b="1" i="0" u="none" strike="noStrike">
                          <a:solidFill>
                            <a:srgbClr val="FFFFFF"/>
                          </a:solidFill>
                          <a:effectLst/>
                          <a:latin typeface="Calibri" panose="020F0502020204030204" pitchFamily="34" charset="0"/>
                        </a:rPr>
                      </a:br>
                      <a:r>
                        <a:rPr lang="en-GB" sz="400" b="1" i="0" u="none" strike="noStrike">
                          <a:solidFill>
                            <a:srgbClr val="FFFFFF"/>
                          </a:solidFill>
                          <a:effectLst/>
                          <a:latin typeface="Calibri" panose="020F0502020204030204" pitchFamily="34" charset="0"/>
                        </a:rPr>
                        <a:t>(Virtual Rm 1)</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2083021510"/>
                  </a:ext>
                </a:extLst>
              </a:tr>
              <a:tr h="135251">
                <a:tc>
                  <a:txBody>
                    <a:bodyPr/>
                    <a:lstStyle/>
                    <a:p>
                      <a:pPr algn="ctr" fontAlgn="b"/>
                      <a:r>
                        <a:rPr lang="en-GB" sz="500" b="0" i="0" u="none" strike="noStrike">
                          <a:effectLst/>
                          <a:latin typeface="Calibri" panose="020F0502020204030204" pitchFamily="34" charset="0"/>
                        </a:rPr>
                        <a:t>12:00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9:00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16:00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1:00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GB" sz="500" b="1" i="0" u="none" strike="noStrike">
                          <a:solidFill>
                            <a:srgbClr val="000000"/>
                          </a:solidFill>
                          <a:effectLst/>
                          <a:latin typeface="Calibri" panose="020F0502020204030204" pitchFamily="34" charset="0"/>
                        </a:rPr>
                        <a:t>18:00-18:30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vMerge="1">
                  <a:txBody>
                    <a:bodyPr/>
                    <a:lstStyle/>
                    <a:p>
                      <a:endParaRPr lang="en-GB"/>
                    </a:p>
                  </a:txBody>
                  <a:tcPr/>
                </a:tc>
                <a:tc hMerge="1" vMerge="1">
                  <a:txBody>
                    <a:bodyPr/>
                    <a:lstStyle/>
                    <a:p>
                      <a:endParaRPr lang="en-GB"/>
                    </a:p>
                  </a:txBody>
                  <a:tcPr/>
                </a:tc>
                <a:tc rowSpan="3" gridSpan="4">
                  <a:txBody>
                    <a:bodyPr/>
                    <a:lstStyle/>
                    <a:p>
                      <a:pPr algn="ctr" fontAlgn="ctr"/>
                      <a:r>
                        <a:rPr lang="en-GB" sz="400" b="1" i="0" u="sng" strike="noStrike">
                          <a:solidFill>
                            <a:srgbClr val="0000FF"/>
                          </a:solidFill>
                          <a:effectLst/>
                          <a:latin typeface="Calibri" panose="020F0502020204030204" pitchFamily="34" charset="0"/>
                          <a:hlinkClick r:id="rId6"/>
                        </a:rPr>
                        <a:t>802 Tutorial #1</a:t>
                      </a:r>
                      <a:br>
                        <a:rPr lang="en-GB" sz="400" b="1" i="0" u="sng" strike="noStrike">
                          <a:solidFill>
                            <a:srgbClr val="0000FF"/>
                          </a:solidFill>
                          <a:effectLst/>
                          <a:latin typeface="Calibri" panose="020F0502020204030204" pitchFamily="34" charset="0"/>
                          <a:hlinkClick r:id="rId6"/>
                        </a:rPr>
                      </a:br>
                      <a:r>
                        <a:rPr lang="en-GB" sz="400" b="1" i="0" u="sng" strike="noStrike">
                          <a:solidFill>
                            <a:srgbClr val="0000FF"/>
                          </a:solidFill>
                          <a:effectLst/>
                          <a:latin typeface="Calibri" panose="020F0502020204030204" pitchFamily="34" charset="0"/>
                          <a:hlinkClick r:id="rId6"/>
                        </a:rPr>
                        <a:t>RAW - Reliable and Aware Wireless</a:t>
                      </a:r>
                      <a:endParaRPr lang="en-GB" sz="400" b="1" i="0" u="sng" strike="noStrike">
                        <a:solidFill>
                          <a:srgbClr val="0000FF"/>
                        </a:solidFill>
                        <a:effectLst/>
                        <a:latin typeface="Calibri" panose="020F0502020204030204" pitchFamily="34" charset="0"/>
                      </a:endParaRP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rowSpan="3" hMerge="1">
                  <a:txBody>
                    <a:bodyPr/>
                    <a:lstStyle/>
                    <a:p>
                      <a:endParaRPr lang="en-GB"/>
                    </a:p>
                  </a:txBody>
                  <a:tcPr/>
                </a:tc>
                <a:tc rowSpan="3" hMerge="1">
                  <a:txBody>
                    <a:bodyPr/>
                    <a:lstStyle/>
                    <a:p>
                      <a:endParaRPr lang="en-GB"/>
                    </a:p>
                  </a:txBody>
                  <a:tcPr/>
                </a:tc>
                <a:tc rowSpan="3" hMerge="1">
                  <a:txBody>
                    <a:bodyPr/>
                    <a:lstStyle/>
                    <a:p>
                      <a:endParaRPr lang="en-GB"/>
                    </a:p>
                  </a:txBody>
                  <a:tcPr/>
                </a:tc>
                <a:tc rowSpan="2" gridSpan="4">
                  <a:txBody>
                    <a:bodyPr/>
                    <a:lstStyle/>
                    <a:p>
                      <a:pPr algn="ctr" fontAlgn="ctr"/>
                      <a:r>
                        <a:rPr lang="en-GB" sz="400" b="1" i="0" u="sng" strike="noStrike">
                          <a:solidFill>
                            <a:srgbClr val="FFFFFF"/>
                          </a:solidFill>
                          <a:effectLst/>
                          <a:latin typeface="Calibri" panose="020F0502020204030204" pitchFamily="34" charset="0"/>
                          <a:hlinkClick r:id="rId6"/>
                        </a:rPr>
                        <a:t>802.15 / 802.1</a:t>
                      </a:r>
                      <a:br>
                        <a:rPr lang="en-GB" sz="400" b="1" i="0" u="sng" strike="noStrike">
                          <a:solidFill>
                            <a:srgbClr val="FFFFFF"/>
                          </a:solidFill>
                          <a:effectLst/>
                          <a:latin typeface="Calibri" panose="020F0502020204030204" pitchFamily="34" charset="0"/>
                          <a:hlinkClick r:id="rId6"/>
                        </a:rPr>
                      </a:br>
                      <a:r>
                        <a:rPr lang="en-GB" sz="400" b="1" i="0" u="sng" strike="noStrike">
                          <a:solidFill>
                            <a:srgbClr val="FFFFFF"/>
                          </a:solidFill>
                          <a:effectLst/>
                          <a:latin typeface="Calibri" panose="020F0502020204030204" pitchFamily="34" charset="0"/>
                          <a:hlinkClick r:id="rId6"/>
                        </a:rPr>
                        <a:t> Joint Mtg.</a:t>
                      </a:r>
                      <a:endParaRPr lang="en-GB" sz="400" b="1" i="0" u="sng" strike="noStrike">
                        <a:solidFill>
                          <a:srgbClr val="FFFFFF"/>
                        </a:solidFill>
                        <a:effectLst/>
                        <a:latin typeface="Calibri" panose="020F0502020204030204" pitchFamily="34" charset="0"/>
                      </a:endParaRP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00FF"/>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gridSpan="4">
                  <a:txBody>
                    <a:bodyPr/>
                    <a:lstStyle/>
                    <a:p>
                      <a:pPr algn="ctr" fontAlgn="ctr"/>
                      <a:r>
                        <a:rPr lang="en-GB" sz="400" b="1" i="0" u="none" strike="noStrike">
                          <a:effectLst/>
                          <a:latin typeface="Calibri" panose="020F0502020204030204" pitchFamily="34" charset="0"/>
                        </a:rPr>
                        <a:t>Break</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400" b="1" i="0" u="none" strike="noStrike">
                          <a:effectLst/>
                          <a:latin typeface="Calibri" panose="020F0502020204030204" pitchFamily="34" charset="0"/>
                        </a:rPr>
                        <a:t>Break</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rowSpan="10" gridSpan="3">
                  <a:txBody>
                    <a:bodyPr/>
                    <a:lstStyle/>
                    <a:p>
                      <a:pPr algn="ctr" fontAlgn="ctr"/>
                      <a:r>
                        <a:rPr lang="en-GB" sz="500" b="1" i="0" u="none" strike="noStrike" dirty="0">
                          <a:effectLst/>
                          <a:latin typeface="Calibri" panose="020F0502020204030204" pitchFamily="34" charset="0"/>
                        </a:rPr>
                        <a:t>Dinner on</a:t>
                      </a:r>
                      <a:br>
                        <a:rPr lang="en-GB" sz="500" b="1" i="0" u="none" strike="noStrike" dirty="0">
                          <a:effectLst/>
                          <a:latin typeface="Calibri" panose="020F0502020204030204" pitchFamily="34" charset="0"/>
                        </a:rPr>
                      </a:br>
                      <a:r>
                        <a:rPr lang="en-GB" sz="500" b="1" i="0" u="none" strike="noStrike" dirty="0">
                          <a:effectLst/>
                          <a:latin typeface="Calibri" panose="020F0502020204030204" pitchFamily="34" charset="0"/>
                        </a:rPr>
                        <a:t>your own</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10" hMerge="1">
                  <a:txBody>
                    <a:bodyPr/>
                    <a:lstStyle/>
                    <a:p>
                      <a:endParaRPr lang="en-GB"/>
                    </a:p>
                  </a:txBody>
                  <a:tcPr/>
                </a:tc>
                <a:tc rowSpan="10" hMerge="1">
                  <a:txBody>
                    <a:bodyPr/>
                    <a:lstStyle/>
                    <a:p>
                      <a:endParaRPr lang="en-GB"/>
                    </a:p>
                  </a:txBody>
                  <a:tcPr/>
                </a:tc>
                <a:extLst>
                  <a:ext uri="{0D108BD9-81ED-4DB2-BD59-A6C34878D82A}">
                    <a16:rowId xmlns:a16="http://schemas.microsoft.com/office/drawing/2014/main" val="699830438"/>
                  </a:ext>
                </a:extLst>
              </a:tr>
              <a:tr h="135251">
                <a:tc>
                  <a:txBody>
                    <a:bodyPr/>
                    <a:lstStyle/>
                    <a:p>
                      <a:pPr algn="ctr" fontAlgn="b"/>
                      <a:r>
                        <a:rPr lang="en-GB" sz="500" b="0" i="0" u="none" strike="noStrike">
                          <a:effectLst/>
                          <a:latin typeface="Calibri" panose="020F0502020204030204" pitchFamily="34" charset="0"/>
                        </a:rPr>
                        <a:t>12:30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9:30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16:30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1:30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GB" sz="500" b="1" i="0" u="none" strike="noStrike">
                          <a:solidFill>
                            <a:srgbClr val="000000"/>
                          </a:solidFill>
                          <a:effectLst/>
                          <a:latin typeface="Calibri" panose="020F0502020204030204" pitchFamily="34" charset="0"/>
                        </a:rPr>
                        <a:t>18:30-19:00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rowSpan="9" gridSpan="2">
                  <a:txBody>
                    <a:bodyPr/>
                    <a:lstStyle/>
                    <a:p>
                      <a:pPr algn="ctr" fontAlgn="ctr"/>
                      <a:r>
                        <a:rPr lang="en-GB" sz="500" b="1" i="0" u="none" strike="noStrike">
                          <a:effectLst/>
                          <a:latin typeface="Calibri" panose="020F0502020204030204" pitchFamily="34" charset="0"/>
                        </a:rPr>
                        <a:t>Dinner on your own</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9"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rowSpan="4" gridSpan="4">
                  <a:txBody>
                    <a:bodyPr/>
                    <a:lstStyle/>
                    <a:p>
                      <a:pPr algn="ctr" fontAlgn="ctr"/>
                      <a:r>
                        <a:rPr lang="en-GB" sz="500" b="1" i="0" u="none" strike="noStrike">
                          <a:effectLst/>
                          <a:latin typeface="Calibri" panose="020F0502020204030204" pitchFamily="34" charset="0"/>
                        </a:rPr>
                        <a:t>Social</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tc rowSpan="4" hMerge="1">
                  <a:txBody>
                    <a:bodyPr/>
                    <a:lstStyle/>
                    <a:p>
                      <a:endParaRPr lang="en-GB"/>
                    </a:p>
                  </a:txBody>
                  <a:tcPr/>
                </a:tc>
                <a:tc rowSpan="4" hMerge="1">
                  <a:txBody>
                    <a:bodyPr/>
                    <a:lstStyle/>
                    <a:p>
                      <a:endParaRPr lang="en-GB"/>
                    </a:p>
                  </a:txBody>
                  <a:tcPr/>
                </a:tc>
                <a:tc rowSpan="4" hMerge="1">
                  <a:txBody>
                    <a:bodyPr/>
                    <a:lstStyle/>
                    <a:p>
                      <a:endParaRPr lang="en-GB"/>
                    </a:p>
                  </a:txBody>
                  <a:tcPr/>
                </a:tc>
                <a:tc rowSpan="4" gridSpan="4">
                  <a:txBody>
                    <a:bodyPr/>
                    <a:lstStyle/>
                    <a:p>
                      <a:pPr algn="ctr" fontAlgn="ctr"/>
                      <a:r>
                        <a:rPr lang="en-GB" sz="400" b="1" i="0" u="none" strike="noStrike">
                          <a:solidFill>
                            <a:srgbClr val="FFFFFF"/>
                          </a:solidFill>
                          <a:effectLst/>
                          <a:latin typeface="Calibri" panose="020F0502020204030204" pitchFamily="34" charset="0"/>
                        </a:rPr>
                        <a:t>802.15 WG Closing Plenary</a:t>
                      </a:r>
                      <a:br>
                        <a:rPr lang="en-GB" sz="400" b="1" i="0" u="none" strike="noStrike">
                          <a:solidFill>
                            <a:srgbClr val="FFFFFF"/>
                          </a:solidFill>
                          <a:effectLst/>
                          <a:latin typeface="Calibri" panose="020F0502020204030204" pitchFamily="34" charset="0"/>
                        </a:rPr>
                      </a:br>
                      <a:r>
                        <a:rPr lang="en-GB" sz="400" b="1" i="0" u="none" strike="noStrike">
                          <a:solidFill>
                            <a:srgbClr val="FFFFFF"/>
                          </a:solidFill>
                          <a:effectLst/>
                          <a:latin typeface="Calibri" panose="020F0502020204030204" pitchFamily="34" charset="0"/>
                        </a:rPr>
                        <a:t>(Virtual Rm 1)</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4" hMerge="1">
                  <a:txBody>
                    <a:bodyPr/>
                    <a:lstStyle/>
                    <a:p>
                      <a:endParaRPr lang="en-GB"/>
                    </a:p>
                  </a:txBody>
                  <a:tcPr/>
                </a:tc>
                <a:tc rowSpan="4" hMerge="1">
                  <a:txBody>
                    <a:bodyPr/>
                    <a:lstStyle/>
                    <a:p>
                      <a:endParaRPr lang="en-GB"/>
                    </a:p>
                  </a:txBody>
                  <a:tcPr/>
                </a:tc>
                <a:tc rowSpan="4" h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2975170760"/>
                  </a:ext>
                </a:extLst>
              </a:tr>
              <a:tr h="135251">
                <a:tc>
                  <a:txBody>
                    <a:bodyPr/>
                    <a:lstStyle/>
                    <a:p>
                      <a:pPr algn="ctr" fontAlgn="b"/>
                      <a:r>
                        <a:rPr lang="en-GB" sz="500" b="0" i="0" u="none" strike="noStrike">
                          <a:effectLst/>
                          <a:latin typeface="Calibri" panose="020F0502020204030204" pitchFamily="34" charset="0"/>
                        </a:rPr>
                        <a:t>13:00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10:00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17:00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2:00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GB" sz="500" b="1" i="0" u="none" strike="noStrike">
                          <a:solidFill>
                            <a:srgbClr val="000000"/>
                          </a:solidFill>
                          <a:effectLst/>
                          <a:latin typeface="Calibri" panose="020F0502020204030204" pitchFamily="34" charset="0"/>
                        </a:rPr>
                        <a:t>19:00-19:30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rowSpan="8" gridSpan="4">
                  <a:txBody>
                    <a:bodyPr/>
                    <a:lstStyle/>
                    <a:p>
                      <a:pPr algn="ctr" fontAlgn="ctr"/>
                      <a:r>
                        <a:rPr lang="en-GB" sz="500" b="1" i="0" u="none" strike="noStrike">
                          <a:effectLst/>
                          <a:latin typeface="Calibri" panose="020F0502020204030204" pitchFamily="34" charset="0"/>
                        </a:rPr>
                        <a:t>Dinner on your own</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rowSpan="8" hMerge="1">
                  <a:txBody>
                    <a:bodyPr/>
                    <a:lstStyle/>
                    <a:p>
                      <a:endParaRPr lang="en-GB"/>
                    </a:p>
                  </a:txBody>
                  <a:tcPr/>
                </a:tc>
                <a:tc rowSpan="8" hMerge="1">
                  <a:txBody>
                    <a:bodyPr/>
                    <a:lstStyle/>
                    <a:p>
                      <a:endParaRPr lang="en-GB"/>
                    </a:p>
                  </a:txBody>
                  <a:tcPr/>
                </a:tc>
                <a:tc rowSpan="8"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2338689177"/>
                  </a:ext>
                </a:extLst>
              </a:tr>
              <a:tr h="135251">
                <a:tc>
                  <a:txBody>
                    <a:bodyPr/>
                    <a:lstStyle/>
                    <a:p>
                      <a:pPr algn="ctr" fontAlgn="b"/>
                      <a:r>
                        <a:rPr lang="en-GB" sz="500" b="0" i="0" u="none" strike="noStrike">
                          <a:effectLst/>
                          <a:latin typeface="Calibri" panose="020F0502020204030204" pitchFamily="34" charset="0"/>
                        </a:rPr>
                        <a:t>13:30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10:30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17:30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2:30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GB" sz="500" b="1" i="0" u="none" strike="noStrike">
                          <a:solidFill>
                            <a:srgbClr val="000000"/>
                          </a:solidFill>
                          <a:effectLst/>
                          <a:latin typeface="Calibri" panose="020F0502020204030204" pitchFamily="34" charset="0"/>
                        </a:rPr>
                        <a:t>19:30-20:00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lang="en-GB"/>
                    </a:p>
                  </a:txBody>
                  <a:tcPr/>
                </a:tc>
                <a:tc hMerge="1" vMerge="1">
                  <a:txBody>
                    <a:bodyPr/>
                    <a:lstStyle/>
                    <a:p>
                      <a:endParaRPr lang="en-GB"/>
                    </a:p>
                  </a:txBody>
                  <a:tcPr/>
                </a:tc>
                <a:tc rowSpan="7" gridSpan="4">
                  <a:txBody>
                    <a:bodyPr/>
                    <a:lstStyle/>
                    <a:p>
                      <a:pPr algn="ctr" fontAlgn="ctr"/>
                      <a:r>
                        <a:rPr lang="en-GB" sz="500" b="1" i="0" u="none" strike="noStrike">
                          <a:effectLst/>
                          <a:latin typeface="Calibri" panose="020F0502020204030204" pitchFamily="34" charset="0"/>
                        </a:rPr>
                        <a:t>Dinner on your own</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7" hMerge="1">
                  <a:txBody>
                    <a:bodyPr/>
                    <a:lstStyle/>
                    <a:p>
                      <a:endParaRPr lang="en-GB"/>
                    </a:p>
                  </a:txBody>
                  <a:tcPr/>
                </a:tc>
                <a:tc rowSpan="7" hMerge="1">
                  <a:txBody>
                    <a:bodyPr/>
                    <a:lstStyle/>
                    <a:p>
                      <a:endParaRPr lang="en-GB"/>
                    </a:p>
                  </a:txBody>
                  <a:tcPr/>
                </a:tc>
                <a:tc rowSpan="7"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2495986309"/>
                  </a:ext>
                </a:extLst>
              </a:tr>
              <a:tr h="135251">
                <a:tc>
                  <a:txBody>
                    <a:bodyPr/>
                    <a:lstStyle/>
                    <a:p>
                      <a:pPr algn="ctr" fontAlgn="b"/>
                      <a:r>
                        <a:rPr lang="en-GB" sz="500" b="0" i="0" u="none" strike="noStrike">
                          <a:effectLst/>
                          <a:latin typeface="Calibri" panose="020F0502020204030204" pitchFamily="34" charset="0"/>
                        </a:rPr>
                        <a:t>14:00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11:00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18:00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3:00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GB" sz="500" b="1" i="0" u="none" strike="noStrike">
                          <a:solidFill>
                            <a:srgbClr val="000000"/>
                          </a:solidFill>
                          <a:effectLst/>
                          <a:latin typeface="Calibri" panose="020F0502020204030204" pitchFamily="34" charset="0"/>
                        </a:rPr>
                        <a:t>20:00-20:30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3659592436"/>
                  </a:ext>
                </a:extLst>
              </a:tr>
              <a:tr h="135251">
                <a:tc>
                  <a:txBody>
                    <a:bodyPr/>
                    <a:lstStyle/>
                    <a:p>
                      <a:pPr algn="ctr" fontAlgn="b"/>
                      <a:r>
                        <a:rPr lang="en-GB" sz="500" b="0" i="0" u="none" strike="noStrike">
                          <a:effectLst/>
                          <a:latin typeface="Calibri" panose="020F0502020204030204" pitchFamily="34" charset="0"/>
                        </a:rPr>
                        <a:t>14:30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11:30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18:30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3:30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GB" sz="500" b="1" i="0" u="none" strike="noStrike">
                          <a:solidFill>
                            <a:srgbClr val="FFFFFF"/>
                          </a:solidFill>
                          <a:effectLst/>
                          <a:latin typeface="Calibri" panose="020F0502020204030204" pitchFamily="34" charset="0"/>
                        </a:rPr>
                        <a:t>20:30-21:00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rowSpan="5" gridSpan="4">
                  <a:txBody>
                    <a:bodyPr/>
                    <a:lstStyle/>
                    <a:p>
                      <a:pPr algn="ctr" fontAlgn="ctr"/>
                      <a:r>
                        <a:rPr lang="en-GB" sz="500" b="1" i="0" u="none" strike="noStrike">
                          <a:effectLst/>
                          <a:latin typeface="Calibri" panose="020F0502020204030204" pitchFamily="34" charset="0"/>
                        </a:rPr>
                        <a:t>Dinner on your own</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5" hMerge="1">
                  <a:txBody>
                    <a:bodyPr/>
                    <a:lstStyle/>
                    <a:p>
                      <a:endParaRPr lang="en-GB"/>
                    </a:p>
                  </a:txBody>
                  <a:tcPr/>
                </a:tc>
                <a:tc rowSpan="5" hMerge="1">
                  <a:txBody>
                    <a:bodyPr/>
                    <a:lstStyle/>
                    <a:p>
                      <a:endParaRPr lang="en-GB"/>
                    </a:p>
                  </a:txBody>
                  <a:tcPr/>
                </a:tc>
                <a:tc rowSpan="5" hMerge="1">
                  <a:txBody>
                    <a:bodyPr/>
                    <a:lstStyle/>
                    <a:p>
                      <a:endParaRPr lang="en-GB"/>
                    </a:p>
                  </a:txBody>
                  <a:tcPr/>
                </a:tc>
                <a:tc rowSpan="5" gridSpan="4">
                  <a:txBody>
                    <a:bodyPr/>
                    <a:lstStyle/>
                    <a:p>
                      <a:pPr algn="ctr" fontAlgn="ctr"/>
                      <a:r>
                        <a:rPr lang="en-GB" sz="500" b="1" i="0" u="none" strike="noStrike">
                          <a:effectLst/>
                          <a:latin typeface="Calibri" panose="020F0502020204030204" pitchFamily="34" charset="0"/>
                        </a:rPr>
                        <a:t>Dinner on your own</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5" hMerge="1">
                  <a:txBody>
                    <a:bodyPr/>
                    <a:lstStyle/>
                    <a:p>
                      <a:endParaRPr lang="en-GB"/>
                    </a:p>
                  </a:txBody>
                  <a:tcPr/>
                </a:tc>
                <a:tc rowSpan="5" hMerge="1">
                  <a:txBody>
                    <a:bodyPr/>
                    <a:lstStyle/>
                    <a:p>
                      <a:endParaRPr lang="en-GB"/>
                    </a:p>
                  </a:txBody>
                  <a:tcPr/>
                </a:tc>
                <a:tc rowSpan="5" h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2766973141"/>
                  </a:ext>
                </a:extLst>
              </a:tr>
              <a:tr h="135251">
                <a:tc>
                  <a:txBody>
                    <a:bodyPr/>
                    <a:lstStyle/>
                    <a:p>
                      <a:pPr algn="ctr" fontAlgn="b"/>
                      <a:r>
                        <a:rPr lang="en-GB" sz="500" b="0" i="0" u="none" strike="noStrike">
                          <a:effectLst/>
                          <a:latin typeface="Calibri" panose="020F0502020204030204" pitchFamily="34" charset="0"/>
                        </a:rPr>
                        <a:t>15:00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12:00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19:00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4:00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GB" sz="500" b="1" i="0" u="none" strike="noStrike">
                          <a:solidFill>
                            <a:srgbClr val="FFFFFF"/>
                          </a:solidFill>
                          <a:effectLst/>
                          <a:latin typeface="Calibri" panose="020F0502020204030204" pitchFamily="34" charset="0"/>
                        </a:rPr>
                        <a:t>21:00-21:30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698795947"/>
                  </a:ext>
                </a:extLst>
              </a:tr>
              <a:tr h="135251">
                <a:tc>
                  <a:txBody>
                    <a:bodyPr/>
                    <a:lstStyle/>
                    <a:p>
                      <a:pPr algn="ctr" fontAlgn="b"/>
                      <a:r>
                        <a:rPr lang="en-GB" sz="500" b="0" i="0" u="none" strike="noStrike">
                          <a:effectLst/>
                          <a:latin typeface="Calibri" panose="020F0502020204030204" pitchFamily="34" charset="0"/>
                        </a:rPr>
                        <a:t>15:30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12:30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19:30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4:30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GB" sz="500" b="1" i="0" u="none" strike="noStrike">
                          <a:solidFill>
                            <a:srgbClr val="FFFFFF"/>
                          </a:solidFill>
                          <a:effectLst/>
                          <a:latin typeface="Calibri" panose="020F0502020204030204" pitchFamily="34" charset="0"/>
                        </a:rPr>
                        <a:t>21:30-22:00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101842290"/>
                  </a:ext>
                </a:extLst>
              </a:tr>
              <a:tr h="135251">
                <a:tc>
                  <a:txBody>
                    <a:bodyPr/>
                    <a:lstStyle/>
                    <a:p>
                      <a:pPr algn="ctr" fontAlgn="b"/>
                      <a:r>
                        <a:rPr lang="en-GB" sz="500" b="0" i="0" u="none" strike="noStrike">
                          <a:effectLst/>
                          <a:latin typeface="Calibri" panose="020F0502020204030204" pitchFamily="34" charset="0"/>
                        </a:rPr>
                        <a:t>16:00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13:00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20:00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5:00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GB" sz="500" b="1" i="0" u="none" strike="noStrike">
                          <a:solidFill>
                            <a:srgbClr val="FFFFFF"/>
                          </a:solidFill>
                          <a:effectLst/>
                          <a:latin typeface="Calibri" panose="020F0502020204030204" pitchFamily="34" charset="0"/>
                        </a:rPr>
                        <a:t>22:00-22:30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957692039"/>
                  </a:ext>
                </a:extLst>
              </a:tr>
              <a:tr h="135251">
                <a:tc>
                  <a:txBody>
                    <a:bodyPr/>
                    <a:lstStyle/>
                    <a:p>
                      <a:pPr algn="ctr" fontAlgn="b"/>
                      <a:r>
                        <a:rPr lang="en-GB" sz="500" b="0" i="0" u="none" strike="noStrike">
                          <a:effectLst/>
                          <a:latin typeface="Calibri" panose="020F0502020204030204" pitchFamily="34" charset="0"/>
                        </a:rPr>
                        <a:t>16:30</a:t>
                      </a:r>
                    </a:p>
                  </a:txBody>
                  <a:tcPr marL="2347" marR="2347" marT="2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13:30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20:30</a:t>
                      </a:r>
                    </a:p>
                  </a:txBody>
                  <a:tcPr marL="2347" marR="2347" marT="2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500" b="0" i="0" u="none" strike="noStrike">
                          <a:effectLst/>
                          <a:latin typeface="Calibri" panose="020F0502020204030204" pitchFamily="34" charset="0"/>
                        </a:rPr>
                        <a:t>5:30</a:t>
                      </a:r>
                    </a:p>
                  </a:txBody>
                  <a:tcPr marL="2347" marR="2347" marT="2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GB" sz="500" b="1" i="0" u="none" strike="noStrike" dirty="0">
                          <a:solidFill>
                            <a:srgbClr val="FFFFFF"/>
                          </a:solidFill>
                          <a:effectLst/>
                          <a:latin typeface="Calibri" panose="020F0502020204030204" pitchFamily="34" charset="0"/>
                        </a:rPr>
                        <a:t>22:30-23:00</a:t>
                      </a:r>
                    </a:p>
                  </a:txBody>
                  <a:tcPr marL="2347" marR="2347" marT="2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468004447"/>
                  </a:ext>
                </a:extLst>
              </a:tr>
            </a:tbl>
          </a:graphicData>
        </a:graphic>
      </p:graphicFrame>
      <p:sp>
        <p:nvSpPr>
          <p:cNvPr id="5" name="Slide Number Placeholder 4">
            <a:extLst>
              <a:ext uri="{FF2B5EF4-FFF2-40B4-BE49-F238E27FC236}">
                <a16:creationId xmlns:a16="http://schemas.microsoft.com/office/drawing/2014/main" id="{1D38A657-4B4B-1840-51FC-B06EF05047D0}"/>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7</a:t>
            </a:fld>
            <a:endParaRPr lang="en-US"/>
          </a:p>
        </p:txBody>
      </p:sp>
      <p:sp>
        <p:nvSpPr>
          <p:cNvPr id="10" name="Oval 9">
            <a:extLst>
              <a:ext uri="{FF2B5EF4-FFF2-40B4-BE49-F238E27FC236}">
                <a16:creationId xmlns:a16="http://schemas.microsoft.com/office/drawing/2014/main" id="{02B1D539-4F46-9315-FC85-568F229C68EC}"/>
              </a:ext>
            </a:extLst>
          </p:cNvPr>
          <p:cNvSpPr/>
          <p:nvPr/>
        </p:nvSpPr>
        <p:spPr bwMode="auto">
          <a:xfrm>
            <a:off x="3810000" y="3810000"/>
            <a:ext cx="8382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11" name="Oval 10">
            <a:extLst>
              <a:ext uri="{FF2B5EF4-FFF2-40B4-BE49-F238E27FC236}">
                <a16:creationId xmlns:a16="http://schemas.microsoft.com/office/drawing/2014/main" id="{53180258-1EFD-8D49-76FA-51C685316D65}"/>
              </a:ext>
            </a:extLst>
          </p:cNvPr>
          <p:cNvSpPr/>
          <p:nvPr/>
        </p:nvSpPr>
        <p:spPr bwMode="auto">
          <a:xfrm>
            <a:off x="5334000" y="2971800"/>
            <a:ext cx="8382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8" name="Oval 7">
            <a:extLst>
              <a:ext uri="{FF2B5EF4-FFF2-40B4-BE49-F238E27FC236}">
                <a16:creationId xmlns:a16="http://schemas.microsoft.com/office/drawing/2014/main" id="{22B3B621-5CD8-5120-C1AA-675C43E97102}"/>
              </a:ext>
            </a:extLst>
          </p:cNvPr>
          <p:cNvSpPr/>
          <p:nvPr/>
        </p:nvSpPr>
        <p:spPr bwMode="auto">
          <a:xfrm>
            <a:off x="6858000" y="4495800"/>
            <a:ext cx="8382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9" name="Footer Placeholder 2">
            <a:extLst>
              <a:ext uri="{FF2B5EF4-FFF2-40B4-BE49-F238E27FC236}">
                <a16:creationId xmlns:a16="http://schemas.microsoft.com/office/drawing/2014/main" id="{314552DC-C13A-A57E-256A-84A1CA486DF9}"/>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944720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9" name="Rectangle 2"/>
          <p:cNvSpPr>
            <a:spLocks noGrp="1" noChangeArrowheads="1"/>
          </p:cNvSpPr>
          <p:nvPr>
            <p:ph type="title" idx="4294967295"/>
          </p:nvPr>
        </p:nvSpPr>
        <p:spPr>
          <a:xfrm>
            <a:off x="1980199" y="382587"/>
            <a:ext cx="7772400" cy="762000"/>
          </a:xfrm>
        </p:spPr>
        <p:txBody>
          <a:bodyPr/>
          <a:lstStyle/>
          <a:p>
            <a:r>
              <a:rPr lang="en-US" sz="3200" b="1" dirty="0">
                <a:latin typeface="Calibri" panose="020F0502020204030204" pitchFamily="34" charset="0"/>
                <a:ea typeface="ＭＳ Ｐゴシック" charset="0"/>
                <a:cs typeface="Calibri" panose="020F0502020204030204" pitchFamily="34" charset="0"/>
              </a:rPr>
              <a:t>SC Meeting Objectives – Agenda</a:t>
            </a:r>
            <a:endParaRPr lang="en-US" sz="32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1752601" y="990600"/>
            <a:ext cx="8665845" cy="502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0" lvl="2">
              <a:spcAft>
                <a:spcPts val="600"/>
              </a:spcAft>
            </a:pPr>
            <a:r>
              <a:rPr lang="en-US" sz="2000" b="1" dirty="0">
                <a:latin typeface="Calibri" panose="020F0502020204030204" pitchFamily="34" charset="0"/>
                <a:cs typeface="Calibri" panose="020F0502020204030204" pitchFamily="34" charset="0"/>
              </a:rPr>
              <a:t>Meetings 1&amp;2 (Monday and Tuesday)</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Policy and Procedure</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Approve Agenda</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Review 802 PAR Requests</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sym typeface="Wingdings" panose="05000000000000000000" pitchFamily="2" charset="2"/>
              </a:rPr>
              <a:t>Recess</a:t>
            </a:r>
          </a:p>
          <a:p>
            <a:pPr marL="0" lvl="2">
              <a:spcAft>
                <a:spcPts val="600"/>
              </a:spcAft>
            </a:pPr>
            <a:r>
              <a:rPr lang="en-US" sz="2000" b="1" dirty="0">
                <a:latin typeface="Calibri" panose="020F0502020204030204" pitchFamily="34" charset="0"/>
                <a:cs typeface="Calibri" panose="020F0502020204030204" pitchFamily="34" charset="0"/>
                <a:sym typeface="Wingdings" panose="05000000000000000000" pitchFamily="2" charset="2"/>
              </a:rPr>
              <a:t>Meeting 3 </a:t>
            </a:r>
            <a:r>
              <a:rPr lang="en-US" sz="2000" b="1">
                <a:latin typeface="Calibri" panose="020F0502020204030204" pitchFamily="34" charset="0"/>
                <a:cs typeface="Calibri" panose="020F0502020204030204" pitchFamily="34" charset="0"/>
                <a:sym typeface="Wingdings" panose="05000000000000000000" pitchFamily="2" charset="2"/>
              </a:rPr>
              <a:t>(Wednesday)</a:t>
            </a:r>
            <a:endParaRPr lang="en-US" sz="2000" b="1" dirty="0">
              <a:latin typeface="Calibri" panose="020F0502020204030204" pitchFamily="34" charset="0"/>
              <a:cs typeface="Calibri" panose="020F0502020204030204" pitchFamily="34" charset="0"/>
              <a:sym typeface="Wingdings" panose="05000000000000000000" pitchFamily="2" charset="2"/>
            </a:endParaRP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Review any change requests for Operations Manual</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Review Project Action Items - </a:t>
            </a:r>
            <a:r>
              <a:rPr lang="en-US" sz="2000" dirty="0">
                <a:latin typeface="Calibri" panose="020F0502020204030204" pitchFamily="34" charset="0"/>
                <a:cs typeface="Calibri" panose="020F0502020204030204" pitchFamily="34" charset="0"/>
                <a:hlinkClick r:id="rId3"/>
              </a:rPr>
              <a:t>https://mentor.ieee.org/802.15/dcn/23/15-23-0083-03-0mag-project-task-list.xlsx</a:t>
            </a:r>
            <a:endParaRPr lang="en-US" sz="2000" dirty="0">
              <a:latin typeface="Calibri" panose="020F0502020204030204" pitchFamily="34" charset="0"/>
              <a:cs typeface="Calibri" panose="020F0502020204030204" pitchFamily="34" charset="0"/>
            </a:endParaRPr>
          </a:p>
          <a:p>
            <a:pPr marL="457200" lvl="2" indent="-457200">
              <a:spcAft>
                <a:spcPts val="600"/>
              </a:spcAft>
              <a:buFont typeface="+mj-lt"/>
              <a:buAutoNum type="arabicPeriod"/>
            </a:pPr>
            <a:r>
              <a:rPr lang="en-US" sz="2000" dirty="0" err="1">
                <a:latin typeface="Calibri" panose="020F0502020204030204" pitchFamily="34" charset="0"/>
                <a:cs typeface="Calibri" panose="020F0502020204030204" pitchFamily="34" charset="0"/>
              </a:rPr>
              <a:t>A.o.B.</a:t>
            </a:r>
            <a:r>
              <a:rPr lang="en-US" sz="2000" dirty="0">
                <a:latin typeface="Calibri" panose="020F0502020204030204" pitchFamily="34" charset="0"/>
                <a:cs typeface="Calibri" panose="020F0502020204030204" pitchFamily="34" charset="0"/>
              </a:rPr>
              <a:t> </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Adjourn </a:t>
            </a:r>
            <a:r>
              <a:rPr lang="en-US" sz="2000" dirty="0">
                <a:latin typeface="Calibri" panose="020F0502020204030204" pitchFamily="34" charset="0"/>
                <a:cs typeface="Calibri" panose="020F0502020204030204" pitchFamily="34" charset="0"/>
                <a:sym typeface="Wingdings" panose="05000000000000000000" pitchFamily="2" charset="2"/>
              </a:rPr>
              <a:t> </a:t>
            </a:r>
            <a:endParaRPr lang="en-US" sz="2000" dirty="0">
              <a:latin typeface="Calibri" panose="020F0502020204030204" pitchFamily="34" charset="0"/>
              <a:cs typeface="Calibri" panose="020F0502020204030204" pitchFamily="34" charset="0"/>
            </a:endParaRPr>
          </a:p>
        </p:txBody>
      </p:sp>
      <p:sp>
        <p:nvSpPr>
          <p:cNvPr id="2" name="Footer Placeholder 2">
            <a:extLst>
              <a:ext uri="{FF2B5EF4-FFF2-40B4-BE49-F238E27FC236}">
                <a16:creationId xmlns:a16="http://schemas.microsoft.com/office/drawing/2014/main" id="{9EC22D68-BECA-4229-6CE7-61837DCE9DEE}"/>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392627"/>
          </a:xfrm>
        </p:spPr>
        <p:txBody>
          <a:bodyPr/>
          <a:lstStyle/>
          <a:p>
            <a:r>
              <a:rPr lang="en-US" altLang="en-US" sz="2800" dirty="0"/>
              <a:t>PAR Review SCM</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219201"/>
            <a:ext cx="10873208" cy="4800600"/>
          </a:xfrm>
        </p:spPr>
        <p:txBody>
          <a:bodyPr/>
          <a:lstStyle/>
          <a:p>
            <a:pPr marL="285750" indent="-285750"/>
            <a:r>
              <a:rPr lang="en-US" sz="2000" dirty="0"/>
              <a:t>PARs to be considered July Plenary - </a:t>
            </a:r>
            <a:r>
              <a:rPr lang="en-US" altLang="en-US" sz="2000" dirty="0"/>
              <a:t>Comments due 11</a:t>
            </a:r>
            <a:r>
              <a:rPr lang="en-US" altLang="en-US" sz="2000" baseline="30000" dirty="0"/>
              <a:t>th</a:t>
            </a:r>
            <a:r>
              <a:rPr lang="en-US" altLang="en-US" sz="2000" dirty="0"/>
              <a:t> July </a:t>
            </a:r>
            <a:r>
              <a:rPr lang="en-US" sz="2000" b="1" i="0" dirty="0">
                <a:solidFill>
                  <a:srgbClr val="000000"/>
                </a:solidFill>
                <a:effectLst/>
              </a:rPr>
              <a:t>18:00</a:t>
            </a:r>
          </a:p>
          <a:p>
            <a:pPr marL="0" indent="0">
              <a:buNone/>
            </a:pPr>
            <a:endParaRPr lang="en-US" sz="2000" b="1" i="0" dirty="0">
              <a:solidFill>
                <a:srgbClr val="000000"/>
              </a:solidFill>
              <a:effectLst/>
            </a:endParaRPr>
          </a:p>
          <a:p>
            <a:pPr algn="l"/>
            <a:r>
              <a:rPr lang="en-GB" sz="2000" b="1" i="0" dirty="0">
                <a:solidFill>
                  <a:srgbClr val="000000"/>
                </a:solidFill>
                <a:effectLst/>
                <a:latin typeface="Calibri" panose="020F0502020204030204" pitchFamily="34" charset="0"/>
                <a:cs typeface="Calibri" panose="020F0502020204030204" pitchFamily="34" charset="0"/>
              </a:rPr>
              <a:t>July 9-14, 2023 Atlanta, GA</a:t>
            </a:r>
          </a:p>
          <a:p>
            <a:pPr algn="l">
              <a:buFont typeface="Arial" panose="020B0604020202020204" pitchFamily="34" charset="0"/>
              <a:buChar char="•"/>
            </a:pPr>
            <a:r>
              <a:rPr lang="en-GB" sz="1600" b="0" i="0" dirty="0">
                <a:solidFill>
                  <a:srgbClr val="000000"/>
                </a:solidFill>
                <a:effectLst/>
              </a:rPr>
              <a:t>60802 - Standard - Time-Sensitive Networking Profile for Industrial Automation, </a:t>
            </a:r>
            <a:r>
              <a:rPr lang="en-GB" sz="1600" b="0" i="0" dirty="0">
                <a:solidFill>
                  <a:srgbClr val="000000"/>
                </a:solidFill>
                <a:effectLst/>
                <a:hlinkClick r:id="rId2"/>
              </a:rPr>
              <a:t>PAR modification</a:t>
            </a:r>
            <a:r>
              <a:rPr lang="en-GB" sz="1600" b="0" i="0" dirty="0">
                <a:solidFill>
                  <a:srgbClr val="000000"/>
                </a:solidFill>
                <a:effectLst/>
              </a:rPr>
              <a:t> and </a:t>
            </a:r>
            <a:r>
              <a:rPr lang="en-GB" sz="1600" b="0" i="0" dirty="0">
                <a:solidFill>
                  <a:srgbClr val="000000"/>
                </a:solidFill>
                <a:effectLst/>
                <a:hlinkClick r:id="rId3"/>
              </a:rPr>
              <a:t>CSD</a:t>
            </a:r>
            <a:endParaRPr lang="en-GB" sz="1600" b="0" i="0" dirty="0">
              <a:solidFill>
                <a:srgbClr val="000000"/>
              </a:solidFill>
              <a:effectLst/>
            </a:endParaRPr>
          </a:p>
          <a:p>
            <a:pPr algn="l">
              <a:buFont typeface="Arial" panose="020B0604020202020204" pitchFamily="34" charset="0"/>
              <a:buChar char="•"/>
            </a:pPr>
            <a:r>
              <a:rPr lang="en-GB" sz="1600" b="0" i="0" dirty="0">
                <a:solidFill>
                  <a:srgbClr val="000000"/>
                </a:solidFill>
                <a:effectLst/>
              </a:rPr>
              <a:t>802.1Qdy - Amendment: YANG for the Multiple Spanning Tree Protocol, </a:t>
            </a:r>
            <a:r>
              <a:rPr lang="en-GB" sz="1600" b="0" i="0" dirty="0">
                <a:solidFill>
                  <a:srgbClr val="000000"/>
                </a:solidFill>
                <a:effectLst/>
                <a:hlinkClick r:id="rId4"/>
              </a:rPr>
              <a:t>PAR</a:t>
            </a:r>
            <a:r>
              <a:rPr lang="en-GB" sz="1600" b="0" i="0" dirty="0">
                <a:solidFill>
                  <a:srgbClr val="000000"/>
                </a:solidFill>
                <a:effectLst/>
              </a:rPr>
              <a:t> and </a:t>
            </a:r>
            <a:r>
              <a:rPr lang="en-GB" sz="1600" b="0" i="0" dirty="0">
                <a:solidFill>
                  <a:srgbClr val="000000"/>
                </a:solidFill>
                <a:effectLst/>
                <a:hlinkClick r:id="rId5"/>
              </a:rPr>
              <a:t>CSD</a:t>
            </a:r>
            <a:endParaRPr lang="en-GB" sz="1600" b="0" i="0" dirty="0">
              <a:solidFill>
                <a:srgbClr val="000000"/>
              </a:solidFill>
              <a:effectLst/>
            </a:endParaRPr>
          </a:p>
          <a:p>
            <a:pPr algn="l">
              <a:buFont typeface="Arial" panose="020B0604020202020204" pitchFamily="34" charset="0"/>
              <a:buChar char="•"/>
            </a:pPr>
            <a:r>
              <a:rPr lang="en-GB" sz="1600" b="0" i="0" dirty="0">
                <a:solidFill>
                  <a:srgbClr val="000000"/>
                </a:solidFill>
                <a:effectLst/>
              </a:rPr>
              <a:t>802.1DG - Standard: Time-Sensitive Networking Profile for Automotive In-Vehicle Ethernet Communications, </a:t>
            </a:r>
            <a:r>
              <a:rPr lang="en-GB" sz="1600" b="0" i="0" dirty="0">
                <a:solidFill>
                  <a:srgbClr val="000000"/>
                </a:solidFill>
                <a:effectLst/>
                <a:hlinkClick r:id="rId6"/>
              </a:rPr>
              <a:t>PAR Extension</a:t>
            </a:r>
            <a:r>
              <a:rPr lang="en-GB" sz="1600" b="0" i="0" dirty="0">
                <a:solidFill>
                  <a:srgbClr val="000000"/>
                </a:solidFill>
                <a:effectLst/>
              </a:rPr>
              <a:t> and </a:t>
            </a:r>
            <a:r>
              <a:rPr lang="en-GB" sz="1600" b="0" i="0" dirty="0">
                <a:solidFill>
                  <a:srgbClr val="000000"/>
                </a:solidFill>
                <a:effectLst/>
                <a:hlinkClick r:id="rId7"/>
              </a:rPr>
              <a:t>CSD</a:t>
            </a:r>
            <a:endParaRPr lang="en-GB" sz="1600" b="0" i="0" dirty="0">
              <a:solidFill>
                <a:srgbClr val="000000"/>
              </a:solidFill>
              <a:effectLst/>
            </a:endParaRPr>
          </a:p>
          <a:p>
            <a:pPr algn="l">
              <a:buFont typeface="Arial" panose="020B0604020202020204" pitchFamily="34" charset="0"/>
              <a:buChar char="•"/>
            </a:pPr>
            <a:r>
              <a:rPr lang="en-GB" sz="1600" b="0" i="0" dirty="0">
                <a:solidFill>
                  <a:srgbClr val="000000"/>
                </a:solidFill>
                <a:effectLst/>
              </a:rPr>
              <a:t>802.1Qdj - Amendment: Configuration Enhancements for Time-Sensitive Networking  </a:t>
            </a:r>
            <a:r>
              <a:rPr lang="en-GB" sz="1600" b="0" i="0" dirty="0">
                <a:solidFill>
                  <a:srgbClr val="000000"/>
                </a:solidFill>
                <a:effectLst/>
                <a:hlinkClick r:id="rId8"/>
              </a:rPr>
              <a:t>PAR extension</a:t>
            </a:r>
            <a:r>
              <a:rPr lang="en-GB" sz="1600" b="0" i="0" dirty="0">
                <a:solidFill>
                  <a:srgbClr val="000000"/>
                </a:solidFill>
                <a:effectLst/>
              </a:rPr>
              <a:t> and </a:t>
            </a:r>
            <a:r>
              <a:rPr lang="en-GB" sz="1600" b="0" i="0" dirty="0">
                <a:solidFill>
                  <a:srgbClr val="000000"/>
                </a:solidFill>
                <a:effectLst/>
                <a:hlinkClick r:id="rId9"/>
              </a:rPr>
              <a:t>CSD</a:t>
            </a:r>
            <a:endParaRPr lang="en-GB" sz="1600" b="0" i="0" dirty="0">
              <a:solidFill>
                <a:srgbClr val="000000"/>
              </a:solidFill>
              <a:effectLst/>
            </a:endParaRPr>
          </a:p>
          <a:p>
            <a:pPr algn="l">
              <a:buFont typeface="Arial" panose="020B0604020202020204" pitchFamily="34" charset="0"/>
              <a:buChar char="•"/>
            </a:pPr>
            <a:r>
              <a:rPr lang="en-GB" sz="1600" b="0" i="0" dirty="0">
                <a:solidFill>
                  <a:srgbClr val="000000"/>
                </a:solidFill>
                <a:effectLst/>
              </a:rPr>
              <a:t>802.1 - Industry Connections: </a:t>
            </a:r>
            <a:r>
              <a:rPr lang="en-GB" sz="1600" b="0" i="0" dirty="0" err="1">
                <a:solidFill>
                  <a:srgbClr val="000000"/>
                </a:solidFill>
                <a:effectLst/>
              </a:rPr>
              <a:t>Nendica</a:t>
            </a:r>
            <a:r>
              <a:rPr lang="en-GB" sz="1600" b="0" i="0" dirty="0">
                <a:solidFill>
                  <a:srgbClr val="000000"/>
                </a:solidFill>
                <a:effectLst/>
              </a:rPr>
              <a:t>  - </a:t>
            </a:r>
            <a:r>
              <a:rPr lang="en-GB" sz="1600" b="0" i="0" dirty="0">
                <a:solidFill>
                  <a:srgbClr val="000000"/>
                </a:solidFill>
                <a:effectLst/>
                <a:hlinkClick r:id="rId10"/>
              </a:rPr>
              <a:t>ICAID</a:t>
            </a:r>
            <a:endParaRPr lang="en-GB" sz="1600" b="0" i="0" dirty="0">
              <a:solidFill>
                <a:srgbClr val="000000"/>
              </a:solidFill>
              <a:effectLst/>
            </a:endParaRPr>
          </a:p>
          <a:p>
            <a:pPr algn="l">
              <a:buFont typeface="Arial" panose="020B0604020202020204" pitchFamily="34" charset="0"/>
              <a:buChar char="•"/>
            </a:pPr>
            <a:r>
              <a:rPr lang="en-GB" sz="1600" b="0" i="0" dirty="0">
                <a:solidFill>
                  <a:srgbClr val="000000"/>
                </a:solidFill>
                <a:effectLst/>
              </a:rPr>
              <a:t>802.11bn - Amendment: Enhancements for Ultra High Reliability, </a:t>
            </a:r>
            <a:r>
              <a:rPr lang="en-GB" sz="1600" b="0" i="0" dirty="0">
                <a:solidFill>
                  <a:srgbClr val="000000"/>
                </a:solidFill>
                <a:effectLst/>
                <a:hlinkClick r:id="rId11"/>
              </a:rPr>
              <a:t>PAR</a:t>
            </a:r>
            <a:r>
              <a:rPr lang="en-GB" sz="1600" b="0" i="0" dirty="0">
                <a:solidFill>
                  <a:srgbClr val="000000"/>
                </a:solidFill>
                <a:effectLst/>
              </a:rPr>
              <a:t> and </a:t>
            </a:r>
            <a:r>
              <a:rPr lang="en-GB" sz="1600" b="0" i="0" dirty="0">
                <a:solidFill>
                  <a:srgbClr val="000000"/>
                </a:solidFill>
                <a:effectLst/>
                <a:hlinkClick r:id="rId12"/>
              </a:rPr>
              <a:t>CSD</a:t>
            </a:r>
            <a:endParaRPr lang="en-GB" sz="1600" b="0" i="0" dirty="0">
              <a:solidFill>
                <a:srgbClr val="000000"/>
              </a:solidFill>
              <a:effectLst/>
            </a:endParaRPr>
          </a:p>
          <a:p>
            <a:pPr marL="0" indent="0">
              <a:buNone/>
            </a:pPr>
            <a:endParaRPr lang="en-US" altLang="en-US" sz="1600" dirty="0">
              <a:cs typeface="Calibri" panose="020F0502020204030204" pitchFamily="34" charset="0"/>
            </a:endParaRPr>
          </a:p>
          <a:p>
            <a:r>
              <a:rPr lang="en-US" altLang="en-US" sz="2000" dirty="0"/>
              <a:t>Feedback to be reviewed on Thursday 13</a:t>
            </a:r>
            <a:r>
              <a:rPr lang="en-US" altLang="en-US" sz="2000" baseline="30000" dirty="0"/>
              <a:t>th</a:t>
            </a:r>
            <a:r>
              <a:rPr lang="en-US" altLang="en-US" sz="2000" dirty="0"/>
              <a:t> July</a:t>
            </a:r>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4" name="Footer Placeholder 2">
            <a:extLst>
              <a:ext uri="{FF2B5EF4-FFF2-40B4-BE49-F238E27FC236}">
                <a16:creationId xmlns:a16="http://schemas.microsoft.com/office/drawing/2014/main" id="{5C7CD5B4-AAEB-DB88-2130-1FFBA80E74DB}"/>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82277520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65369</TotalTime>
  <Words>1889</Words>
  <Application>Microsoft Office PowerPoint</Application>
  <PresentationFormat>Widescreen</PresentationFormat>
  <Paragraphs>525</Paragraphs>
  <Slides>11</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Default Design</vt:lpstr>
      <vt:lpstr>PowerPoint Presentation</vt:lpstr>
      <vt:lpstr>Registration for 802 LMSC Plenaries and 802 Wireless Interims</vt:lpstr>
      <vt:lpstr>Deadbeat Consequences (Deadbeat: in default of paying registration fee for a prior mtg.)</vt:lpstr>
      <vt:lpstr>SC Maintenance Reminders</vt:lpstr>
      <vt:lpstr>IEEE-SA Patent, Copyright, and Participation Policies</vt:lpstr>
      <vt:lpstr>IEEE 802 Ground Rules</vt:lpstr>
      <vt:lpstr>PowerPoint Presentation</vt:lpstr>
      <vt:lpstr>SC Meeting Objectives – Agenda</vt:lpstr>
      <vt:lpstr>PAR Review SCM</vt:lpstr>
      <vt:lpstr>SCM other items</vt:lpstr>
      <vt:lpstr>SC Meeting Achievements</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Maintenance Opening/Closing Report</dc:title>
  <dc:subject>IEEE 802.15 &lt;SCM Report&gt;</dc:subject>
  <dc:creator>Phil Beecher</dc:creator>
  <cp:keywords/>
  <dc:description>15-21-0456-nn</dc:description>
  <cp:lastModifiedBy>Phil Beecher</cp:lastModifiedBy>
  <cp:revision>1127</cp:revision>
  <cp:lastPrinted>2016-07-25T16:00:41Z</cp:lastPrinted>
  <dcterms:created xsi:type="dcterms:W3CDTF">2009-07-12T16:25:16Z</dcterms:created>
  <dcterms:modified xsi:type="dcterms:W3CDTF">2023-07-10T08:00:00Z</dcterms:modified>
  <cp:category/>
</cp:coreProperties>
</file>