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6"/>
  </p:notesMasterIdLst>
  <p:handoutMasterIdLst>
    <p:handoutMasterId r:id="rId17"/>
  </p:handoutMasterIdLst>
  <p:sldIdLst>
    <p:sldId id="337" r:id="rId3"/>
    <p:sldId id="338" r:id="rId4"/>
    <p:sldId id="346" r:id="rId5"/>
    <p:sldId id="325" r:id="rId6"/>
    <p:sldId id="347" r:id="rId7"/>
    <p:sldId id="344" r:id="rId8"/>
    <p:sldId id="345" r:id="rId9"/>
    <p:sldId id="340" r:id="rId10"/>
    <p:sldId id="341" r:id="rId11"/>
    <p:sldId id="342" r:id="rId12"/>
    <p:sldId id="343" r:id="rId13"/>
    <p:sldId id="348" r:id="rId14"/>
    <p:sldId id="339" r:id="rId15"/>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Times New Roman" panose="02020603050405020304" pitchFamily="18" charset="0"/>
        <a:ea typeface="+mn-ea"/>
        <a:cs typeface="+mn-cs"/>
      </a:defRPr>
    </a:lvl6pPr>
    <a:lvl7pPr marL="2743200" algn="l" defTabSz="914400" rtl="0" eaLnBrk="1" latinLnBrk="0" hangingPunct="1">
      <a:defRPr sz="1200" kern="1200">
        <a:solidFill>
          <a:schemeClr val="tx1"/>
        </a:solidFill>
        <a:latin typeface="Times New Roman" panose="02020603050405020304" pitchFamily="18" charset="0"/>
        <a:ea typeface="+mn-ea"/>
        <a:cs typeface="+mn-cs"/>
      </a:defRPr>
    </a:lvl7pPr>
    <a:lvl8pPr marL="3200400" algn="l" defTabSz="914400" rtl="0" eaLnBrk="1" latinLnBrk="0" hangingPunct="1">
      <a:defRPr sz="1200" kern="1200">
        <a:solidFill>
          <a:schemeClr val="tx1"/>
        </a:solidFill>
        <a:latin typeface="Times New Roman" panose="02020603050405020304" pitchFamily="18" charset="0"/>
        <a:ea typeface="+mn-ea"/>
        <a:cs typeface="+mn-cs"/>
      </a:defRPr>
    </a:lvl8pPr>
    <a:lvl9pPr marL="3657600" algn="l" defTabSz="914400" rtl="0" eaLnBrk="1" latinLnBrk="0" hangingPunct="1">
      <a:defRPr sz="12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501975-972A-E2D2-2AEF-2089B6B975AC}" name="Boris Danev" initials="BD" userId="5478a335d745ed7a" providerId="Windows Live"/>
  <p188:author id="{2E1FFAFC-FE47-88F4-1D4C-7C43F67789C6}" name="Xiliang Luo" initials="" userId="S::xiliang_luo@apple.com::f734b909-be4f-4340-a843-1301c0dc3d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0000"/>
    <a:srgbClr val="B36B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2"/>
    <p:restoredTop sz="83333" autoAdjust="0"/>
  </p:normalViewPr>
  <p:slideViewPr>
    <p:cSldViewPr>
      <p:cViewPr varScale="1">
        <p:scale>
          <a:sx n="73" d="100"/>
          <a:sy n="73" d="100"/>
        </p:scale>
        <p:origin x="1644" y="45"/>
      </p:cViewPr>
      <p:guideLst>
        <p:guide orient="horz" pos="2160"/>
        <p:guide pos="2880"/>
      </p:guideLst>
    </p:cSldViewPr>
  </p:slideViewPr>
  <p:notesTextViewPr>
    <p:cViewPr>
      <p:scale>
        <a:sx n="1" d="1"/>
        <a:sy n="1" d="1"/>
      </p:scale>
      <p:origin x="0" y="0"/>
    </p:cViewPr>
  </p:notesTextViewPr>
  <p:notesViewPr>
    <p:cSldViewPr>
      <p:cViewPr varScale="1">
        <p:scale>
          <a:sx n="70" d="100"/>
          <a:sy n="70" d="100"/>
        </p:scale>
        <p:origin x="2745"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922C2AB-4AC9-824D-A45B-50EB04AF2BC9}"/>
              </a:ext>
            </a:extLst>
          </p:cNvPr>
          <p:cNvSpPr>
            <a:spLocks noGrp="1" noChangeArrowheads="1"/>
          </p:cNvSpPr>
          <p:nvPr>
            <p:ph type="hdr" sz="quarter"/>
          </p:nvPr>
        </p:nvSpPr>
        <p:spPr bwMode="auto">
          <a:xfrm>
            <a:off x="3544888" y="177800"/>
            <a:ext cx="26939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lvl1pPr>
          </a:lstStyle>
          <a:p>
            <a:r>
              <a:rPr lang="en-US" altLang="en-US"/>
              <a:t>doc: 15-22-0392-00-04ab</a:t>
            </a:r>
          </a:p>
        </p:txBody>
      </p:sp>
      <p:sp>
        <p:nvSpPr>
          <p:cNvPr id="3075" name="Rectangle 3">
            <a:extLst>
              <a:ext uri="{FF2B5EF4-FFF2-40B4-BE49-F238E27FC236}">
                <a16:creationId xmlns:a16="http://schemas.microsoft.com/office/drawing/2014/main" id="{E08EBB9C-95DF-F84D-9225-25CB813E3976}"/>
              </a:ext>
            </a:extLst>
          </p:cNvPr>
          <p:cNvSpPr>
            <a:spLocks noGrp="1" noChangeArrowheads="1"/>
          </p:cNvSpPr>
          <p:nvPr>
            <p:ph type="dt" sz="quarter" idx="1"/>
          </p:nvPr>
        </p:nvSpPr>
        <p:spPr bwMode="auto">
          <a:xfrm>
            <a:off x="695325" y="177800"/>
            <a:ext cx="23098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US" altLang="en-US"/>
              <a:t>&lt;month year&gt;</a:t>
            </a:r>
          </a:p>
        </p:txBody>
      </p:sp>
      <p:sp>
        <p:nvSpPr>
          <p:cNvPr id="3076" name="Rectangle 4">
            <a:extLst>
              <a:ext uri="{FF2B5EF4-FFF2-40B4-BE49-F238E27FC236}">
                <a16:creationId xmlns:a16="http://schemas.microsoft.com/office/drawing/2014/main" id="{BA81207C-BBAC-7248-BAD7-A9502CDC7126}"/>
              </a:ext>
            </a:extLst>
          </p:cNvPr>
          <p:cNvSpPr>
            <a:spLocks noGrp="1" noChangeArrowheads="1"/>
          </p:cNvSpPr>
          <p:nvPr>
            <p:ph type="ftr" sz="quarter" idx="2"/>
          </p:nvPr>
        </p:nvSpPr>
        <p:spPr bwMode="auto">
          <a:xfrm>
            <a:off x="4160838" y="8982075"/>
            <a:ext cx="2157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sz="1000"/>
            </a:lvl1pPr>
          </a:lstStyle>
          <a:p>
            <a:r>
              <a:rPr lang="en-US" altLang="en-US"/>
              <a:t>&lt;author&gt;, &lt;company&gt;</a:t>
            </a:r>
          </a:p>
        </p:txBody>
      </p:sp>
      <p:sp>
        <p:nvSpPr>
          <p:cNvPr id="3077" name="Rectangle 5">
            <a:extLst>
              <a:ext uri="{FF2B5EF4-FFF2-40B4-BE49-F238E27FC236}">
                <a16:creationId xmlns:a16="http://schemas.microsoft.com/office/drawing/2014/main" id="{83E08450-A247-494D-BD1B-24D45AD06C29}"/>
              </a:ext>
            </a:extLst>
          </p:cNvPr>
          <p:cNvSpPr>
            <a:spLocks noGrp="1" noChangeArrowheads="1"/>
          </p:cNvSpPr>
          <p:nvPr>
            <p:ph type="sldNum" sz="quarter" idx="3"/>
          </p:nvPr>
        </p:nvSpPr>
        <p:spPr bwMode="auto">
          <a:xfrm>
            <a:off x="2697163" y="8982075"/>
            <a:ext cx="13858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3450">
              <a:defRPr sz="1000"/>
            </a:lvl1pPr>
          </a:lstStyle>
          <a:p>
            <a:r>
              <a:rPr lang="en-US" altLang="en-US"/>
              <a:t>Page </a:t>
            </a:r>
            <a:fld id="{78AFD5B0-E215-4D4A-A87D-809E0C7B938D}" type="slidenum">
              <a:rPr lang="en-US" altLang="en-US"/>
              <a:pPr/>
              <a:t>‹#›</a:t>
            </a:fld>
            <a:endParaRPr lang="en-US" altLang="en-US"/>
          </a:p>
        </p:txBody>
      </p:sp>
      <p:sp>
        <p:nvSpPr>
          <p:cNvPr id="3078" name="Line 6">
            <a:extLst>
              <a:ext uri="{FF2B5EF4-FFF2-40B4-BE49-F238E27FC236}">
                <a16:creationId xmlns:a16="http://schemas.microsoft.com/office/drawing/2014/main" id="{7EF95304-BDC6-DD48-B8C8-71ECA11D1225}"/>
              </a:ext>
            </a:extLst>
          </p:cNvPr>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Rectangle 7">
            <a:extLst>
              <a:ext uri="{FF2B5EF4-FFF2-40B4-BE49-F238E27FC236}">
                <a16:creationId xmlns:a16="http://schemas.microsoft.com/office/drawing/2014/main" id="{113A101C-71D7-D94E-9C10-0023E4426900}"/>
              </a:ext>
            </a:extLst>
          </p:cNvPr>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anose="02020603050405020304" pitchFamily="18" charset="0"/>
              </a:defRPr>
            </a:lvl1pPr>
            <a:lvl2pPr marL="461963" defTabSz="933450">
              <a:defRPr sz="2400">
                <a:solidFill>
                  <a:schemeClr val="tx1"/>
                </a:solidFill>
                <a:latin typeface="Times New Roman" panose="02020603050405020304" pitchFamily="18" charset="0"/>
              </a:defRPr>
            </a:lvl2pPr>
            <a:lvl3pPr marL="923925" defTabSz="933450">
              <a:defRPr sz="2400">
                <a:solidFill>
                  <a:schemeClr val="tx1"/>
                </a:solidFill>
                <a:latin typeface="Times New Roman" panose="02020603050405020304" pitchFamily="18" charset="0"/>
              </a:defRPr>
            </a:lvl3pPr>
            <a:lvl4pPr marL="1387475" defTabSz="933450">
              <a:defRPr sz="2400">
                <a:solidFill>
                  <a:schemeClr val="tx1"/>
                </a:solidFill>
                <a:latin typeface="Times New Roman" panose="02020603050405020304" pitchFamily="18" charset="0"/>
              </a:defRPr>
            </a:lvl4pPr>
            <a:lvl5pPr marL="1849438" defTabSz="933450">
              <a:defRPr sz="2400">
                <a:solidFill>
                  <a:schemeClr val="tx1"/>
                </a:solidFill>
                <a:latin typeface="Times New Roman" panose="02020603050405020304" pitchFamily="18" charset="0"/>
              </a:defRPr>
            </a:lvl5pPr>
            <a:lvl6pPr marL="2306638" defTabSz="933450" eaLnBrk="0" fontAlgn="base" hangingPunct="0">
              <a:spcBef>
                <a:spcPct val="0"/>
              </a:spcBef>
              <a:spcAft>
                <a:spcPct val="0"/>
              </a:spcAft>
              <a:defRPr sz="2400">
                <a:solidFill>
                  <a:schemeClr val="tx1"/>
                </a:solidFill>
                <a:latin typeface="Times New Roman" panose="02020603050405020304" pitchFamily="18" charset="0"/>
              </a:defRPr>
            </a:lvl6pPr>
            <a:lvl7pPr marL="2763838" defTabSz="933450" eaLnBrk="0" fontAlgn="base" hangingPunct="0">
              <a:spcBef>
                <a:spcPct val="0"/>
              </a:spcBef>
              <a:spcAft>
                <a:spcPct val="0"/>
              </a:spcAft>
              <a:defRPr sz="2400">
                <a:solidFill>
                  <a:schemeClr val="tx1"/>
                </a:solidFill>
                <a:latin typeface="Times New Roman" panose="02020603050405020304" pitchFamily="18" charset="0"/>
              </a:defRPr>
            </a:lvl7pPr>
            <a:lvl8pPr marL="3221038" defTabSz="933450" eaLnBrk="0" fontAlgn="base" hangingPunct="0">
              <a:spcBef>
                <a:spcPct val="0"/>
              </a:spcBef>
              <a:spcAft>
                <a:spcPct val="0"/>
              </a:spcAft>
              <a:defRPr sz="2400">
                <a:solidFill>
                  <a:schemeClr val="tx1"/>
                </a:solidFill>
                <a:latin typeface="Times New Roman" panose="02020603050405020304" pitchFamily="18" charset="0"/>
              </a:defRPr>
            </a:lvl8pPr>
            <a:lvl9pPr marL="3678238" defTabSz="9334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dirty="0"/>
              <a:t>Submission</a:t>
            </a:r>
          </a:p>
        </p:txBody>
      </p:sp>
      <p:sp>
        <p:nvSpPr>
          <p:cNvPr id="3080" name="Line 8">
            <a:extLst>
              <a:ext uri="{FF2B5EF4-FFF2-40B4-BE49-F238E27FC236}">
                <a16:creationId xmlns:a16="http://schemas.microsoft.com/office/drawing/2014/main" id="{40BAF072-79A2-824A-B60F-440BF9B8D257}"/>
              </a:ext>
            </a:extLst>
          </p:cNvPr>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5E113B-6111-7C4F-9622-9CB2DCB8F143}"/>
              </a:ext>
            </a:extLst>
          </p:cNvPr>
          <p:cNvSpPr>
            <a:spLocks noGrp="1" noChangeArrowheads="1"/>
          </p:cNvSpPr>
          <p:nvPr>
            <p:ph type="hdr" sz="quarter"/>
          </p:nvPr>
        </p:nvSpPr>
        <p:spPr bwMode="auto">
          <a:xfrm>
            <a:off x="3467100" y="98425"/>
            <a:ext cx="28146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lvl1pPr>
          </a:lstStyle>
          <a:p>
            <a:r>
              <a:rPr lang="en-US" altLang="en-US"/>
              <a:t>doc: 15-22-0392-00-04ab</a:t>
            </a:r>
          </a:p>
        </p:txBody>
      </p:sp>
      <p:sp>
        <p:nvSpPr>
          <p:cNvPr id="2051" name="Rectangle 3">
            <a:extLst>
              <a:ext uri="{FF2B5EF4-FFF2-40B4-BE49-F238E27FC236}">
                <a16:creationId xmlns:a16="http://schemas.microsoft.com/office/drawing/2014/main" id="{C53E6873-DBEE-E34D-A628-6D34CDA6E565}"/>
              </a:ext>
            </a:extLst>
          </p:cNvPr>
          <p:cNvSpPr>
            <a:spLocks noGrp="1" noChangeArrowheads="1"/>
          </p:cNvSpPr>
          <p:nvPr>
            <p:ph type="dt" idx="1"/>
          </p:nvPr>
        </p:nvSpPr>
        <p:spPr bwMode="auto">
          <a:xfrm>
            <a:off x="654050" y="98425"/>
            <a:ext cx="2736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US" altLang="en-US"/>
              <a:t>&lt;month year&gt;</a:t>
            </a:r>
          </a:p>
        </p:txBody>
      </p:sp>
      <p:sp>
        <p:nvSpPr>
          <p:cNvPr id="2052" name="Rectangle 4">
            <a:extLst>
              <a:ext uri="{FF2B5EF4-FFF2-40B4-BE49-F238E27FC236}">
                <a16:creationId xmlns:a16="http://schemas.microsoft.com/office/drawing/2014/main" id="{7E893918-BD46-E948-B9D2-0EFF065E884F}"/>
              </a:ext>
            </a:extLst>
          </p:cNvPr>
          <p:cNvSpPr>
            <a:spLocks noGrp="1" noRot="1" noChangeAspect="1" noChangeArrowheads="1" noTextEdit="1"/>
          </p:cNvSpPr>
          <p:nvPr>
            <p:ph type="sldImg" idx="2"/>
          </p:nvPr>
        </p:nvSpPr>
        <p:spPr bwMode="auto">
          <a:xfrm>
            <a:off x="1154113" y="701675"/>
            <a:ext cx="4625975" cy="346868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a:extLst>
              <a:ext uri="{FF2B5EF4-FFF2-40B4-BE49-F238E27FC236}">
                <a16:creationId xmlns:a16="http://schemas.microsoft.com/office/drawing/2014/main" id="{35D405D2-C9DB-D844-B07C-E487783517E8}"/>
              </a:ext>
            </a:extLst>
          </p:cNvPr>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62" tIns="46038" rIns="93662"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4" name="Rectangle 6">
            <a:extLst>
              <a:ext uri="{FF2B5EF4-FFF2-40B4-BE49-F238E27FC236}">
                <a16:creationId xmlns:a16="http://schemas.microsoft.com/office/drawing/2014/main" id="{DD30C3BD-59AF-5B4B-8845-3507468E069F}"/>
              </a:ext>
            </a:extLst>
          </p:cNvPr>
          <p:cNvSpPr>
            <a:spLocks noGrp="1" noChangeArrowheads="1"/>
          </p:cNvSpPr>
          <p:nvPr>
            <p:ph type="ftr" sz="quarter" idx="4"/>
          </p:nvPr>
        </p:nvSpPr>
        <p:spPr bwMode="auto">
          <a:xfrm>
            <a:off x="3771900" y="8985250"/>
            <a:ext cx="2509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7200" lvl="4" algn="r" defTabSz="933450">
              <a:defRPr/>
            </a:lvl5pPr>
          </a:lstStyle>
          <a:p>
            <a:pPr lvl="4"/>
            <a:r>
              <a:rPr lang="en-US" altLang="en-US"/>
              <a:t>&lt;author&gt;, &lt;company&gt;</a:t>
            </a:r>
          </a:p>
        </p:txBody>
      </p:sp>
      <p:sp>
        <p:nvSpPr>
          <p:cNvPr id="2055" name="Rectangle 7">
            <a:extLst>
              <a:ext uri="{FF2B5EF4-FFF2-40B4-BE49-F238E27FC236}">
                <a16:creationId xmlns:a16="http://schemas.microsoft.com/office/drawing/2014/main" id="{036C5AB3-73CE-3E40-B9C2-8700AA83B79F}"/>
              </a:ext>
            </a:extLst>
          </p:cNvPr>
          <p:cNvSpPr>
            <a:spLocks noGrp="1" noChangeArrowheads="1"/>
          </p:cNvSpPr>
          <p:nvPr>
            <p:ph type="sldNum" sz="quarter" idx="5"/>
          </p:nvPr>
        </p:nvSpPr>
        <p:spPr bwMode="auto">
          <a:xfrm>
            <a:off x="2933700" y="8985250"/>
            <a:ext cx="80168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a:lvl1pPr>
          </a:lstStyle>
          <a:p>
            <a:r>
              <a:rPr lang="en-US" altLang="en-US"/>
              <a:t>Page </a:t>
            </a:r>
            <a:fld id="{7F27CDF5-B92C-6C40-A902-5EE8CAB1D457}" type="slidenum">
              <a:rPr lang="en-US" altLang="en-US"/>
              <a:pPr/>
              <a:t>‹#›</a:t>
            </a:fld>
            <a:endParaRPr lang="en-US" altLang="en-US"/>
          </a:p>
        </p:txBody>
      </p:sp>
      <p:sp>
        <p:nvSpPr>
          <p:cNvPr id="2056" name="Rectangle 8">
            <a:extLst>
              <a:ext uri="{FF2B5EF4-FFF2-40B4-BE49-F238E27FC236}">
                <a16:creationId xmlns:a16="http://schemas.microsoft.com/office/drawing/2014/main" id="{FBE34519-D350-FC4B-B6BA-F7B6A8C0E84D}"/>
              </a:ext>
            </a:extLst>
          </p:cNvPr>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a:t>Submission</a:t>
            </a:r>
          </a:p>
        </p:txBody>
      </p:sp>
      <p:sp>
        <p:nvSpPr>
          <p:cNvPr id="2057" name="Line 9">
            <a:extLst>
              <a:ext uri="{FF2B5EF4-FFF2-40B4-BE49-F238E27FC236}">
                <a16:creationId xmlns:a16="http://schemas.microsoft.com/office/drawing/2014/main" id="{D49E69D7-E1AD-A549-BFAF-A2BE7733B977}"/>
              </a:ext>
            </a:extLst>
          </p:cNvPr>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 name="Line 10">
            <a:extLst>
              <a:ext uri="{FF2B5EF4-FFF2-40B4-BE49-F238E27FC236}">
                <a16:creationId xmlns:a16="http://schemas.microsoft.com/office/drawing/2014/main" id="{86AEDB70-C875-3841-B5AC-241C61D2498C}"/>
              </a:ext>
            </a:extLst>
          </p:cNvPr>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hf sldNum="0"/>
  <p:notesStyle>
    <a:lvl1pPr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a:xfrm>
            <a:off x="1131888" y="698500"/>
            <a:ext cx="4591050" cy="3443288"/>
          </a:xfrm>
        </p:spPr>
      </p:sp>
      <p:sp>
        <p:nvSpPr>
          <p:cNvPr id="1331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dirty="0">
              <a:latin typeface="Times New Roman" panose="02020603050405020304" pitchFamily="18" charset="0"/>
            </a:endParaRPr>
          </a:p>
        </p:txBody>
      </p:sp>
      <p:sp>
        <p:nvSpPr>
          <p:cNvPr id="13316"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9pPr>
          </a:lstStyle>
          <a:p>
            <a:r>
              <a:rPr lang="en-US" altLang="LID8192" sz="1400">
                <a:solidFill>
                  <a:srgbClr val="000000"/>
                </a:solidFill>
                <a:cs typeface="DejaVu Sans" pitchFamily="34" charset="0"/>
              </a:rPr>
              <a:t>07/12/10</a:t>
            </a:r>
          </a:p>
        </p:txBody>
      </p:sp>
      <p:sp>
        <p:nvSpPr>
          <p:cNvPr id="13317" name="Espace réservé du numéro de diapositive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9pPr>
          </a:lstStyle>
          <a:p>
            <a:r>
              <a:rPr lang="en-US" altLang="en-US" sz="1200">
                <a:solidFill>
                  <a:srgbClr val="000000"/>
                </a:solidFill>
                <a:cs typeface="DejaVu Sans" pitchFamily="34" charset="0"/>
              </a:rPr>
              <a:t>Page </a:t>
            </a:r>
            <a:fld id="{86FBD704-6D8D-4B6C-B4BD-97A4407F7711}" type="slidenum">
              <a:rPr lang="en-US" altLang="en-US" sz="1200">
                <a:solidFill>
                  <a:srgbClr val="000000"/>
                </a:solidFill>
                <a:cs typeface="DejaVu Sans" pitchFamily="34" charset="0"/>
              </a:rPr>
              <a:pPr/>
              <a:t>2</a:t>
            </a:fld>
            <a:endParaRPr lang="en-US" altLang="en-US" sz="1200">
              <a:solidFill>
                <a:srgbClr val="000000"/>
              </a:solidFill>
              <a:cs typeface="DejaVu Sans" pitchFamily="34" charset="0"/>
            </a:endParaRPr>
          </a:p>
        </p:txBody>
      </p:sp>
    </p:spTree>
    <p:extLst>
      <p:ext uri="{BB962C8B-B14F-4D97-AF65-F5344CB8AC3E}">
        <p14:creationId xmlns:p14="http://schemas.microsoft.com/office/powerpoint/2010/main" val="11500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6</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3807769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7</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339988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8</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395229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9</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347120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10</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87548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11</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868215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12</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202687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a:xfrm>
            <a:off x="1131888" y="698500"/>
            <a:ext cx="4591050" cy="3443288"/>
          </a:xfrm>
        </p:spPr>
      </p:sp>
      <p:sp>
        <p:nvSpPr>
          <p:cNvPr id="2969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a:latin typeface="Times New Roman" panose="02020603050405020304" pitchFamily="18" charset="0"/>
            </a:endParaRPr>
          </a:p>
        </p:txBody>
      </p:sp>
      <p:sp>
        <p:nvSpPr>
          <p:cNvPr id="29700"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9pPr>
          </a:lstStyle>
          <a:p>
            <a:r>
              <a:rPr lang="en-US" altLang="LID8192" sz="1400">
                <a:solidFill>
                  <a:srgbClr val="000000"/>
                </a:solidFill>
                <a:cs typeface="DejaVu Sans" pitchFamily="34" charset="0"/>
              </a:rPr>
              <a:t>07/12/10</a:t>
            </a:r>
          </a:p>
        </p:txBody>
      </p:sp>
      <p:sp>
        <p:nvSpPr>
          <p:cNvPr id="29701" name="Espace réservé du numéro de diapositive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9pPr>
          </a:lstStyle>
          <a:p>
            <a:r>
              <a:rPr lang="en-US" altLang="en-US" sz="1200">
                <a:solidFill>
                  <a:srgbClr val="000000"/>
                </a:solidFill>
                <a:cs typeface="DejaVu Sans" pitchFamily="34" charset="0"/>
              </a:rPr>
              <a:t>Page </a:t>
            </a:r>
            <a:fld id="{FAE5AB52-3B5C-4492-8E1D-E58C0AE6433D}" type="slidenum">
              <a:rPr lang="en-US" altLang="en-US" sz="1200">
                <a:solidFill>
                  <a:srgbClr val="000000"/>
                </a:solidFill>
                <a:cs typeface="DejaVu Sans" pitchFamily="34" charset="0"/>
              </a:rPr>
              <a:pPr/>
              <a:t>13</a:t>
            </a:fld>
            <a:endParaRPr lang="en-US" altLang="en-US" sz="1200">
              <a:solidFill>
                <a:srgbClr val="000000"/>
              </a:solidFill>
              <a:cs typeface="DejaVu Sans" pitchFamily="34" charset="0"/>
            </a:endParaRPr>
          </a:p>
        </p:txBody>
      </p:sp>
    </p:spTree>
    <p:extLst>
      <p:ext uri="{BB962C8B-B14F-4D97-AF65-F5344CB8AC3E}">
        <p14:creationId xmlns:p14="http://schemas.microsoft.com/office/powerpoint/2010/main" val="1244480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B557-C64A-AC45-B486-97CB45B7EC6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B8B72A-8C94-3342-B36B-ADC54A58E0F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D8A7A-5251-7345-B20D-9908F6391B89}"/>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5" name="Footer Placeholder 4">
            <a:extLst>
              <a:ext uri="{FF2B5EF4-FFF2-40B4-BE49-F238E27FC236}">
                <a16:creationId xmlns:a16="http://schemas.microsoft.com/office/drawing/2014/main" id="{52EA886B-BDBA-D942-8C51-972D4E926460}"/>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6" name="Slide Number Placeholder 5">
            <a:extLst>
              <a:ext uri="{FF2B5EF4-FFF2-40B4-BE49-F238E27FC236}">
                <a16:creationId xmlns:a16="http://schemas.microsoft.com/office/drawing/2014/main" id="{ACD05388-353A-D441-BD7C-668C2B19D81B}"/>
              </a:ext>
            </a:extLst>
          </p:cNvPr>
          <p:cNvSpPr>
            <a:spLocks noGrp="1"/>
          </p:cNvSpPr>
          <p:nvPr>
            <p:ph type="sldNum" sz="quarter" idx="12"/>
          </p:nvPr>
        </p:nvSpPr>
        <p:spPr/>
        <p:txBody>
          <a:bodyPr/>
          <a:lstStyle>
            <a:lvl1pPr>
              <a:defRPr/>
            </a:lvl1pPr>
          </a:lstStyle>
          <a:p>
            <a:r>
              <a:rPr lang="en-US" altLang="en-US"/>
              <a:t>Slide </a:t>
            </a:r>
            <a:fld id="{96EDDC46-E58E-0248-8CAF-96DF08F8D1CD}" type="slidenum">
              <a:rPr lang="en-US" altLang="en-US"/>
              <a:pPr/>
              <a:t>‹#›</a:t>
            </a:fld>
            <a:endParaRPr lang="en-US" altLang="en-US"/>
          </a:p>
        </p:txBody>
      </p:sp>
    </p:spTree>
    <p:extLst>
      <p:ext uri="{BB962C8B-B14F-4D97-AF65-F5344CB8AC3E}">
        <p14:creationId xmlns:p14="http://schemas.microsoft.com/office/powerpoint/2010/main" val="3815049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D3146-BDE0-DE46-8065-5931B8D6B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60C85D-B9B5-2241-B12E-D33CE33663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6BB63-BC75-CD4F-B133-44784E43CF60}"/>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5" name="Footer Placeholder 4">
            <a:extLst>
              <a:ext uri="{FF2B5EF4-FFF2-40B4-BE49-F238E27FC236}">
                <a16:creationId xmlns:a16="http://schemas.microsoft.com/office/drawing/2014/main" id="{7C1C4B96-1877-6945-9A23-23412CE20695}"/>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6" name="Slide Number Placeholder 5">
            <a:extLst>
              <a:ext uri="{FF2B5EF4-FFF2-40B4-BE49-F238E27FC236}">
                <a16:creationId xmlns:a16="http://schemas.microsoft.com/office/drawing/2014/main" id="{83871C01-01BA-1342-B01E-C5EFE63E18FF}"/>
              </a:ext>
            </a:extLst>
          </p:cNvPr>
          <p:cNvSpPr>
            <a:spLocks noGrp="1"/>
          </p:cNvSpPr>
          <p:nvPr>
            <p:ph type="sldNum" sz="quarter" idx="12"/>
          </p:nvPr>
        </p:nvSpPr>
        <p:spPr/>
        <p:txBody>
          <a:bodyPr/>
          <a:lstStyle>
            <a:lvl1pPr>
              <a:defRPr/>
            </a:lvl1pPr>
          </a:lstStyle>
          <a:p>
            <a:r>
              <a:rPr lang="en-US" altLang="en-US"/>
              <a:t>Slide </a:t>
            </a:r>
            <a:fld id="{A622640C-26C0-B64B-992C-7F0921EFB056}" type="slidenum">
              <a:rPr lang="en-US" altLang="en-US"/>
              <a:pPr/>
              <a:t>‹#›</a:t>
            </a:fld>
            <a:endParaRPr lang="en-US" altLang="en-US"/>
          </a:p>
        </p:txBody>
      </p:sp>
    </p:spTree>
    <p:extLst>
      <p:ext uri="{BB962C8B-B14F-4D97-AF65-F5344CB8AC3E}">
        <p14:creationId xmlns:p14="http://schemas.microsoft.com/office/powerpoint/2010/main" val="3442175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DE19C8E-11B3-6445-B2FB-59E8421A9081}"/>
              </a:ext>
            </a:extLst>
          </p:cNvPr>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31E10-477C-5448-817A-FAD1B61C0C4F}"/>
              </a:ext>
            </a:extLst>
          </p:cNvPr>
          <p:cNvSpPr>
            <a:spLocks noGrp="1"/>
          </p:cNvSpPr>
          <p:nvPr>
            <p:ph type="dt" sz="half" idx="10"/>
          </p:nvPr>
        </p:nvSpPr>
        <p:spPr>
          <a:xfrm>
            <a:off x="685800" y="378281"/>
            <a:ext cx="1600200" cy="215444"/>
          </a:xfrm>
        </p:spPr>
        <p:txBody>
          <a:bodyPr/>
          <a:lstStyle>
            <a:lvl1pPr>
              <a:defRPr/>
            </a:lvl1pPr>
          </a:lstStyle>
          <a:p>
            <a:r>
              <a:rPr lang="en-US" altLang="en-US"/>
              <a:t>July 2022</a:t>
            </a:r>
            <a:endParaRPr lang="en-US" altLang="en-US" dirty="0"/>
          </a:p>
        </p:txBody>
      </p:sp>
      <p:sp>
        <p:nvSpPr>
          <p:cNvPr id="5" name="Footer Placeholder 4">
            <a:extLst>
              <a:ext uri="{FF2B5EF4-FFF2-40B4-BE49-F238E27FC236}">
                <a16:creationId xmlns:a16="http://schemas.microsoft.com/office/drawing/2014/main" id="{DE13F5C4-62D8-1F48-929D-8089C19311B1}"/>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6" name="Slide Number Placeholder 5">
            <a:extLst>
              <a:ext uri="{FF2B5EF4-FFF2-40B4-BE49-F238E27FC236}">
                <a16:creationId xmlns:a16="http://schemas.microsoft.com/office/drawing/2014/main" id="{5DECEF57-5D92-8745-AD87-76A6E0758B45}"/>
              </a:ext>
            </a:extLst>
          </p:cNvPr>
          <p:cNvSpPr>
            <a:spLocks noGrp="1"/>
          </p:cNvSpPr>
          <p:nvPr>
            <p:ph type="sldNum" sz="quarter" idx="12"/>
          </p:nvPr>
        </p:nvSpPr>
        <p:spPr/>
        <p:txBody>
          <a:bodyPr/>
          <a:lstStyle>
            <a:lvl1pPr>
              <a:defRPr/>
            </a:lvl1pPr>
          </a:lstStyle>
          <a:p>
            <a:r>
              <a:rPr lang="en-US" altLang="en-US"/>
              <a:t>Slide </a:t>
            </a:r>
            <a:fld id="{6CB914C0-33B1-C140-8CAF-EF8A52E689BE}" type="slidenum">
              <a:rPr lang="en-US" altLang="en-US"/>
              <a:pPr/>
              <a:t>‹#›</a:t>
            </a:fld>
            <a:endParaRPr lang="en-US" altLang="en-US"/>
          </a:p>
        </p:txBody>
      </p:sp>
    </p:spTree>
    <p:extLst>
      <p:ext uri="{BB962C8B-B14F-4D97-AF65-F5344CB8AC3E}">
        <p14:creationId xmlns:p14="http://schemas.microsoft.com/office/powerpoint/2010/main" val="1155644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40650" cy="1035050"/>
          </a:xfrm>
        </p:spPr>
        <p:txBody>
          <a:bodyPr/>
          <a:lstStyle/>
          <a:p>
            <a:r>
              <a:rPr lang="en-US" dirty="0"/>
              <a:t>Click to edit Master title style</a:t>
            </a:r>
          </a:p>
        </p:txBody>
      </p:sp>
      <p:sp>
        <p:nvSpPr>
          <p:cNvPr id="3" name="Rectangle 5"/>
          <p:cNvSpPr>
            <a:spLocks noGrp="1" noChangeArrowheads="1"/>
          </p:cNvSpPr>
          <p:nvPr>
            <p:ph type="sldNum" idx="10"/>
          </p:nvPr>
        </p:nvSpPr>
        <p:spPr>
          <a:ln/>
        </p:spPr>
        <p:txBody>
          <a:bodyPr/>
          <a:lstStyle>
            <a:lvl1pPr>
              <a:defRPr/>
            </a:lvl1pPr>
          </a:lstStyle>
          <a:p>
            <a:r>
              <a:rPr lang="en-US" altLang="en-US"/>
              <a:t>Slide </a:t>
            </a:r>
            <a:fld id="{28AF67BD-3515-41FE-828D-04C919731628}" type="slidenum">
              <a:rPr lang="en-US" altLang="en-US"/>
              <a:pPr/>
              <a:t>‹#›</a:t>
            </a:fld>
            <a:endParaRPr lang="en-US" altLang="en-US"/>
          </a:p>
        </p:txBody>
      </p:sp>
    </p:spTree>
    <p:extLst>
      <p:ext uri="{BB962C8B-B14F-4D97-AF65-F5344CB8AC3E}">
        <p14:creationId xmlns:p14="http://schemas.microsoft.com/office/powerpoint/2010/main" val="2051125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5"/>
          <p:cNvSpPr>
            <a:spLocks noGrp="1" noChangeArrowheads="1"/>
          </p:cNvSpPr>
          <p:nvPr>
            <p:ph type="sldNum" idx="10"/>
          </p:nvPr>
        </p:nvSpPr>
        <p:spPr>
          <a:ln/>
        </p:spPr>
        <p:txBody>
          <a:bodyPr/>
          <a:lstStyle>
            <a:lvl1pPr>
              <a:defRPr/>
            </a:lvl1pPr>
          </a:lstStyle>
          <a:p>
            <a:r>
              <a:rPr lang="en-US" altLang="en-US"/>
              <a:t>Slide </a:t>
            </a:r>
            <a:fld id="{6EC47A6A-FA30-4797-8EE6-2A1453E36234}" type="slidenum">
              <a:rPr lang="en-US" altLang="en-US"/>
              <a:pPr/>
              <a:t>‹#›</a:t>
            </a:fld>
            <a:endParaRPr lang="en-US" altLang="en-US"/>
          </a:p>
        </p:txBody>
      </p:sp>
    </p:spTree>
    <p:extLst>
      <p:ext uri="{BB962C8B-B14F-4D97-AF65-F5344CB8AC3E}">
        <p14:creationId xmlns:p14="http://schemas.microsoft.com/office/powerpoint/2010/main" val="2326781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9A7050-4F49-2E4E-8786-A8C03B6C0772}"/>
              </a:ext>
            </a:extLst>
          </p:cNvPr>
          <p:cNvSpPr>
            <a:spLocks noGrp="1"/>
          </p:cNvSpPr>
          <p:nvPr>
            <p:ph type="dt" sz="half" idx="10"/>
          </p:nvPr>
        </p:nvSpPr>
        <p:spPr>
          <a:xfrm>
            <a:off x="685800" y="378281"/>
            <a:ext cx="1600200" cy="215444"/>
          </a:xfrm>
        </p:spPr>
        <p:txBody>
          <a:bodyPr/>
          <a:lstStyle>
            <a:lvl1pPr>
              <a:defRPr/>
            </a:lvl1pPr>
          </a:lstStyle>
          <a:p>
            <a:r>
              <a:rPr lang="en-US" altLang="en-US"/>
              <a:t>July 2022</a:t>
            </a:r>
            <a:endParaRPr lang="en-US" altLang="en-US" dirty="0"/>
          </a:p>
        </p:txBody>
      </p:sp>
      <p:sp>
        <p:nvSpPr>
          <p:cNvPr id="3" name="Footer Placeholder 2">
            <a:extLst>
              <a:ext uri="{FF2B5EF4-FFF2-40B4-BE49-F238E27FC236}">
                <a16:creationId xmlns:a16="http://schemas.microsoft.com/office/drawing/2014/main" id="{9EF6059B-0602-6542-BEFC-E3478CA26633}"/>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4" name="Slide Number Placeholder 3">
            <a:extLst>
              <a:ext uri="{FF2B5EF4-FFF2-40B4-BE49-F238E27FC236}">
                <a16:creationId xmlns:a16="http://schemas.microsoft.com/office/drawing/2014/main" id="{AAC47346-FEEC-2344-BF3C-FC33F657B9CC}"/>
              </a:ext>
            </a:extLst>
          </p:cNvPr>
          <p:cNvSpPr>
            <a:spLocks noGrp="1"/>
          </p:cNvSpPr>
          <p:nvPr>
            <p:ph type="sldNum" sz="quarter" idx="12"/>
          </p:nvPr>
        </p:nvSpPr>
        <p:spPr/>
        <p:txBody>
          <a:bodyPr/>
          <a:lstStyle>
            <a:lvl1pPr>
              <a:defRPr/>
            </a:lvl1pPr>
          </a:lstStyle>
          <a:p>
            <a:r>
              <a:rPr lang="en-US" altLang="en-US"/>
              <a:t>Slide </a:t>
            </a:r>
            <a:fld id="{D63F0650-F2B3-6741-A45C-FCE309717EFE}" type="slidenum">
              <a:rPr lang="en-US" altLang="en-US"/>
              <a:pPr/>
              <a:t>‹#›</a:t>
            </a:fld>
            <a:endParaRPr lang="en-US" altLang="en-US"/>
          </a:p>
        </p:txBody>
      </p:sp>
    </p:spTree>
    <p:extLst>
      <p:ext uri="{BB962C8B-B14F-4D97-AF65-F5344CB8AC3E}">
        <p14:creationId xmlns:p14="http://schemas.microsoft.com/office/powerpoint/2010/main" val="1390173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6465-152E-3B42-9625-7BAAFDCAF8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1A23240-305A-7D44-BD72-8AC798B36E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4BF1C-A555-2B4A-9490-EEEF5706705D}"/>
              </a:ext>
            </a:extLst>
          </p:cNvPr>
          <p:cNvSpPr>
            <a:spLocks noGrp="1"/>
          </p:cNvSpPr>
          <p:nvPr>
            <p:ph type="dt" sz="half" idx="10"/>
          </p:nvPr>
        </p:nvSpPr>
        <p:spPr>
          <a:xfrm>
            <a:off x="685800" y="378281"/>
            <a:ext cx="1600200" cy="215444"/>
          </a:xfrm>
        </p:spPr>
        <p:txBody>
          <a:bodyPr/>
          <a:lstStyle>
            <a:lvl1pPr>
              <a:defRPr/>
            </a:lvl1pPr>
          </a:lstStyle>
          <a:p>
            <a:r>
              <a:rPr lang="en-US" altLang="en-US"/>
              <a:t>July 2022</a:t>
            </a:r>
            <a:endParaRPr lang="en-US" altLang="en-US" dirty="0"/>
          </a:p>
        </p:txBody>
      </p:sp>
      <p:sp>
        <p:nvSpPr>
          <p:cNvPr id="5" name="Footer Placeholder 4">
            <a:extLst>
              <a:ext uri="{FF2B5EF4-FFF2-40B4-BE49-F238E27FC236}">
                <a16:creationId xmlns:a16="http://schemas.microsoft.com/office/drawing/2014/main" id="{E68673D0-ABED-4649-AEBC-82D582925FB0}"/>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6" name="Slide Number Placeholder 5">
            <a:extLst>
              <a:ext uri="{FF2B5EF4-FFF2-40B4-BE49-F238E27FC236}">
                <a16:creationId xmlns:a16="http://schemas.microsoft.com/office/drawing/2014/main" id="{A6151E9C-D999-5F4A-9A45-F327ED1A46AA}"/>
              </a:ext>
            </a:extLst>
          </p:cNvPr>
          <p:cNvSpPr>
            <a:spLocks noGrp="1"/>
          </p:cNvSpPr>
          <p:nvPr>
            <p:ph type="sldNum" sz="quarter" idx="12"/>
          </p:nvPr>
        </p:nvSpPr>
        <p:spPr/>
        <p:txBody>
          <a:bodyPr/>
          <a:lstStyle>
            <a:lvl1pPr>
              <a:defRPr/>
            </a:lvl1pPr>
          </a:lstStyle>
          <a:p>
            <a:r>
              <a:rPr lang="en-US" altLang="en-US"/>
              <a:t>Slide </a:t>
            </a:r>
            <a:fld id="{402C19D2-AFCD-5441-8B74-E6F734CFFA69}" type="slidenum">
              <a:rPr lang="en-US" altLang="en-US"/>
              <a:pPr/>
              <a:t>‹#›</a:t>
            </a:fld>
            <a:endParaRPr lang="en-US" altLang="en-US"/>
          </a:p>
        </p:txBody>
      </p:sp>
    </p:spTree>
    <p:extLst>
      <p:ext uri="{BB962C8B-B14F-4D97-AF65-F5344CB8AC3E}">
        <p14:creationId xmlns:p14="http://schemas.microsoft.com/office/powerpoint/2010/main" val="2064355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CC6E-600A-4E48-9E57-2640962CA6EF}"/>
              </a:ext>
            </a:extLst>
          </p:cNvPr>
          <p:cNvSpPr>
            <a:spLocks noGrp="1"/>
          </p:cNvSpPr>
          <p:nvPr>
            <p:ph type="title"/>
          </p:nvPr>
        </p:nvSpPr>
        <p:spPr>
          <a:xfrm>
            <a:off x="623888" y="1709741"/>
            <a:ext cx="78867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959538D-B2E5-A945-9929-87B8B2464BF8}"/>
              </a:ext>
            </a:extLst>
          </p:cNvPr>
          <p:cNvSpPr>
            <a:spLocks noGrp="1"/>
          </p:cNvSpPr>
          <p:nvPr>
            <p:ph type="body" idx="1"/>
          </p:nvPr>
        </p:nvSpPr>
        <p:spPr>
          <a:xfrm>
            <a:off x="623888" y="4589466"/>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Date Placeholder 3">
            <a:extLst>
              <a:ext uri="{FF2B5EF4-FFF2-40B4-BE49-F238E27FC236}">
                <a16:creationId xmlns:a16="http://schemas.microsoft.com/office/drawing/2014/main" id="{66138FFA-EC09-224A-9E3B-105E7E9700D7}"/>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5" name="Footer Placeholder 4">
            <a:extLst>
              <a:ext uri="{FF2B5EF4-FFF2-40B4-BE49-F238E27FC236}">
                <a16:creationId xmlns:a16="http://schemas.microsoft.com/office/drawing/2014/main" id="{0CDAE072-0686-F34F-854D-7B3C2B69CA6B}"/>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6" name="Slide Number Placeholder 5">
            <a:extLst>
              <a:ext uri="{FF2B5EF4-FFF2-40B4-BE49-F238E27FC236}">
                <a16:creationId xmlns:a16="http://schemas.microsoft.com/office/drawing/2014/main" id="{55603578-424E-1240-93F9-4A97F119DD76}"/>
              </a:ext>
            </a:extLst>
          </p:cNvPr>
          <p:cNvSpPr>
            <a:spLocks noGrp="1"/>
          </p:cNvSpPr>
          <p:nvPr>
            <p:ph type="sldNum" sz="quarter" idx="12"/>
          </p:nvPr>
        </p:nvSpPr>
        <p:spPr/>
        <p:txBody>
          <a:bodyPr/>
          <a:lstStyle>
            <a:lvl1pPr>
              <a:defRPr/>
            </a:lvl1pPr>
          </a:lstStyle>
          <a:p>
            <a:r>
              <a:rPr lang="en-US" altLang="en-US"/>
              <a:t>Slide </a:t>
            </a:r>
            <a:fld id="{803D2693-486B-CF43-97CA-1505E804D4FA}" type="slidenum">
              <a:rPr lang="en-US" altLang="en-US"/>
              <a:pPr/>
              <a:t>‹#›</a:t>
            </a:fld>
            <a:endParaRPr lang="en-US" altLang="en-US"/>
          </a:p>
        </p:txBody>
      </p:sp>
    </p:spTree>
    <p:extLst>
      <p:ext uri="{BB962C8B-B14F-4D97-AF65-F5344CB8AC3E}">
        <p14:creationId xmlns:p14="http://schemas.microsoft.com/office/powerpoint/2010/main" val="49714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9443-9002-6744-95D2-B5F378C5D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98D729-564B-654F-B78A-B2CBC028157D}"/>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3D398D-D8E5-F54E-8BC7-8852D9382E8B}"/>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4DF80B-DF85-7841-B6C7-C6BE77BFA959}"/>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6" name="Footer Placeholder 5">
            <a:extLst>
              <a:ext uri="{FF2B5EF4-FFF2-40B4-BE49-F238E27FC236}">
                <a16:creationId xmlns:a16="http://schemas.microsoft.com/office/drawing/2014/main" id="{5940BA05-107D-5546-8A3E-780586C626BA}"/>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7" name="Slide Number Placeholder 6">
            <a:extLst>
              <a:ext uri="{FF2B5EF4-FFF2-40B4-BE49-F238E27FC236}">
                <a16:creationId xmlns:a16="http://schemas.microsoft.com/office/drawing/2014/main" id="{177B82C8-FA2C-E647-BDAF-82BEF8F6F770}"/>
              </a:ext>
            </a:extLst>
          </p:cNvPr>
          <p:cNvSpPr>
            <a:spLocks noGrp="1"/>
          </p:cNvSpPr>
          <p:nvPr>
            <p:ph type="sldNum" sz="quarter" idx="12"/>
          </p:nvPr>
        </p:nvSpPr>
        <p:spPr/>
        <p:txBody>
          <a:bodyPr/>
          <a:lstStyle>
            <a:lvl1pPr>
              <a:defRPr/>
            </a:lvl1pPr>
          </a:lstStyle>
          <a:p>
            <a:r>
              <a:rPr lang="en-US" altLang="en-US"/>
              <a:t>Slide </a:t>
            </a:r>
            <a:fld id="{22E37F2C-6518-F842-93CC-1FF16BEFAC3A}" type="slidenum">
              <a:rPr lang="en-US" altLang="en-US"/>
              <a:pPr/>
              <a:t>‹#›</a:t>
            </a:fld>
            <a:endParaRPr lang="en-US" altLang="en-US"/>
          </a:p>
        </p:txBody>
      </p:sp>
    </p:spTree>
    <p:extLst>
      <p:ext uri="{BB962C8B-B14F-4D97-AF65-F5344CB8AC3E}">
        <p14:creationId xmlns:p14="http://schemas.microsoft.com/office/powerpoint/2010/main" val="1167754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5803-D7BB-A54E-9D35-0CE1B6C557D4}"/>
              </a:ext>
            </a:extLst>
          </p:cNvPr>
          <p:cNvSpPr>
            <a:spLocks noGrp="1"/>
          </p:cNvSpPr>
          <p:nvPr>
            <p:ph type="title"/>
          </p:nvPr>
        </p:nvSpPr>
        <p:spPr>
          <a:xfrm>
            <a:off x="630238"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DCAE0F-59A0-9341-9AE6-9779756C8BB7}"/>
              </a:ext>
            </a:extLst>
          </p:cNvPr>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82DD08-DB7A-D442-B18D-D6E28EE5B0B6}"/>
              </a:ext>
            </a:extLst>
          </p:cNvPr>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109ECD-8DAE-4D40-ACE1-5978A57D598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92EDDC-5878-524C-94E9-B39186CBA2E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16B5B3-29CD-1E42-93DD-A81032CE0F03}"/>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8" name="Footer Placeholder 7">
            <a:extLst>
              <a:ext uri="{FF2B5EF4-FFF2-40B4-BE49-F238E27FC236}">
                <a16:creationId xmlns:a16="http://schemas.microsoft.com/office/drawing/2014/main" id="{F8D657B8-E9B5-2646-84B6-245CC2FA6FC2}"/>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9" name="Slide Number Placeholder 8">
            <a:extLst>
              <a:ext uri="{FF2B5EF4-FFF2-40B4-BE49-F238E27FC236}">
                <a16:creationId xmlns:a16="http://schemas.microsoft.com/office/drawing/2014/main" id="{D34A3290-28C5-B744-AA90-2A455266C17D}"/>
              </a:ext>
            </a:extLst>
          </p:cNvPr>
          <p:cNvSpPr>
            <a:spLocks noGrp="1"/>
          </p:cNvSpPr>
          <p:nvPr>
            <p:ph type="sldNum" sz="quarter" idx="12"/>
          </p:nvPr>
        </p:nvSpPr>
        <p:spPr/>
        <p:txBody>
          <a:bodyPr/>
          <a:lstStyle>
            <a:lvl1pPr>
              <a:defRPr/>
            </a:lvl1pPr>
          </a:lstStyle>
          <a:p>
            <a:r>
              <a:rPr lang="en-US" altLang="en-US"/>
              <a:t>Slide </a:t>
            </a:r>
            <a:fld id="{B864E71C-C555-EE49-9306-E8E95BC0B58A}" type="slidenum">
              <a:rPr lang="en-US" altLang="en-US"/>
              <a:pPr/>
              <a:t>‹#›</a:t>
            </a:fld>
            <a:endParaRPr lang="en-US" altLang="en-US"/>
          </a:p>
        </p:txBody>
      </p:sp>
    </p:spTree>
    <p:extLst>
      <p:ext uri="{BB962C8B-B14F-4D97-AF65-F5344CB8AC3E}">
        <p14:creationId xmlns:p14="http://schemas.microsoft.com/office/powerpoint/2010/main" val="28951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9D99-0C75-2447-8257-A2E7DA17A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955439-0F68-F347-87D7-F0502F239B4C}"/>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4" name="Footer Placeholder 3">
            <a:extLst>
              <a:ext uri="{FF2B5EF4-FFF2-40B4-BE49-F238E27FC236}">
                <a16:creationId xmlns:a16="http://schemas.microsoft.com/office/drawing/2014/main" id="{BDDE28B6-16BE-5F49-8C55-36B506BD9C20}"/>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5" name="Slide Number Placeholder 4">
            <a:extLst>
              <a:ext uri="{FF2B5EF4-FFF2-40B4-BE49-F238E27FC236}">
                <a16:creationId xmlns:a16="http://schemas.microsoft.com/office/drawing/2014/main" id="{1ED6F899-D479-5248-B650-CA8E8EC3F7D9}"/>
              </a:ext>
            </a:extLst>
          </p:cNvPr>
          <p:cNvSpPr>
            <a:spLocks noGrp="1"/>
          </p:cNvSpPr>
          <p:nvPr>
            <p:ph type="sldNum" sz="quarter" idx="12"/>
          </p:nvPr>
        </p:nvSpPr>
        <p:spPr/>
        <p:txBody>
          <a:bodyPr/>
          <a:lstStyle>
            <a:lvl1pPr>
              <a:defRPr/>
            </a:lvl1pPr>
          </a:lstStyle>
          <a:p>
            <a:r>
              <a:rPr lang="en-US" altLang="en-US"/>
              <a:t>Slide </a:t>
            </a:r>
            <a:fld id="{455243F7-3A58-5D46-A4D6-1FD576FC16FA}" type="slidenum">
              <a:rPr lang="en-US" altLang="en-US"/>
              <a:pPr/>
              <a:t>‹#›</a:t>
            </a:fld>
            <a:endParaRPr lang="en-US" altLang="en-US"/>
          </a:p>
        </p:txBody>
      </p:sp>
    </p:spTree>
    <p:extLst>
      <p:ext uri="{BB962C8B-B14F-4D97-AF65-F5344CB8AC3E}">
        <p14:creationId xmlns:p14="http://schemas.microsoft.com/office/powerpoint/2010/main" val="3191755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9A7050-4F49-2E4E-8786-A8C03B6C0772}"/>
              </a:ext>
            </a:extLst>
          </p:cNvPr>
          <p:cNvSpPr>
            <a:spLocks noGrp="1"/>
          </p:cNvSpPr>
          <p:nvPr>
            <p:ph type="dt" sz="half" idx="10"/>
          </p:nvPr>
        </p:nvSpPr>
        <p:spPr>
          <a:xfrm>
            <a:off x="685800" y="378281"/>
            <a:ext cx="1600200" cy="215444"/>
          </a:xfrm>
        </p:spPr>
        <p:txBody>
          <a:bodyPr/>
          <a:lstStyle>
            <a:lvl1pPr>
              <a:defRPr/>
            </a:lvl1pPr>
          </a:lstStyle>
          <a:p>
            <a:r>
              <a:rPr lang="en-US" altLang="en-US"/>
              <a:t>July 2022</a:t>
            </a:r>
            <a:endParaRPr lang="en-US" altLang="en-US" dirty="0"/>
          </a:p>
        </p:txBody>
      </p:sp>
      <p:sp>
        <p:nvSpPr>
          <p:cNvPr id="3" name="Footer Placeholder 2">
            <a:extLst>
              <a:ext uri="{FF2B5EF4-FFF2-40B4-BE49-F238E27FC236}">
                <a16:creationId xmlns:a16="http://schemas.microsoft.com/office/drawing/2014/main" id="{9EF6059B-0602-6542-BEFC-E3478CA26633}"/>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4" name="Slide Number Placeholder 3">
            <a:extLst>
              <a:ext uri="{FF2B5EF4-FFF2-40B4-BE49-F238E27FC236}">
                <a16:creationId xmlns:a16="http://schemas.microsoft.com/office/drawing/2014/main" id="{AAC47346-FEEC-2344-BF3C-FC33F657B9CC}"/>
              </a:ext>
            </a:extLst>
          </p:cNvPr>
          <p:cNvSpPr>
            <a:spLocks noGrp="1"/>
          </p:cNvSpPr>
          <p:nvPr>
            <p:ph type="sldNum" sz="quarter" idx="12"/>
          </p:nvPr>
        </p:nvSpPr>
        <p:spPr/>
        <p:txBody>
          <a:bodyPr/>
          <a:lstStyle>
            <a:lvl1pPr>
              <a:defRPr/>
            </a:lvl1pPr>
          </a:lstStyle>
          <a:p>
            <a:r>
              <a:rPr lang="en-US" altLang="en-US"/>
              <a:t>Slide </a:t>
            </a:r>
            <a:fld id="{D63F0650-F2B3-6741-A45C-FCE309717EFE}" type="slidenum">
              <a:rPr lang="en-US" altLang="en-US"/>
              <a:pPr/>
              <a:t>‹#›</a:t>
            </a:fld>
            <a:endParaRPr lang="en-US" altLang="en-US"/>
          </a:p>
        </p:txBody>
      </p:sp>
    </p:spTree>
    <p:extLst>
      <p:ext uri="{BB962C8B-B14F-4D97-AF65-F5344CB8AC3E}">
        <p14:creationId xmlns:p14="http://schemas.microsoft.com/office/powerpoint/2010/main" val="2932935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E4D2F-20EB-504E-AB02-D87E8600A9D1}"/>
              </a:ext>
            </a:extLst>
          </p:cNvPr>
          <p:cNvSpPr>
            <a:spLocks noGrp="1"/>
          </p:cNvSpPr>
          <p:nvPr>
            <p:ph type="title"/>
          </p:nvPr>
        </p:nvSpPr>
        <p:spPr>
          <a:xfrm>
            <a:off x="63024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F63EE9-DE99-684D-8327-BC9FC9B63230}"/>
              </a:ext>
            </a:extLst>
          </p:cNvPr>
          <p:cNvSpPr>
            <a:spLocks noGrp="1"/>
          </p:cNvSpPr>
          <p:nvPr>
            <p:ph idx="1"/>
          </p:nvPr>
        </p:nvSpPr>
        <p:spPr>
          <a:xfrm>
            <a:off x="3887788"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1F727C-F542-0743-A000-B193F0090C57}"/>
              </a:ext>
            </a:extLst>
          </p:cNvPr>
          <p:cNvSpPr>
            <a:spLocks noGrp="1"/>
          </p:cNvSpPr>
          <p:nvPr>
            <p:ph type="body" sz="half" idx="2"/>
          </p:nvPr>
        </p:nvSpPr>
        <p:spPr>
          <a:xfrm>
            <a:off x="63024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154122-F278-564A-962E-652394D50AAC}"/>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6" name="Footer Placeholder 5">
            <a:extLst>
              <a:ext uri="{FF2B5EF4-FFF2-40B4-BE49-F238E27FC236}">
                <a16:creationId xmlns:a16="http://schemas.microsoft.com/office/drawing/2014/main" id="{BBDF74D7-1698-DD45-8B54-423EF7E328A4}"/>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7" name="Slide Number Placeholder 6">
            <a:extLst>
              <a:ext uri="{FF2B5EF4-FFF2-40B4-BE49-F238E27FC236}">
                <a16:creationId xmlns:a16="http://schemas.microsoft.com/office/drawing/2014/main" id="{A32FAAD5-E278-7745-B9D4-F0F330A8632F}"/>
              </a:ext>
            </a:extLst>
          </p:cNvPr>
          <p:cNvSpPr>
            <a:spLocks noGrp="1"/>
          </p:cNvSpPr>
          <p:nvPr>
            <p:ph type="sldNum" sz="quarter" idx="12"/>
          </p:nvPr>
        </p:nvSpPr>
        <p:spPr/>
        <p:txBody>
          <a:bodyPr/>
          <a:lstStyle>
            <a:lvl1pPr>
              <a:defRPr/>
            </a:lvl1pPr>
          </a:lstStyle>
          <a:p>
            <a:r>
              <a:rPr lang="en-US" altLang="en-US"/>
              <a:t>Slide </a:t>
            </a:r>
            <a:fld id="{3EC79C22-0088-EA43-A45F-2C554AA23403}" type="slidenum">
              <a:rPr lang="en-US" altLang="en-US"/>
              <a:pPr/>
              <a:t>‹#›</a:t>
            </a:fld>
            <a:endParaRPr lang="en-US" altLang="en-US"/>
          </a:p>
        </p:txBody>
      </p:sp>
    </p:spTree>
    <p:extLst>
      <p:ext uri="{BB962C8B-B14F-4D97-AF65-F5344CB8AC3E}">
        <p14:creationId xmlns:p14="http://schemas.microsoft.com/office/powerpoint/2010/main" val="4146907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1C0AF-3A20-8A4D-BEEB-CCF72E591B5A}"/>
              </a:ext>
            </a:extLst>
          </p:cNvPr>
          <p:cNvSpPr>
            <a:spLocks noGrp="1"/>
          </p:cNvSpPr>
          <p:nvPr>
            <p:ph type="title"/>
          </p:nvPr>
        </p:nvSpPr>
        <p:spPr>
          <a:xfrm>
            <a:off x="63024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0EB4E2-8B4F-864D-9861-129A90201D24}"/>
              </a:ext>
            </a:extLst>
          </p:cNvPr>
          <p:cNvSpPr>
            <a:spLocks noGrp="1"/>
          </p:cNvSpPr>
          <p:nvPr>
            <p:ph type="pic" idx="1"/>
          </p:nvPr>
        </p:nvSpPr>
        <p:spPr>
          <a:xfrm>
            <a:off x="3887788"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3ED83C0-5DA3-8544-AE4D-CA9825DAC1F1}"/>
              </a:ext>
            </a:extLst>
          </p:cNvPr>
          <p:cNvSpPr>
            <a:spLocks noGrp="1"/>
          </p:cNvSpPr>
          <p:nvPr>
            <p:ph type="body" sz="half" idx="2"/>
          </p:nvPr>
        </p:nvSpPr>
        <p:spPr>
          <a:xfrm>
            <a:off x="63024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E84A7-0E2D-C64E-8406-BD4384DA8A0A}"/>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6" name="Footer Placeholder 5">
            <a:extLst>
              <a:ext uri="{FF2B5EF4-FFF2-40B4-BE49-F238E27FC236}">
                <a16:creationId xmlns:a16="http://schemas.microsoft.com/office/drawing/2014/main" id="{05830EEC-2DF2-E443-9291-D75738763C32}"/>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7" name="Slide Number Placeholder 6">
            <a:extLst>
              <a:ext uri="{FF2B5EF4-FFF2-40B4-BE49-F238E27FC236}">
                <a16:creationId xmlns:a16="http://schemas.microsoft.com/office/drawing/2014/main" id="{D2605D79-88DB-5B43-AB97-97F91BA43E45}"/>
              </a:ext>
            </a:extLst>
          </p:cNvPr>
          <p:cNvSpPr>
            <a:spLocks noGrp="1"/>
          </p:cNvSpPr>
          <p:nvPr>
            <p:ph type="sldNum" sz="quarter" idx="12"/>
          </p:nvPr>
        </p:nvSpPr>
        <p:spPr/>
        <p:txBody>
          <a:bodyPr/>
          <a:lstStyle>
            <a:lvl1pPr>
              <a:defRPr/>
            </a:lvl1pPr>
          </a:lstStyle>
          <a:p>
            <a:r>
              <a:rPr lang="en-US" altLang="en-US"/>
              <a:t>Slide </a:t>
            </a:r>
            <a:fld id="{5507784F-50EC-3549-9BB3-3620C88A949B}" type="slidenum">
              <a:rPr lang="en-US" altLang="en-US"/>
              <a:pPr/>
              <a:t>‹#›</a:t>
            </a:fld>
            <a:endParaRPr lang="en-US" altLang="en-US"/>
          </a:p>
        </p:txBody>
      </p:sp>
    </p:spTree>
    <p:extLst>
      <p:ext uri="{BB962C8B-B14F-4D97-AF65-F5344CB8AC3E}">
        <p14:creationId xmlns:p14="http://schemas.microsoft.com/office/powerpoint/2010/main" val="4129100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9793AFB-F610-664D-A54E-5CEFD5497847}"/>
              </a:ext>
            </a:extLst>
          </p:cNvPr>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D882F62-0B77-6E4E-98C7-42660C9FC8F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9DA607F-E2E6-5D4F-B8AE-B2CFDA0569A7}"/>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vl1pPr>
          </a:lstStyle>
          <a:p>
            <a:r>
              <a:rPr lang="en-US" altLang="en-US" dirty="0"/>
              <a:t>January 2023</a:t>
            </a:r>
          </a:p>
        </p:txBody>
      </p:sp>
      <p:sp>
        <p:nvSpPr>
          <p:cNvPr id="1029" name="Rectangle 5">
            <a:extLst>
              <a:ext uri="{FF2B5EF4-FFF2-40B4-BE49-F238E27FC236}">
                <a16:creationId xmlns:a16="http://schemas.microsoft.com/office/drawing/2014/main" id="{BEF03822-BD5E-4F45-929E-743E4C7FA5D2}"/>
              </a:ext>
            </a:extLst>
          </p:cNvPr>
          <p:cNvSpPr>
            <a:spLocks noGrp="1" noChangeArrowheads="1"/>
          </p:cNvSpPr>
          <p:nvPr>
            <p:ph type="ftr" sz="quarter" idx="3"/>
          </p:nvPr>
        </p:nvSpPr>
        <p:spPr bwMode="auto">
          <a:xfrm>
            <a:off x="5486400" y="6475413"/>
            <a:ext cx="3124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lvl1pPr>
          </a:lstStyle>
          <a:p>
            <a:r>
              <a:rPr lang="en-US" altLang="en-US" dirty="0"/>
              <a:t>X. Luo, et al</a:t>
            </a:r>
          </a:p>
        </p:txBody>
      </p:sp>
      <p:sp>
        <p:nvSpPr>
          <p:cNvPr id="1030" name="Rectangle 6">
            <a:extLst>
              <a:ext uri="{FF2B5EF4-FFF2-40B4-BE49-F238E27FC236}">
                <a16:creationId xmlns:a16="http://schemas.microsoft.com/office/drawing/2014/main" id="{7C5D5A5E-EED1-7244-9E37-FC71B45FE356}"/>
              </a:ext>
            </a:extLst>
          </p:cNvPr>
          <p:cNvSpPr>
            <a:spLocks noGrp="1" noChangeArrowheads="1"/>
          </p:cNvSpPr>
          <p:nvPr>
            <p:ph type="sldNum" sz="quarter" idx="4"/>
          </p:nvPr>
        </p:nvSpPr>
        <p:spPr bwMode="auto">
          <a:xfrm>
            <a:off x="4342400" y="6475413"/>
            <a:ext cx="53540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a:defRPr/>
            </a:lvl1pPr>
          </a:lstStyle>
          <a:p>
            <a:r>
              <a:rPr lang="en-US" altLang="en-US"/>
              <a:t>Slide </a:t>
            </a:r>
            <a:fld id="{124E2FAF-A846-F04A-BBEF-9BB2A7C87EEF}" type="slidenum">
              <a:rPr lang="en-US" altLang="en-US"/>
              <a:pPr/>
              <a:t>‹#›</a:t>
            </a:fld>
            <a:endParaRPr lang="en-US" altLang="en-US"/>
          </a:p>
        </p:txBody>
      </p:sp>
      <p:sp>
        <p:nvSpPr>
          <p:cNvPr id="1032" name="Line 8">
            <a:extLst>
              <a:ext uri="{FF2B5EF4-FFF2-40B4-BE49-F238E27FC236}">
                <a16:creationId xmlns:a16="http://schemas.microsoft.com/office/drawing/2014/main" id="{EE537263-CB36-E544-95A0-5F9C502B4379}"/>
              </a:ext>
            </a:extLst>
          </p:cNvPr>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dirty="0"/>
          </a:p>
        </p:txBody>
      </p:sp>
      <p:sp>
        <p:nvSpPr>
          <p:cNvPr id="1033" name="Rectangle 9">
            <a:extLst>
              <a:ext uri="{FF2B5EF4-FFF2-40B4-BE49-F238E27FC236}">
                <a16:creationId xmlns:a16="http://schemas.microsoft.com/office/drawing/2014/main" id="{F0D0F26C-6B68-D64B-ABFD-559C7369AAFF}"/>
              </a:ext>
            </a:extLst>
          </p:cNvPr>
          <p:cNvSpPr>
            <a:spLocks noChangeArrowheads="1"/>
          </p:cNvSpPr>
          <p:nvPr userDrawn="1"/>
        </p:nvSpPr>
        <p:spPr bwMode="auto">
          <a:xfrm>
            <a:off x="685800" y="6475413"/>
            <a:ext cx="2819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US" altLang="en-US" sz="1200" dirty="0"/>
              <a:t>Submission</a:t>
            </a:r>
            <a:endParaRPr lang="en-US" altLang="en-US" sz="1400" dirty="0"/>
          </a:p>
        </p:txBody>
      </p:sp>
      <p:sp>
        <p:nvSpPr>
          <p:cNvPr id="1034" name="Line 10">
            <a:extLst>
              <a:ext uri="{FF2B5EF4-FFF2-40B4-BE49-F238E27FC236}">
                <a16:creationId xmlns:a16="http://schemas.microsoft.com/office/drawing/2014/main" id="{D91B9B40-9D91-234E-AC82-7BC564C1F1F7}"/>
              </a:ext>
            </a:extLst>
          </p:cNvPr>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08585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42875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177165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685800"/>
            <a:ext cx="77406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2160" tIns="46080" rIns="92160" bIns="4608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685800" y="1981200"/>
            <a:ext cx="774065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2160" tIns="46080" rIns="92160" bIns="4608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a:p>
            <a:pPr lvl="4"/>
            <a:r>
              <a:rPr lang="en-GB" altLang="en-US" dirty="0"/>
              <a:t>Eighth Outline Level</a:t>
            </a:r>
          </a:p>
          <a:p>
            <a:pPr lvl="4"/>
            <a:r>
              <a:rPr lang="en-GB" altLang="en-US" dirty="0"/>
              <a:t>Ninth Outline Level</a:t>
            </a:r>
          </a:p>
        </p:txBody>
      </p:sp>
      <p:sp>
        <p:nvSpPr>
          <p:cNvPr id="1029" name="Rectangle 5"/>
          <p:cNvSpPr>
            <a:spLocks noGrp="1" noChangeArrowheads="1"/>
          </p:cNvSpPr>
          <p:nvPr>
            <p:ph type="sldNum"/>
          </p:nvPr>
        </p:nvSpPr>
        <p:spPr bwMode="auto">
          <a:xfrm>
            <a:off x="4114800" y="6475413"/>
            <a:ext cx="1112838" cy="10668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SzPct val="100000"/>
              <a:defRPr>
                <a:solidFill>
                  <a:srgbClr val="000000"/>
                </a:solidFill>
              </a:defRPr>
            </a:lvl1pPr>
          </a:lstStyle>
          <a:p>
            <a:r>
              <a:rPr lang="en-US" altLang="en-US"/>
              <a:t>Slide </a:t>
            </a:r>
            <a:fld id="{F30BB21B-092F-43E2-BBEE-BAA66E7C57C0}" type="slidenum">
              <a:rPr lang="en-US" altLang="en-US"/>
              <a:pPr/>
              <a:t>‹#›</a:t>
            </a:fld>
            <a:endParaRPr lang="en-US" altLang="en-US"/>
          </a:p>
        </p:txBody>
      </p:sp>
      <p:sp>
        <p:nvSpPr>
          <p:cNvPr id="1031" name="Rectangle 6"/>
          <p:cNvSpPr>
            <a:spLocks noChangeArrowheads="1"/>
          </p:cNvSpPr>
          <p:nvPr/>
        </p:nvSpPr>
        <p:spPr bwMode="auto">
          <a:xfrm>
            <a:off x="685800" y="305028"/>
            <a:ext cx="7772400" cy="215444"/>
          </a:xfrm>
          <a:prstGeom prst="rect">
            <a:avLst/>
          </a:prstGeom>
          <a:noFill/>
          <a:ln>
            <a:noFill/>
          </a:ln>
        </p:spPr>
        <p:txBody>
          <a:bodyPr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9pPr>
          </a:lstStyle>
          <a:p>
            <a:pPr algn="ctr">
              <a:buSzPct val="100000"/>
              <a:defRPr/>
            </a:pPr>
            <a:r>
              <a:rPr lang="en-US" altLang="en-US" sz="1400" b="1" dirty="0">
                <a:solidFill>
                  <a:schemeClr val="tx1"/>
                </a:solidFill>
              </a:rPr>
              <a:t>July 2023                                                                                                                         15-23-0356-01-04ab</a:t>
            </a:r>
          </a:p>
        </p:txBody>
      </p:sp>
      <p:sp>
        <p:nvSpPr>
          <p:cNvPr id="1030" name="Line 7"/>
          <p:cNvSpPr>
            <a:spLocks noChangeShapeType="1"/>
          </p:cNvSpPr>
          <p:nvPr/>
        </p:nvSpPr>
        <p:spPr bwMode="auto">
          <a:xfrm>
            <a:off x="685800" y="609600"/>
            <a:ext cx="77724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ko-KR" altLang="en-US"/>
          </a:p>
        </p:txBody>
      </p:sp>
      <p:sp>
        <p:nvSpPr>
          <p:cNvPr id="1033" name="Rectangle 8"/>
          <p:cNvSpPr>
            <a:spLocks noChangeArrowheads="1"/>
          </p:cNvSpPr>
          <p:nvPr/>
        </p:nvSpPr>
        <p:spPr bwMode="auto">
          <a:xfrm>
            <a:off x="685800" y="6475413"/>
            <a:ext cx="914400" cy="184150"/>
          </a:xfrm>
          <a:prstGeom prst="rect">
            <a:avLst/>
          </a:prstGeom>
          <a:noFill/>
          <a:ln>
            <a:noFill/>
          </a:ln>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9pPr>
          </a:lstStyle>
          <a:p>
            <a:pPr>
              <a:buSzPct val="100000"/>
              <a:defRPr/>
            </a:pPr>
            <a:r>
              <a:rPr lang="en-US" altLang="en-US" sz="1200" dirty="0">
                <a:solidFill>
                  <a:srgbClr val="000000"/>
                </a:solidFill>
              </a:rPr>
              <a:t>Submission</a:t>
            </a:r>
          </a:p>
        </p:txBody>
      </p:sp>
      <p:sp>
        <p:nvSpPr>
          <p:cNvPr id="1032" name="Line 9"/>
          <p:cNvSpPr>
            <a:spLocks noChangeShapeType="1"/>
          </p:cNvSpPr>
          <p:nvPr/>
        </p:nvSpPr>
        <p:spPr bwMode="auto">
          <a:xfrm>
            <a:off x="685800" y="6477000"/>
            <a:ext cx="78486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ko-KR" altLang="en-US"/>
          </a:p>
        </p:txBody>
      </p:sp>
      <p:sp>
        <p:nvSpPr>
          <p:cNvPr id="11" name="Rectangle 8"/>
          <p:cNvSpPr>
            <a:spLocks noChangeArrowheads="1"/>
          </p:cNvSpPr>
          <p:nvPr userDrawn="1"/>
        </p:nvSpPr>
        <p:spPr bwMode="auto">
          <a:xfrm>
            <a:off x="5029200" y="6475413"/>
            <a:ext cx="3505200" cy="369887"/>
          </a:xfrm>
          <a:prstGeom prst="rect">
            <a:avLst/>
          </a:prstGeom>
          <a:noFill/>
          <a:ln>
            <a:noFill/>
          </a:ln>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9pPr>
          </a:lstStyle>
          <a:p>
            <a:pPr algn="r">
              <a:buSzPct val="100000"/>
            </a:pPr>
            <a:r>
              <a:rPr lang="nl-NL" altLang="en-US" sz="1200">
                <a:solidFill>
                  <a:srgbClr val="000000"/>
                </a:solidFill>
              </a:rPr>
              <a:t>Taeyoung Ha (Samsung Electronics)</a:t>
            </a:r>
            <a:endParaRPr lang="en-US" altLang="en-US" sz="1200">
              <a:solidFill>
                <a:srgbClr val="000000"/>
              </a:solidFill>
            </a:endParaRPr>
          </a:p>
          <a:p>
            <a:pPr>
              <a:buSzPct val="100000"/>
            </a:pPr>
            <a:endParaRPr lang="en-US" altLang="en-US" sz="1200">
              <a:solidFill>
                <a:srgbClr val="000000"/>
              </a:solidFill>
            </a:endParaRPr>
          </a:p>
        </p:txBody>
      </p:sp>
    </p:spTree>
    <p:extLst>
      <p:ext uri="{BB962C8B-B14F-4D97-AF65-F5344CB8AC3E}">
        <p14:creationId xmlns:p14="http://schemas.microsoft.com/office/powerpoint/2010/main" val="724008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36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3600">
          <a:solidFill>
            <a:srgbClr val="000000"/>
          </a:solidFill>
          <a:latin typeface="Times New Roman" pitchFamily="16" charset="0"/>
          <a:ea typeface="WenQuanYi Zen Hei" charset="0"/>
          <a:cs typeface="WenQuanYi Zen Hei"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3600">
          <a:solidFill>
            <a:srgbClr val="000000"/>
          </a:solidFill>
          <a:latin typeface="Times New Roman" pitchFamily="16" charset="0"/>
          <a:ea typeface="WenQuanYi Zen Hei" charset="0"/>
          <a:cs typeface="WenQuanYi Zen Hei"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3600">
          <a:solidFill>
            <a:srgbClr val="000000"/>
          </a:solidFill>
          <a:latin typeface="Times New Roman" pitchFamily="16" charset="0"/>
          <a:ea typeface="WenQuanYi Zen Hei" charset="0"/>
          <a:cs typeface="WenQuanYi Zen Hei"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3600">
          <a:solidFill>
            <a:srgbClr val="000000"/>
          </a:solidFill>
          <a:latin typeface="Times New Roman" pitchFamily="16" charset="0"/>
          <a:ea typeface="WenQuanYi Zen Hei" charset="0"/>
          <a:cs typeface="WenQuanYi Zen Hei"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3600">
          <a:solidFill>
            <a:srgbClr val="000000"/>
          </a:solidFill>
          <a:latin typeface="Times New Roman" pitchFamily="16" charset="0"/>
          <a:ea typeface="WenQuanYi Zen Hei" charset="0"/>
          <a:cs typeface="WenQuanYi Zen Hei"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3600">
          <a:solidFill>
            <a:srgbClr val="000000"/>
          </a:solidFill>
          <a:latin typeface="Times New Roman" pitchFamily="16" charset="0"/>
          <a:ea typeface="WenQuanYi Zen Hei" charset="0"/>
          <a:cs typeface="WenQuanYi Zen Hei"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3600">
          <a:solidFill>
            <a:srgbClr val="000000"/>
          </a:solidFill>
          <a:latin typeface="Times New Roman" pitchFamily="16" charset="0"/>
          <a:ea typeface="WenQuanYi Zen Hei" charset="0"/>
          <a:cs typeface="WenQuanYi Zen Hei"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3600">
          <a:solidFill>
            <a:srgbClr val="000000"/>
          </a:solidFill>
          <a:latin typeface="Times New Roman" pitchFamily="16" charset="0"/>
          <a:ea typeface="WenQuanYi Zen Hei" charset="0"/>
          <a:cs typeface="WenQuanYi Zen Hei"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609600" y="685801"/>
            <a:ext cx="7924800"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800" b="1" u="sng" dirty="0">
                <a:solidFill>
                  <a:schemeClr val="tx2"/>
                </a:solidFill>
                <a:effectLst>
                  <a:outerShdw blurRad="38100" dist="38100" dir="2700000" algn="tl">
                    <a:srgbClr val="C0C0C0"/>
                  </a:outerShdw>
                </a:effectLst>
              </a:rPr>
              <a:t>Project: IEEE P802.15 Working Group for Wireless Personal Area Networks (WPANs)</a:t>
            </a:r>
            <a:endParaRPr lang="en-US" altLang="en-US" sz="1600" b="1" dirty="0">
              <a:solidFill>
                <a:schemeClr val="tx2"/>
              </a:solidFill>
            </a:endParaRPr>
          </a:p>
          <a:p>
            <a:endParaRPr lang="en-US" altLang="en-US" sz="1600" dirty="0">
              <a:solidFill>
                <a:schemeClr val="tx2"/>
              </a:solidFill>
            </a:endParaRPr>
          </a:p>
          <a:p>
            <a:pPr>
              <a:spcBef>
                <a:spcPts val="600"/>
              </a:spcBef>
            </a:pPr>
            <a:r>
              <a:rPr lang="en-US" altLang="en-US" sz="1400" b="1" dirty="0"/>
              <a:t>Submission Title:</a:t>
            </a:r>
            <a:r>
              <a:rPr lang="en-US" altLang="en-US" sz="1400" dirty="0"/>
              <a:t> 	Summary on Multiple Transmission in a slot</a:t>
            </a:r>
          </a:p>
          <a:p>
            <a:pPr>
              <a:spcBef>
                <a:spcPts val="600"/>
              </a:spcBef>
            </a:pPr>
            <a:r>
              <a:rPr lang="en-US" altLang="en-US" sz="1400" b="1" dirty="0"/>
              <a:t>Date Submitted:</a:t>
            </a:r>
            <a:r>
              <a:rPr lang="en-US" altLang="en-US" sz="1400" dirty="0">
                <a:solidFill>
                  <a:srgbClr val="FF0000"/>
                </a:solidFill>
              </a:rPr>
              <a:t> 	</a:t>
            </a:r>
            <a:r>
              <a:rPr lang="en-US" altLang="en-US" sz="1400" dirty="0"/>
              <a:t>July 11, 2023	</a:t>
            </a:r>
          </a:p>
          <a:p>
            <a:r>
              <a:rPr lang="en-US" altLang="en-US" sz="1400" b="1" dirty="0"/>
              <a:t>Source:</a:t>
            </a:r>
            <a:r>
              <a:rPr lang="en-US" altLang="en-US" sz="1400" dirty="0"/>
              <a:t> </a:t>
            </a:r>
            <a:r>
              <a:rPr lang="en-US" altLang="en-US" sz="1400" dirty="0">
                <a:solidFill>
                  <a:schemeClr val="tx2"/>
                </a:solidFill>
              </a:rPr>
              <a:t>[</a:t>
            </a:r>
            <a:r>
              <a:rPr lang="en-US" altLang="en-US" sz="1400" dirty="0" err="1">
                <a:solidFill>
                  <a:schemeClr val="tx2"/>
                </a:solidFill>
              </a:rPr>
              <a:t>Taeyoung</a:t>
            </a:r>
            <a:r>
              <a:rPr lang="en-US" altLang="en-US" sz="1400" dirty="0">
                <a:solidFill>
                  <a:schemeClr val="tx2"/>
                </a:solidFill>
              </a:rPr>
              <a:t> Ha, </a:t>
            </a:r>
            <a:r>
              <a:rPr lang="en-US" altLang="en-US" sz="1400" dirty="0" err="1">
                <a:solidFill>
                  <a:schemeClr val="tx2"/>
                </a:solidFill>
              </a:rPr>
              <a:t>Mingyu</a:t>
            </a:r>
            <a:r>
              <a:rPr lang="en-US" altLang="en-US" sz="1400" dirty="0">
                <a:solidFill>
                  <a:schemeClr val="tx2"/>
                </a:solidFill>
              </a:rPr>
              <a:t> Lee, </a:t>
            </a:r>
            <a:r>
              <a:rPr lang="en-US" altLang="en-US" sz="1400" dirty="0" err="1">
                <a:solidFill>
                  <a:schemeClr val="tx2"/>
                </a:solidFill>
              </a:rPr>
              <a:t>Youngwan</a:t>
            </a:r>
            <a:r>
              <a:rPr lang="en-US" altLang="en-US" sz="1400" dirty="0">
                <a:solidFill>
                  <a:schemeClr val="tx2"/>
                </a:solidFill>
              </a:rPr>
              <a:t> So,  </a:t>
            </a:r>
            <a:r>
              <a:rPr lang="en-US" altLang="en-US" sz="1400" dirty="0" err="1">
                <a:solidFill>
                  <a:schemeClr val="tx2"/>
                </a:solidFill>
              </a:rPr>
              <a:t>Aniruddh</a:t>
            </a:r>
            <a:r>
              <a:rPr lang="en-US" altLang="en-US" sz="1400" dirty="0">
                <a:solidFill>
                  <a:schemeClr val="tx2"/>
                </a:solidFill>
              </a:rPr>
              <a:t> Rao </a:t>
            </a:r>
            <a:r>
              <a:rPr lang="en-US" altLang="en-US" sz="1400" dirty="0" err="1">
                <a:solidFill>
                  <a:schemeClr val="tx2"/>
                </a:solidFill>
              </a:rPr>
              <a:t>Kabbinale</a:t>
            </a:r>
            <a:r>
              <a:rPr lang="en-US" altLang="en-US" sz="1400" dirty="0">
                <a:solidFill>
                  <a:schemeClr val="tx2"/>
                </a:solidFill>
              </a:rPr>
              <a:t>, </a:t>
            </a:r>
            <a:r>
              <a:rPr lang="en-US" altLang="en-US" sz="1400" dirty="0" err="1">
                <a:solidFill>
                  <a:schemeClr val="tx2"/>
                </a:solidFill>
              </a:rPr>
              <a:t>Ankur</a:t>
            </a:r>
            <a:r>
              <a:rPr lang="en-US" altLang="en-US" sz="1400" dirty="0">
                <a:solidFill>
                  <a:schemeClr val="tx2"/>
                </a:solidFill>
              </a:rPr>
              <a:t> Bansal, Clint Chaplin] Company [Samsung Electronics]</a:t>
            </a:r>
            <a:endParaRPr lang="en-US" altLang="en-US" sz="1400" b="1" dirty="0">
              <a:solidFill>
                <a:schemeClr val="tx2"/>
              </a:solidFill>
            </a:endParaRPr>
          </a:p>
          <a:p>
            <a:endParaRPr lang="en-US" altLang="en-US" sz="1400" b="1" dirty="0">
              <a:solidFill>
                <a:schemeClr val="tx2"/>
              </a:solidFill>
            </a:endParaRPr>
          </a:p>
          <a:p>
            <a:r>
              <a:rPr lang="en-US" altLang="en-US" sz="1400" b="1" dirty="0">
                <a:solidFill>
                  <a:schemeClr val="tx2"/>
                </a:solidFill>
              </a:rPr>
              <a:t>E-Mail</a:t>
            </a:r>
            <a:r>
              <a:rPr lang="en-US" altLang="en-US" sz="1400" dirty="0">
                <a:solidFill>
                  <a:schemeClr val="tx2"/>
                </a:solidFill>
              </a:rPr>
              <a:t>: ty1115.ha@samsung.com</a:t>
            </a:r>
            <a:endParaRPr lang="en-US" altLang="en-US" dirty="0">
              <a:solidFill>
                <a:schemeClr val="tx2"/>
              </a:solidFill>
            </a:endParaRPr>
          </a:p>
          <a:p>
            <a:pPr>
              <a:spcBef>
                <a:spcPts val="600"/>
              </a:spcBef>
              <a:spcAft>
                <a:spcPts val="600"/>
              </a:spcAft>
            </a:pPr>
            <a:r>
              <a:rPr lang="en-US" altLang="en-US" sz="1400" b="1" dirty="0"/>
              <a:t>Abstract: </a:t>
            </a:r>
            <a:r>
              <a:rPr lang="en-US" altLang="en-US" sz="1400" dirty="0"/>
              <a:t>Summary on Multiple RSF Transmissions in a Slot Scenario</a:t>
            </a:r>
          </a:p>
          <a:p>
            <a:pPr>
              <a:spcBef>
                <a:spcPts val="600"/>
              </a:spcBef>
              <a:spcAft>
                <a:spcPts val="600"/>
              </a:spcAft>
            </a:pPr>
            <a:r>
              <a:rPr lang="en-US" altLang="en-US" sz="1400" b="1" dirty="0"/>
              <a:t>Purpose: </a:t>
            </a:r>
            <a:r>
              <a:rPr lang="en-US" altLang="en-US" sz="1400" dirty="0"/>
              <a:t>Increase air time efficiency by allowing the multiple MMRS transmission in a slot.</a:t>
            </a:r>
          </a:p>
          <a:p>
            <a:pPr>
              <a:spcBef>
                <a:spcPts val="600"/>
              </a:spcBef>
            </a:pPr>
            <a:r>
              <a:rPr lang="en-US" altLang="en-US" sz="1400" b="1" dirty="0"/>
              <a:t>Notice: </a:t>
            </a:r>
            <a:r>
              <a:rPr lang="en-US" altLang="en-US" sz="1400" dirty="0"/>
              <a:t>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p:txBody>
      </p:sp>
    </p:spTree>
    <p:extLst>
      <p:ext uri="{BB962C8B-B14F-4D97-AF65-F5344CB8AC3E}">
        <p14:creationId xmlns:p14="http://schemas.microsoft.com/office/powerpoint/2010/main" val="64328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a:t>Ranging Experimental Results</a:t>
            </a:r>
          </a:p>
        </p:txBody>
      </p:sp>
      <p:sp>
        <p:nvSpPr>
          <p:cNvPr id="14339" name="Espace réservé du contenu 2"/>
          <p:cNvSpPr>
            <a:spLocks noGrp="1" noChangeArrowheads="1"/>
          </p:cNvSpPr>
          <p:nvPr>
            <p:ph idx="1"/>
          </p:nvPr>
        </p:nvSpPr>
        <p:spPr>
          <a:xfrm>
            <a:off x="465138" y="1504950"/>
            <a:ext cx="8115300" cy="4833938"/>
          </a:xfrm>
        </p:spPr>
        <p:txBody>
          <a:bodyPr/>
          <a:lstStyle/>
          <a:p>
            <a:pPr>
              <a:buFont typeface="Arial" panose="020B0604020202020204" pitchFamily="34" charset="0"/>
              <a:buChar char="•"/>
            </a:pPr>
            <a:r>
              <a:rPr lang="en-US" altLang="LID8192" sz="2000" dirty="0"/>
              <a:t>Below figure shows the probability that the Initiator successfully receives the packet of Responder 1 (i.e., Right Transmitter)</a:t>
            </a:r>
          </a:p>
        </p:txBody>
      </p:sp>
      <p:sp>
        <p:nvSpPr>
          <p:cNvPr id="10" name="직사각형 9"/>
          <p:cNvSpPr/>
          <p:nvPr/>
        </p:nvSpPr>
        <p:spPr>
          <a:xfrm>
            <a:off x="3886200" y="2514600"/>
            <a:ext cx="5029199" cy="3041858"/>
          </a:xfrm>
          <a:prstGeom prst="rect">
            <a:avLst/>
          </a:prstGeom>
        </p:spPr>
        <p:txBody>
          <a:bodyPr wrap="square">
            <a:spAutoFit/>
          </a:bodyPr>
          <a:lstStyle/>
          <a:p>
            <a:pPr marL="742950" lvl="1" indent="-285750" defTabSz="457200">
              <a:spcBef>
                <a:spcPts val="700"/>
              </a:spcBef>
              <a:buClr>
                <a:srgbClr val="000000"/>
              </a:buClr>
              <a:buSzPct val="100000"/>
              <a:buFont typeface="Arial" panose="020B0604020202020204" pitchFamily="34" charset="0"/>
              <a:buChar char="•"/>
            </a:pPr>
            <a:r>
              <a:rPr lang="en-US" altLang="LID8192" sz="1800" kern="0" dirty="0">
                <a:solidFill>
                  <a:srgbClr val="000000"/>
                </a:solidFill>
                <a:latin typeface="Arial"/>
              </a:rPr>
              <a:t>For Reference case (i.e., no Responder 2), the probability of successfully receiving is 1.0 (i.e., No packet drop)</a:t>
            </a:r>
          </a:p>
          <a:p>
            <a:pPr marL="742950" lvl="1" indent="-285750" defTabSz="457200">
              <a:spcBef>
                <a:spcPts val="700"/>
              </a:spcBef>
              <a:buClr>
                <a:srgbClr val="000000"/>
              </a:buClr>
              <a:buSzPct val="100000"/>
              <a:buFont typeface="Arial" panose="020B0604020202020204" pitchFamily="34" charset="0"/>
              <a:buChar char="•"/>
            </a:pPr>
            <a:r>
              <a:rPr lang="en-US" altLang="LID8192" sz="1800" kern="0" dirty="0">
                <a:solidFill>
                  <a:srgbClr val="000000"/>
                </a:solidFill>
                <a:latin typeface="Arial"/>
              </a:rPr>
              <a:t>As the distance between the Initiator and Responder 2 (i.e., Left Transmitter) decrease, the probability of successfully receiving packet decrease (Probability is about 0.95 when the distance between the Initiator and Responder 2 is 10 cm)</a:t>
            </a:r>
          </a:p>
          <a:p>
            <a:pPr marL="742950" lvl="1" indent="-285750" defTabSz="457200">
              <a:spcBef>
                <a:spcPts val="700"/>
              </a:spcBef>
              <a:buClr>
                <a:srgbClr val="000000"/>
              </a:buClr>
              <a:buSzPct val="100000"/>
              <a:buFont typeface="Arial" panose="020B0604020202020204" pitchFamily="34" charset="0"/>
              <a:buChar char="•"/>
            </a:pPr>
            <a:endParaRPr lang="en-US" altLang="LID8192" sz="1800" kern="0" dirty="0">
              <a:solidFill>
                <a:srgbClr val="000000"/>
              </a:solidFill>
              <a:latin typeface="Arial"/>
            </a:endParaRPr>
          </a:p>
        </p:txBody>
      </p:sp>
      <p:pic>
        <p:nvPicPr>
          <p:cNvPr id="3" name="그림 2"/>
          <p:cNvPicPr>
            <a:picLocks noChangeAspect="1"/>
          </p:cNvPicPr>
          <p:nvPr/>
        </p:nvPicPr>
        <p:blipFill>
          <a:blip r:embed="rId3"/>
          <a:stretch>
            <a:fillRect/>
          </a:stretch>
        </p:blipFill>
        <p:spPr>
          <a:xfrm>
            <a:off x="144000" y="2340000"/>
            <a:ext cx="4320000" cy="3240000"/>
          </a:xfrm>
          <a:prstGeom prst="rect">
            <a:avLst/>
          </a:prstGeom>
        </p:spPr>
      </p:pic>
    </p:spTree>
    <p:extLst>
      <p:ext uri="{BB962C8B-B14F-4D97-AF65-F5344CB8AC3E}">
        <p14:creationId xmlns:p14="http://schemas.microsoft.com/office/powerpoint/2010/main" val="96914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a:t>Ranging Experimental Results</a:t>
            </a:r>
          </a:p>
        </p:txBody>
      </p:sp>
      <p:sp>
        <p:nvSpPr>
          <p:cNvPr id="14339" name="Espace réservé du contenu 2"/>
          <p:cNvSpPr>
            <a:spLocks noGrp="1" noChangeArrowheads="1"/>
          </p:cNvSpPr>
          <p:nvPr>
            <p:ph idx="1"/>
          </p:nvPr>
        </p:nvSpPr>
        <p:spPr>
          <a:xfrm>
            <a:off x="465138" y="1504950"/>
            <a:ext cx="8115300" cy="4833938"/>
          </a:xfrm>
        </p:spPr>
        <p:txBody>
          <a:bodyPr/>
          <a:lstStyle/>
          <a:p>
            <a:pPr>
              <a:buFont typeface="Arial" panose="020B0604020202020204" pitchFamily="34" charset="0"/>
              <a:buChar char="•"/>
            </a:pPr>
            <a:r>
              <a:rPr lang="en-US" altLang="LID8192" sz="2000" dirty="0"/>
              <a:t>Below figure shows the average measured distance between the Initiator and Responder 1 (i.e., Right Transmitter)</a:t>
            </a:r>
          </a:p>
        </p:txBody>
      </p:sp>
      <p:sp>
        <p:nvSpPr>
          <p:cNvPr id="10" name="직사각형 9"/>
          <p:cNvSpPr/>
          <p:nvPr/>
        </p:nvSpPr>
        <p:spPr>
          <a:xfrm>
            <a:off x="3886200" y="2514600"/>
            <a:ext cx="5029199" cy="2952090"/>
          </a:xfrm>
          <a:prstGeom prst="rect">
            <a:avLst/>
          </a:prstGeom>
        </p:spPr>
        <p:txBody>
          <a:bodyPr wrap="square">
            <a:spAutoFit/>
          </a:bodyPr>
          <a:lstStyle/>
          <a:p>
            <a:pPr marL="742950" lvl="1" indent="-285750" defTabSz="457200">
              <a:spcBef>
                <a:spcPts val="700"/>
              </a:spcBef>
              <a:buClr>
                <a:srgbClr val="000000"/>
              </a:buClr>
              <a:buSzPct val="100000"/>
              <a:buFont typeface="Arial" panose="020B0604020202020204" pitchFamily="34" charset="0"/>
              <a:buChar char="•"/>
            </a:pPr>
            <a:r>
              <a:rPr lang="en-US" altLang="LID8192" sz="1800" kern="0" dirty="0">
                <a:solidFill>
                  <a:srgbClr val="000000"/>
                </a:solidFill>
                <a:latin typeface="Arial"/>
              </a:rPr>
              <a:t>The exact distance between the Initiator and Responder 1 (i.e., Right Transmitter) is 90 cm</a:t>
            </a:r>
          </a:p>
          <a:p>
            <a:pPr marL="742950" lvl="1" indent="-285750" defTabSz="457200">
              <a:spcBef>
                <a:spcPts val="700"/>
              </a:spcBef>
              <a:buClr>
                <a:srgbClr val="000000"/>
              </a:buClr>
              <a:buSzPct val="100000"/>
              <a:buFont typeface="Arial" panose="020B0604020202020204" pitchFamily="34" charset="0"/>
              <a:buChar char="•"/>
            </a:pPr>
            <a:r>
              <a:rPr lang="en-US" altLang="LID8192" sz="1800" kern="0" dirty="0">
                <a:solidFill>
                  <a:srgbClr val="000000"/>
                </a:solidFill>
                <a:latin typeface="Arial"/>
              </a:rPr>
              <a:t>As the distance between the Initiator and Responder 2 (i.e., Left Transmitter) decrease, the average measured distance increase (Average measured distance is about 95.6 cm when the distance between the Initiator and Responder 2 is 10 cm)</a:t>
            </a:r>
            <a:endParaRPr lang="ko-KR" altLang="en-US" sz="1800" kern="0" dirty="0">
              <a:solidFill>
                <a:srgbClr val="000000"/>
              </a:solidFill>
              <a:latin typeface="Arial"/>
            </a:endParaRPr>
          </a:p>
        </p:txBody>
      </p:sp>
      <p:pic>
        <p:nvPicPr>
          <p:cNvPr id="2" name="그림 1"/>
          <p:cNvPicPr>
            <a:picLocks noChangeAspect="1"/>
          </p:cNvPicPr>
          <p:nvPr/>
        </p:nvPicPr>
        <p:blipFill>
          <a:blip r:embed="rId3"/>
          <a:stretch>
            <a:fillRect/>
          </a:stretch>
        </p:blipFill>
        <p:spPr>
          <a:xfrm>
            <a:off x="144000" y="2340000"/>
            <a:ext cx="4320000" cy="3240000"/>
          </a:xfrm>
          <a:prstGeom prst="rect">
            <a:avLst/>
          </a:prstGeom>
        </p:spPr>
      </p:pic>
    </p:spTree>
    <p:extLst>
      <p:ext uri="{BB962C8B-B14F-4D97-AF65-F5344CB8AC3E}">
        <p14:creationId xmlns:p14="http://schemas.microsoft.com/office/powerpoint/2010/main" val="2850170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a:t>Conclusion</a:t>
            </a:r>
          </a:p>
        </p:txBody>
      </p:sp>
      <p:sp>
        <p:nvSpPr>
          <p:cNvPr id="14339" name="Espace réservé du contenu 2"/>
          <p:cNvSpPr>
            <a:spLocks noGrp="1" noChangeArrowheads="1"/>
          </p:cNvSpPr>
          <p:nvPr>
            <p:ph idx="1"/>
          </p:nvPr>
        </p:nvSpPr>
        <p:spPr>
          <a:xfrm>
            <a:off x="465138" y="1504950"/>
            <a:ext cx="8115300" cy="4833938"/>
          </a:xfrm>
        </p:spPr>
        <p:txBody>
          <a:bodyPr/>
          <a:lstStyle/>
          <a:p>
            <a:pPr marL="285750" indent="-285750">
              <a:buFontTx/>
              <a:buChar char="-"/>
            </a:pPr>
            <a:r>
              <a:rPr lang="en-US" altLang="LID8192" sz="1800" dirty="0">
                <a:sym typeface="Wingdings" panose="05000000000000000000" pitchFamily="2" charset="2"/>
              </a:rPr>
              <a:t>In order to reduce the air time, Multiple RSF Transmission in </a:t>
            </a:r>
            <a:r>
              <a:rPr lang="en-US" altLang="LID8192" sz="1800">
                <a:sym typeface="Wingdings" panose="05000000000000000000" pitchFamily="2" charset="2"/>
              </a:rPr>
              <a:t>a slot scheme </a:t>
            </a:r>
            <a:r>
              <a:rPr lang="en-US" altLang="LID8192" sz="1800" dirty="0">
                <a:sym typeface="Wingdings" panose="05000000000000000000" pitchFamily="2" charset="2"/>
              </a:rPr>
              <a:t>is proposed</a:t>
            </a:r>
          </a:p>
          <a:p>
            <a:pPr marL="285750" indent="-285750">
              <a:buFontTx/>
              <a:buChar char="-"/>
            </a:pPr>
            <a:r>
              <a:rPr lang="en-US" altLang="LID8192" sz="1800" dirty="0">
                <a:sym typeface="Wingdings" panose="05000000000000000000" pitchFamily="2" charset="2"/>
              </a:rPr>
              <a:t>Experimental results show the feasibility of proposed scheme</a:t>
            </a:r>
          </a:p>
          <a:p>
            <a:pPr marL="0" indent="0"/>
            <a:endParaRPr lang="en-US" altLang="" sz="1800" dirty="0">
              <a:sym typeface="Wingdings" panose="05000000000000000000" pitchFamily="2" charset="2"/>
            </a:endParaRPr>
          </a:p>
          <a:p>
            <a:pPr marL="0" indent="0"/>
            <a:endParaRPr lang="en-US" altLang="" sz="1800" dirty="0">
              <a:sym typeface="Wingdings" panose="05000000000000000000" pitchFamily="2" charset="2"/>
            </a:endParaRPr>
          </a:p>
        </p:txBody>
      </p:sp>
    </p:spTree>
    <p:extLst>
      <p:ext uri="{BB962C8B-B14F-4D97-AF65-F5344CB8AC3E}">
        <p14:creationId xmlns:p14="http://schemas.microsoft.com/office/powerpoint/2010/main" val="3083109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457200" y="623888"/>
            <a:ext cx="8229600" cy="857250"/>
          </a:xfrm>
        </p:spPr>
        <p:txBody>
          <a:bodyPr/>
          <a:lstStyle/>
          <a:p>
            <a:r>
              <a:rPr lang="en-US" altLang="en-US"/>
              <a:t>References</a:t>
            </a:r>
          </a:p>
        </p:txBody>
      </p:sp>
      <p:sp>
        <p:nvSpPr>
          <p:cNvPr id="28675" name="Espace réservé du contenu 2"/>
          <p:cNvSpPr>
            <a:spLocks noGrp="1"/>
          </p:cNvSpPr>
          <p:nvPr>
            <p:ph idx="1"/>
          </p:nvPr>
        </p:nvSpPr>
        <p:spPr>
          <a:xfrm>
            <a:off x="457200" y="1619250"/>
            <a:ext cx="8435975" cy="4833938"/>
          </a:xfrm>
        </p:spPr>
        <p:txBody>
          <a:bodyPr/>
          <a:lstStyle/>
          <a:p>
            <a:pPr marL="0" indent="0"/>
            <a:r>
              <a:rPr lang="en-US" altLang="LID8192" sz="2000" dirty="0"/>
              <a:t>[1] 15-21-0377-02 Preamble codes for Data Communications in 802.15.4ab</a:t>
            </a:r>
          </a:p>
          <a:p>
            <a:pPr marL="0" indent="0"/>
            <a:r>
              <a:rPr lang="en-US" altLang="LID8192" sz="2000" dirty="0"/>
              <a:t>[2] 15-22-0405-03 Way Forward on Preamble Sequences beyond 4z </a:t>
            </a:r>
            <a:r>
              <a:rPr lang="en-US" altLang="LID8192" sz="2000" dirty="0" err="1"/>
              <a:t>Ipatov</a:t>
            </a:r>
            <a:endParaRPr lang="en-US" altLang="LID8192" sz="2000" dirty="0"/>
          </a:p>
          <a:p>
            <a:pPr marL="0" indent="0"/>
            <a:r>
              <a:rPr lang="en-US" altLang="LID8192" sz="2000" dirty="0"/>
              <a:t>[3] 15-23-0062-93 Text for Scheduling IE</a:t>
            </a:r>
          </a:p>
          <a:p>
            <a:pPr marL="0" indent="0"/>
            <a:r>
              <a:rPr lang="en-US" altLang="LID8192" sz="2000" dirty="0"/>
              <a:t>[4] 15-23-0363 One-to-Many Ranging using NBA-MMS Technical Framework Proposal</a:t>
            </a:r>
          </a:p>
        </p:txBody>
      </p:sp>
    </p:spTree>
    <p:extLst>
      <p:ext uri="{BB962C8B-B14F-4D97-AF65-F5344CB8AC3E}">
        <p14:creationId xmlns:p14="http://schemas.microsoft.com/office/powerpoint/2010/main" val="287309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457200" y="623888"/>
            <a:ext cx="8229600" cy="857250"/>
          </a:xfrm>
        </p:spPr>
        <p:txBody>
          <a:bodyPr/>
          <a:lstStyle/>
          <a:p>
            <a:r>
              <a:rPr lang="en-US" altLang="en-US" dirty="0"/>
              <a:t>Motivation</a:t>
            </a:r>
          </a:p>
        </p:txBody>
      </p:sp>
      <p:sp>
        <p:nvSpPr>
          <p:cNvPr id="12291" name="Espace réservé du contenu 2"/>
          <p:cNvSpPr>
            <a:spLocks noGrp="1"/>
          </p:cNvSpPr>
          <p:nvPr>
            <p:ph idx="1"/>
          </p:nvPr>
        </p:nvSpPr>
        <p:spPr>
          <a:xfrm>
            <a:off x="457200" y="1619250"/>
            <a:ext cx="8435975" cy="4833938"/>
          </a:xfrm>
        </p:spPr>
        <p:txBody>
          <a:bodyPr/>
          <a:lstStyle/>
          <a:p>
            <a:pPr>
              <a:buFont typeface="Arial" panose="020B0604020202020204" pitchFamily="34" charset="0"/>
              <a:buChar char="•"/>
            </a:pPr>
            <a:r>
              <a:rPr lang="en-US" altLang="LID8192" sz="2000" dirty="0"/>
              <a:t>There could be a time limit to meet the requirement of certain ranging applications </a:t>
            </a:r>
            <a:endParaRPr lang="en-US" altLang="LID8192" sz="1800" dirty="0"/>
          </a:p>
          <a:p>
            <a:pPr marL="800100" lvl="1" indent="-342900">
              <a:buFont typeface="Wingdings" panose="05000000000000000000" pitchFamily="2" charset="2"/>
              <a:buChar char="ü"/>
            </a:pPr>
            <a:r>
              <a:rPr lang="en-US" altLang="LID8192" sz="1800" dirty="0"/>
              <a:t>An application needs additional devices (e.g., controllers of VR device) to ranging</a:t>
            </a:r>
          </a:p>
          <a:p>
            <a:pPr marL="800100" lvl="1" indent="-342900">
              <a:buFont typeface="Wingdings" panose="05000000000000000000" pitchFamily="2" charset="2"/>
              <a:buChar char="ü"/>
            </a:pPr>
            <a:r>
              <a:rPr lang="en-US" altLang="LID8192" sz="1800" dirty="0"/>
              <a:t>The number of required ranging slots which are accommodating the certain number of devices may exceed the time limit</a:t>
            </a:r>
          </a:p>
          <a:p>
            <a:pPr marL="800100" lvl="1" indent="-342900">
              <a:buFont typeface="Wingdings" panose="05000000000000000000" pitchFamily="2" charset="2"/>
              <a:buChar char="ü"/>
            </a:pPr>
            <a:r>
              <a:rPr lang="en-US" altLang="LID8192" sz="1800" dirty="0"/>
              <a:t>Enhanced preamble codes are proposed [1][2]</a:t>
            </a:r>
            <a:endParaRPr lang="en-US" altLang="LID8192" sz="1200" dirty="0"/>
          </a:p>
          <a:p>
            <a:pPr marL="800100" lvl="1" indent="-342900">
              <a:buFont typeface="Wingdings" panose="05000000000000000000" pitchFamily="2" charset="2"/>
              <a:buChar char="ü"/>
            </a:pPr>
            <a:r>
              <a:rPr lang="en-US" altLang="LID8192" sz="1800" dirty="0"/>
              <a:t>To support the application, multiple transmission in a ranging slot should be considered</a:t>
            </a:r>
          </a:p>
          <a:p>
            <a:pPr marL="800100" lvl="1" indent="-342900">
              <a:buFont typeface="Wingdings" panose="05000000000000000000" pitchFamily="2" charset="2"/>
              <a:buChar char="ü"/>
            </a:pPr>
            <a:endParaRPr lang="en-US" altLang="LID8192" sz="1400" dirty="0"/>
          </a:p>
        </p:txBody>
      </p:sp>
    </p:spTree>
    <p:extLst>
      <p:ext uri="{BB962C8B-B14F-4D97-AF65-F5344CB8AC3E}">
        <p14:creationId xmlns:p14="http://schemas.microsoft.com/office/powerpoint/2010/main" val="2122140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4681" y="685800"/>
            <a:ext cx="7894638" cy="1035050"/>
          </a:xfrm>
        </p:spPr>
        <p:txBody>
          <a:bodyPr/>
          <a:lstStyle/>
          <a:p>
            <a:r>
              <a:rPr lang="en-US" altLang="ko-KR" dirty="0"/>
              <a:t>Multiple RSF Transmission without NBA</a:t>
            </a:r>
            <a:endParaRPr lang="ko-KR" altLang="en-US" dirty="0"/>
          </a:p>
        </p:txBody>
      </p:sp>
      <p:sp>
        <p:nvSpPr>
          <p:cNvPr id="4" name="슬라이드 번호 개체 틀 3"/>
          <p:cNvSpPr>
            <a:spLocks noGrp="1"/>
          </p:cNvSpPr>
          <p:nvPr>
            <p:ph type="sldNum" idx="10"/>
          </p:nvPr>
        </p:nvSpPr>
        <p:spPr/>
        <p:txBody>
          <a:bodyPr/>
          <a:lstStyle/>
          <a:p>
            <a:r>
              <a:rPr lang="en-US" altLang="en-US" dirty="0"/>
              <a:t>Slide </a:t>
            </a:r>
            <a:fld id="{6EC47A6A-FA30-4797-8EE6-2A1453E36234}" type="slidenum">
              <a:rPr lang="en-US" altLang="en-US" smtClean="0"/>
              <a:pPr/>
              <a:t>3</a:t>
            </a:fld>
            <a:endParaRPr lang="en-US" altLang="en-US" dirty="0"/>
          </a:p>
        </p:txBody>
      </p:sp>
      <p:sp>
        <p:nvSpPr>
          <p:cNvPr id="5" name="Espace réservé du contenu 2"/>
          <p:cNvSpPr>
            <a:spLocks noGrp="1" noChangeArrowheads="1"/>
          </p:cNvSpPr>
          <p:nvPr>
            <p:ph idx="1"/>
          </p:nvPr>
        </p:nvSpPr>
        <p:spPr>
          <a:xfrm>
            <a:off x="465138" y="1504950"/>
            <a:ext cx="8115300" cy="4833938"/>
          </a:xfrm>
        </p:spPr>
        <p:txBody>
          <a:bodyPr/>
          <a:lstStyle/>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p:txBody>
      </p:sp>
      <p:pic>
        <p:nvPicPr>
          <p:cNvPr id="3" name="그림 2"/>
          <p:cNvPicPr>
            <a:picLocks noChangeAspect="1"/>
          </p:cNvPicPr>
          <p:nvPr/>
        </p:nvPicPr>
        <p:blipFill>
          <a:blip r:embed="rId2"/>
          <a:stretch>
            <a:fillRect/>
          </a:stretch>
        </p:blipFill>
        <p:spPr>
          <a:xfrm>
            <a:off x="685800" y="1600200"/>
            <a:ext cx="7076254" cy="2581275"/>
          </a:xfrm>
          <a:prstGeom prst="rect">
            <a:avLst/>
          </a:prstGeom>
        </p:spPr>
      </p:pic>
      <p:sp>
        <p:nvSpPr>
          <p:cNvPr id="8" name="Espace réservé du contenu 2"/>
          <p:cNvSpPr txBox="1">
            <a:spLocks/>
          </p:cNvSpPr>
          <p:nvPr/>
        </p:nvSpPr>
        <p:spPr bwMode="auto">
          <a:xfrm>
            <a:off x="457200" y="4276724"/>
            <a:ext cx="8435975"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2160" tIns="46080" rIns="92160" bIns="46080" numCol="1" anchor="t" anchorCtr="0" compatLnSpc="1">
            <a:prstTxWarp prst="textNoShape">
              <a:avLst/>
            </a:prstTxWarp>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a:buFont typeface="Arial" panose="020B0604020202020204" pitchFamily="34" charset="0"/>
              <a:buChar char="•"/>
            </a:pPr>
            <a:r>
              <a:rPr lang="en-US" altLang="LID8192" sz="2000" kern="0" dirty="0"/>
              <a:t>In order to control the schedule of Multiple RSF Transmission, Scheduling IE can be used [3]</a:t>
            </a:r>
          </a:p>
          <a:p>
            <a:pPr>
              <a:buFont typeface="Arial" panose="020B0604020202020204" pitchFamily="34" charset="0"/>
              <a:buChar char="•"/>
            </a:pPr>
            <a:r>
              <a:rPr lang="en-US" altLang="LID8192" sz="2000" kern="0" dirty="0"/>
              <a:t>For Ranging report, current ranging report format (which is defined in 7.4.4.46 of 802.15.4z) can be used</a:t>
            </a:r>
          </a:p>
        </p:txBody>
      </p:sp>
    </p:spTree>
    <p:extLst>
      <p:ext uri="{BB962C8B-B14F-4D97-AF65-F5344CB8AC3E}">
        <p14:creationId xmlns:p14="http://schemas.microsoft.com/office/powerpoint/2010/main" val="3305704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NBA Multiple RSF Transmission</a:t>
            </a:r>
            <a:endParaRPr lang="ko-KR" altLang="en-US" dirty="0"/>
          </a:p>
        </p:txBody>
      </p:sp>
      <p:sp>
        <p:nvSpPr>
          <p:cNvPr id="4" name="슬라이드 번호 개체 틀 3"/>
          <p:cNvSpPr>
            <a:spLocks noGrp="1"/>
          </p:cNvSpPr>
          <p:nvPr>
            <p:ph type="sldNum" idx="10"/>
          </p:nvPr>
        </p:nvSpPr>
        <p:spPr/>
        <p:txBody>
          <a:bodyPr/>
          <a:lstStyle/>
          <a:p>
            <a:r>
              <a:rPr lang="en-US" altLang="en-US"/>
              <a:t>Slide </a:t>
            </a:r>
            <a:fld id="{6EC47A6A-FA30-4797-8EE6-2A1453E36234}" type="slidenum">
              <a:rPr lang="en-US" altLang="en-US" smtClean="0"/>
              <a:pPr/>
              <a:t>4</a:t>
            </a:fld>
            <a:endParaRPr lang="en-US" altLang="en-US"/>
          </a:p>
        </p:txBody>
      </p:sp>
      <p:sp>
        <p:nvSpPr>
          <p:cNvPr id="5" name="Espace réservé du contenu 2"/>
          <p:cNvSpPr>
            <a:spLocks noGrp="1" noChangeArrowheads="1"/>
          </p:cNvSpPr>
          <p:nvPr>
            <p:ph idx="1"/>
          </p:nvPr>
        </p:nvSpPr>
        <p:spPr>
          <a:xfrm>
            <a:off x="465138" y="1504950"/>
            <a:ext cx="8115300" cy="4833938"/>
          </a:xfrm>
        </p:spPr>
        <p:txBody>
          <a:bodyPr/>
          <a:lstStyle/>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p:txBody>
      </p:sp>
      <p:sp>
        <p:nvSpPr>
          <p:cNvPr id="6" name="Espace réservé du contenu 2"/>
          <p:cNvSpPr txBox="1">
            <a:spLocks/>
          </p:cNvSpPr>
          <p:nvPr/>
        </p:nvSpPr>
        <p:spPr bwMode="auto">
          <a:xfrm>
            <a:off x="457200" y="4319923"/>
            <a:ext cx="8435975" cy="185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2160" tIns="46080" rIns="92160" bIns="46080" numCol="1" anchor="t" anchorCtr="0" compatLnSpc="1">
            <a:prstTxWarp prst="textNoShape">
              <a:avLst/>
            </a:prstTxWarp>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a:buFont typeface="Arial" panose="020B0604020202020204" pitchFamily="34" charset="0"/>
              <a:buChar char="•"/>
            </a:pPr>
            <a:r>
              <a:rPr lang="en-US" altLang="LID8192" sz="2000" kern="0" dirty="0"/>
              <a:t>In order to schedule and trigger of Multiple RSF Transmission, Poll (one-to-many) message can be used</a:t>
            </a:r>
          </a:p>
          <a:p>
            <a:pPr>
              <a:buFont typeface="Arial" panose="020B0604020202020204" pitchFamily="34" charset="0"/>
              <a:buChar char="•"/>
            </a:pPr>
            <a:r>
              <a:rPr lang="en-US" altLang="LID8192" sz="2000" kern="0" dirty="0"/>
              <a:t>Scheduling and Trigger phase can be divided into two phase according to the purpose</a:t>
            </a:r>
          </a:p>
          <a:p>
            <a:pPr>
              <a:buFont typeface="Arial" panose="020B0604020202020204" pitchFamily="34" charset="0"/>
              <a:buChar char="•"/>
            </a:pPr>
            <a:r>
              <a:rPr lang="en-US" altLang="LID8192" sz="1800" kern="0" dirty="0">
                <a:solidFill>
                  <a:srgbClr val="0070C0"/>
                </a:solidFill>
              </a:rPr>
              <a:t>Note that this procedures are not related with Multi-millisecond Ranging (MMR), even</a:t>
            </a:r>
            <a:r>
              <a:rPr lang="ko-KR" altLang="en-US" sz="1800" kern="0" dirty="0">
                <a:solidFill>
                  <a:srgbClr val="0070C0"/>
                </a:solidFill>
              </a:rPr>
              <a:t> </a:t>
            </a:r>
            <a:r>
              <a:rPr lang="en-US" altLang="ko-KR" sz="1800" kern="0" dirty="0">
                <a:solidFill>
                  <a:srgbClr val="0070C0"/>
                </a:solidFill>
              </a:rPr>
              <a:t>though these have almost same procedures of MMR operation</a:t>
            </a:r>
            <a:endParaRPr lang="en-US" altLang="LID8192" sz="1800" kern="0" dirty="0">
              <a:solidFill>
                <a:srgbClr val="0070C0"/>
              </a:solidFill>
            </a:endParaRPr>
          </a:p>
          <a:p>
            <a:pPr marL="0" indent="0"/>
            <a:endParaRPr lang="en-US" altLang="LID8192" sz="1400" kern="0" dirty="0"/>
          </a:p>
        </p:txBody>
      </p:sp>
      <p:pic>
        <p:nvPicPr>
          <p:cNvPr id="3" name="그림 2"/>
          <p:cNvPicPr>
            <a:picLocks noChangeAspect="1"/>
          </p:cNvPicPr>
          <p:nvPr/>
        </p:nvPicPr>
        <p:blipFill>
          <a:blip r:embed="rId2"/>
          <a:stretch>
            <a:fillRect/>
          </a:stretch>
        </p:blipFill>
        <p:spPr>
          <a:xfrm>
            <a:off x="1676400" y="1504950"/>
            <a:ext cx="5562600" cy="2661931"/>
          </a:xfrm>
          <a:prstGeom prst="rect">
            <a:avLst/>
          </a:prstGeom>
        </p:spPr>
      </p:pic>
    </p:spTree>
    <p:extLst>
      <p:ext uri="{BB962C8B-B14F-4D97-AF65-F5344CB8AC3E}">
        <p14:creationId xmlns:p14="http://schemas.microsoft.com/office/powerpoint/2010/main" val="2038951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Aligned NB Message Format</a:t>
            </a:r>
            <a:endParaRPr lang="ko-KR" altLang="en-US" dirty="0"/>
          </a:p>
        </p:txBody>
      </p:sp>
      <p:sp>
        <p:nvSpPr>
          <p:cNvPr id="4" name="슬라이드 번호 개체 틀 3"/>
          <p:cNvSpPr>
            <a:spLocks noGrp="1"/>
          </p:cNvSpPr>
          <p:nvPr>
            <p:ph type="sldNum" idx="10"/>
          </p:nvPr>
        </p:nvSpPr>
        <p:spPr/>
        <p:txBody>
          <a:bodyPr/>
          <a:lstStyle/>
          <a:p>
            <a:r>
              <a:rPr lang="en-US" altLang="en-US"/>
              <a:t>Slide </a:t>
            </a:r>
            <a:fld id="{6EC47A6A-FA30-4797-8EE6-2A1453E36234}" type="slidenum">
              <a:rPr lang="en-US" altLang="en-US" smtClean="0"/>
              <a:pPr/>
              <a:t>5</a:t>
            </a:fld>
            <a:endParaRPr lang="en-US" altLang="en-US"/>
          </a:p>
        </p:txBody>
      </p:sp>
      <p:sp>
        <p:nvSpPr>
          <p:cNvPr id="5" name="Espace réservé du contenu 2"/>
          <p:cNvSpPr>
            <a:spLocks noGrp="1" noChangeArrowheads="1"/>
          </p:cNvSpPr>
          <p:nvPr>
            <p:ph idx="1"/>
          </p:nvPr>
        </p:nvSpPr>
        <p:spPr>
          <a:xfrm>
            <a:off x="465138" y="1504950"/>
            <a:ext cx="8115300" cy="4833938"/>
          </a:xfrm>
        </p:spPr>
        <p:txBody>
          <a:bodyPr/>
          <a:lstStyle/>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a:p>
            <a:pPr marL="0" indent="0"/>
            <a:endParaRPr lang="en-US" altLang="LID8192" sz="2000" dirty="0"/>
          </a:p>
        </p:txBody>
      </p:sp>
      <p:sp>
        <p:nvSpPr>
          <p:cNvPr id="6" name="Espace réservé du contenu 2"/>
          <p:cNvSpPr txBox="1">
            <a:spLocks/>
          </p:cNvSpPr>
          <p:nvPr/>
        </p:nvSpPr>
        <p:spPr bwMode="auto">
          <a:xfrm>
            <a:off x="457200" y="4600910"/>
            <a:ext cx="8435975" cy="185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2160" tIns="46080" rIns="92160" bIns="46080" numCol="1" anchor="t" anchorCtr="0" compatLnSpc="1">
            <a:prstTxWarp prst="textNoShape">
              <a:avLst/>
            </a:prstTxWarp>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a:buFont typeface="Arial" panose="020B0604020202020204" pitchFamily="34" charset="0"/>
              <a:buChar char="•"/>
            </a:pPr>
            <a:r>
              <a:rPr lang="en-US" altLang="LID8192" sz="2000" kern="0" dirty="0"/>
              <a:t>In order to control the schedule of Multiple RSF Transmission, Poll (one-to-many) message can be used</a:t>
            </a:r>
          </a:p>
          <a:p>
            <a:pPr>
              <a:buFont typeface="Arial" panose="020B0604020202020204" pitchFamily="34" charset="0"/>
              <a:buChar char="•"/>
            </a:pPr>
            <a:r>
              <a:rPr lang="en-US" altLang="LID8192" sz="2000" kern="0" dirty="0"/>
              <a:t>For Ranging report, ranging report of NB (which is defined in [4]) can be used</a:t>
            </a:r>
            <a:endParaRPr lang="en-US" altLang="LID8192" sz="1400" kern="0" dirty="0"/>
          </a:p>
        </p:txBody>
      </p:sp>
      <p:graphicFrame>
        <p:nvGraphicFramePr>
          <p:cNvPr id="3" name="표 2"/>
          <p:cNvGraphicFramePr>
            <a:graphicFrameLocks noGrp="1"/>
          </p:cNvGraphicFramePr>
          <p:nvPr>
            <p:extLst>
              <p:ext uri="{D42A27DB-BD31-4B8C-83A1-F6EECF244321}">
                <p14:modId xmlns:p14="http://schemas.microsoft.com/office/powerpoint/2010/main" val="277195950"/>
              </p:ext>
            </p:extLst>
          </p:nvPr>
        </p:nvGraphicFramePr>
        <p:xfrm>
          <a:off x="700088" y="1574650"/>
          <a:ext cx="7734300" cy="2956560"/>
        </p:xfrm>
        <a:graphic>
          <a:graphicData uri="http://schemas.openxmlformats.org/drawingml/2006/table">
            <a:tbl>
              <a:tblPr firstRow="1" bandRow="1">
                <a:tableStyleId>{5C22544A-7EE6-4342-B048-85BDC9FD1C3A}</a:tableStyleId>
              </a:tblPr>
              <a:tblGrid>
                <a:gridCol w="1288256">
                  <a:extLst>
                    <a:ext uri="{9D8B030D-6E8A-4147-A177-3AD203B41FA5}">
                      <a16:colId xmlns:a16="http://schemas.microsoft.com/office/drawing/2014/main" val="1428316456"/>
                    </a:ext>
                  </a:extLst>
                </a:gridCol>
                <a:gridCol w="1226344">
                  <a:extLst>
                    <a:ext uri="{9D8B030D-6E8A-4147-A177-3AD203B41FA5}">
                      <a16:colId xmlns:a16="http://schemas.microsoft.com/office/drawing/2014/main" val="3322154218"/>
                    </a:ext>
                  </a:extLst>
                </a:gridCol>
                <a:gridCol w="5219700">
                  <a:extLst>
                    <a:ext uri="{9D8B030D-6E8A-4147-A177-3AD203B41FA5}">
                      <a16:colId xmlns:a16="http://schemas.microsoft.com/office/drawing/2014/main" val="3747270324"/>
                    </a:ext>
                  </a:extLst>
                </a:gridCol>
              </a:tblGrid>
              <a:tr h="370840">
                <a:tc>
                  <a:txBody>
                    <a:bodyPr/>
                    <a:lstStyle/>
                    <a:p>
                      <a:pPr latinLnBrk="1"/>
                      <a:r>
                        <a:rPr lang="en-US" altLang="ko-KR" sz="1400" dirty="0"/>
                        <a:t>Message ID</a:t>
                      </a:r>
                      <a:endParaRPr lang="ko-KR" altLang="en-US" sz="1400" dirty="0"/>
                    </a:p>
                  </a:txBody>
                  <a:tcPr/>
                </a:tc>
                <a:tc>
                  <a:txBody>
                    <a:bodyPr/>
                    <a:lstStyle/>
                    <a:p>
                      <a:pPr latinLnBrk="1"/>
                      <a:r>
                        <a:rPr lang="en-US" altLang="ko-KR" sz="1400" dirty="0"/>
                        <a:t>Message</a:t>
                      </a:r>
                      <a:br>
                        <a:rPr lang="en-US" altLang="ko-KR" sz="1400" dirty="0"/>
                      </a:br>
                      <a:r>
                        <a:rPr lang="en-US" altLang="ko-KR" sz="1400" dirty="0"/>
                        <a:t>Control</a:t>
                      </a:r>
                      <a:endParaRPr lang="ko-KR" altLang="en-US" sz="1400" dirty="0"/>
                    </a:p>
                  </a:txBody>
                  <a:tcPr/>
                </a:tc>
                <a:tc>
                  <a:txBody>
                    <a:bodyPr/>
                    <a:lstStyle/>
                    <a:p>
                      <a:pPr latinLnBrk="1"/>
                      <a:r>
                        <a:rPr lang="en-US" altLang="ko-KR" sz="1400" dirty="0" err="1"/>
                        <a:t>MessageConetents</a:t>
                      </a:r>
                      <a:endParaRPr lang="ko-KR" altLang="en-US" sz="1400" dirty="0"/>
                    </a:p>
                  </a:txBody>
                  <a:tcPr/>
                </a:tc>
                <a:extLst>
                  <a:ext uri="{0D108BD9-81ED-4DB2-BD59-A6C34878D82A}">
                    <a16:rowId xmlns:a16="http://schemas.microsoft.com/office/drawing/2014/main" val="295171930"/>
                  </a:ext>
                </a:extLst>
              </a:tr>
              <a:tr h="370840">
                <a:tc>
                  <a:txBody>
                    <a:bodyPr/>
                    <a:lstStyle/>
                    <a:p>
                      <a:pPr latinLnBrk="1"/>
                      <a:r>
                        <a:rPr lang="en-US" altLang="ko-KR" sz="1400" dirty="0"/>
                        <a:t>0x10</a:t>
                      </a:r>
                      <a:br>
                        <a:rPr lang="en-US" altLang="ko-KR" sz="1400" dirty="0"/>
                      </a:br>
                      <a:r>
                        <a:rPr lang="en-US" altLang="ko-KR" sz="1400" dirty="0"/>
                        <a:t>(i.e., POLL</a:t>
                      </a:r>
                      <a:r>
                        <a:rPr lang="en-US" altLang="ko-KR" sz="1400" baseline="0" dirty="0"/>
                        <a:t> (one-to-many)</a:t>
                      </a:r>
                      <a:endParaRPr lang="ko-KR" altLang="en-US" sz="1400" dirty="0"/>
                    </a:p>
                  </a:txBody>
                  <a:tcPr/>
                </a:tc>
                <a:tc>
                  <a:txBody>
                    <a:bodyPr/>
                    <a:lstStyle/>
                    <a:p>
                      <a:pPr latinLnBrk="1"/>
                      <a:r>
                        <a:rPr lang="en-US" altLang="ko-KR" sz="1400" dirty="0"/>
                        <a:t>0x80</a:t>
                      </a:r>
                      <a:endParaRPr lang="ko-KR" altLang="en-US" sz="1400" dirty="0"/>
                    </a:p>
                  </a:txBody>
                  <a:tcPr/>
                </a:tc>
                <a:tc>
                  <a:txBody>
                    <a:bodyPr/>
                    <a:lstStyle/>
                    <a:p>
                      <a:pPr latinLnBrk="1"/>
                      <a:r>
                        <a:rPr lang="en-US" altLang="ko-KR" sz="1400" dirty="0"/>
                        <a:t>Number of Responders[1], </a:t>
                      </a:r>
                    </a:p>
                    <a:p>
                      <a:pPr latinLnBrk="1"/>
                      <a:r>
                        <a:rPr lang="en-US" altLang="ko-KR" sz="1400" dirty="0"/>
                        <a:t>Request Bitmap[1],</a:t>
                      </a:r>
                    </a:p>
                    <a:p>
                      <a:pPr latinLnBrk="1"/>
                      <a:r>
                        <a:rPr lang="en-US" altLang="ko-KR" sz="1400" dirty="0"/>
                        <a:t>Presence Bitmap[1],</a:t>
                      </a:r>
                    </a:p>
                    <a:p>
                      <a:pPr latinLnBrk="1"/>
                      <a:r>
                        <a:rPr lang="en-US" altLang="ko-KR" sz="1400" dirty="0"/>
                        <a:t>List of {Responder Address[3],</a:t>
                      </a:r>
                    </a:p>
                    <a:p>
                      <a:pPr latinLnBrk="1"/>
                      <a:r>
                        <a:rPr lang="en-US" altLang="ko-KR" sz="1400" dirty="0"/>
                        <a:t>If Bit 0 of Presence Bitmap == 1 then {</a:t>
                      </a:r>
                      <a:r>
                        <a:rPr lang="en-US" altLang="ko-KR" sz="1400" dirty="0" err="1"/>
                        <a:t>NbaChannelMap</a:t>
                      </a:r>
                      <a:r>
                        <a:rPr lang="en-US" altLang="ko-KR" sz="1400" dirty="0"/>
                        <a:t>[6]},</a:t>
                      </a:r>
                    </a:p>
                    <a:p>
                      <a:pPr latinLnBrk="1"/>
                      <a:r>
                        <a:rPr lang="en-US" altLang="ko-KR" sz="1400" dirty="0"/>
                        <a:t>If Bit 1 of Presence Bitmap == 1 then {NB PHY </a:t>
                      </a:r>
                      <a:r>
                        <a:rPr lang="en-US" altLang="ko-KR" sz="1400" dirty="0" err="1"/>
                        <a:t>Config</a:t>
                      </a:r>
                      <a:r>
                        <a:rPr lang="en-US" altLang="ko-KR" sz="1400" dirty="0"/>
                        <a:t>[1]},</a:t>
                      </a:r>
                    </a:p>
                    <a:p>
                      <a:pPr latinLnBrk="1"/>
                      <a:r>
                        <a:rPr lang="en-US" altLang="ko-KR" sz="1400" dirty="0"/>
                        <a:t>If Bit 2 of Presence Bitmap == 1 then {NB MAC </a:t>
                      </a:r>
                      <a:r>
                        <a:rPr lang="en-US" altLang="ko-KR" sz="1400" dirty="0" err="1"/>
                        <a:t>Config</a:t>
                      </a:r>
                      <a:r>
                        <a:rPr lang="en-US" altLang="ko-KR" sz="1400" dirty="0"/>
                        <a:t>[7]},</a:t>
                      </a:r>
                    </a:p>
                    <a:p>
                      <a:pPr latinLnBrk="1"/>
                      <a:r>
                        <a:rPr lang="en-US" altLang="ko-KR" sz="1400" dirty="0"/>
                        <a:t>If Bit 3 of Presence Bitmap == 1 then {UWB PHY </a:t>
                      </a:r>
                      <a:r>
                        <a:rPr lang="en-US" altLang="ko-KR" sz="1400" dirty="0" err="1"/>
                        <a:t>Config</a:t>
                      </a:r>
                      <a:r>
                        <a:rPr lang="en-US" altLang="ko-KR" sz="1400" dirty="0"/>
                        <a:t>[3]},</a:t>
                      </a:r>
                    </a:p>
                    <a:p>
                      <a:pPr latinLnBrk="1"/>
                      <a:r>
                        <a:rPr lang="en-US" altLang="ko-KR" sz="1400" dirty="0"/>
                        <a:t>If Bit 4 of Presence Bitmap == 1 then {UWB MAC </a:t>
                      </a:r>
                      <a:r>
                        <a:rPr lang="en-US" altLang="ko-KR" sz="1400" dirty="0" err="1"/>
                        <a:t>Config</a:t>
                      </a:r>
                      <a:r>
                        <a:rPr lang="en-US" altLang="ko-KR" sz="1400" dirty="0"/>
                        <a:t>[2]},</a:t>
                      </a:r>
                    </a:p>
                    <a:p>
                      <a:pPr latinLnBrk="1"/>
                      <a:r>
                        <a:rPr lang="en-US" altLang="ko-KR" sz="1400" dirty="0"/>
                        <a:t>If Bit 5 of Presence Bitmap == 1 then {</a:t>
                      </a:r>
                      <a:r>
                        <a:rPr lang="en-US" altLang="ko-KR" sz="1400" dirty="0" err="1"/>
                        <a:t>StartSlotIndex</a:t>
                      </a:r>
                      <a:r>
                        <a:rPr lang="en-US" altLang="ko-KR" sz="1400" dirty="0"/>
                        <a:t>[2], </a:t>
                      </a:r>
                      <a:r>
                        <a:rPr lang="en-US" altLang="ko-KR" sz="1400" dirty="0" err="1"/>
                        <a:t>EndSlotIndex</a:t>
                      </a:r>
                      <a:r>
                        <a:rPr lang="en-US" altLang="ko-KR" sz="1400" dirty="0"/>
                        <a:t>[2]}}</a:t>
                      </a:r>
                      <a:endParaRPr lang="ko-KR" altLang="en-US" sz="1400" dirty="0"/>
                    </a:p>
                  </a:txBody>
                  <a:tcPr/>
                </a:tc>
                <a:extLst>
                  <a:ext uri="{0D108BD9-81ED-4DB2-BD59-A6C34878D82A}">
                    <a16:rowId xmlns:a16="http://schemas.microsoft.com/office/drawing/2014/main" val="2895718146"/>
                  </a:ext>
                </a:extLst>
              </a:tr>
            </a:tbl>
          </a:graphicData>
        </a:graphic>
      </p:graphicFrame>
    </p:spTree>
    <p:extLst>
      <p:ext uri="{BB962C8B-B14F-4D97-AF65-F5344CB8AC3E}">
        <p14:creationId xmlns:p14="http://schemas.microsoft.com/office/powerpoint/2010/main" val="3455710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a:t>Experimental Environment</a:t>
            </a:r>
          </a:p>
        </p:txBody>
      </p:sp>
      <p:sp>
        <p:nvSpPr>
          <p:cNvPr id="14339" name="Espace réservé du contenu 2"/>
          <p:cNvSpPr>
            <a:spLocks noGrp="1" noChangeArrowheads="1"/>
          </p:cNvSpPr>
          <p:nvPr>
            <p:ph idx="1"/>
          </p:nvPr>
        </p:nvSpPr>
        <p:spPr>
          <a:xfrm>
            <a:off x="465138" y="1504950"/>
            <a:ext cx="8115300" cy="4833938"/>
          </a:xfrm>
        </p:spPr>
        <p:txBody>
          <a:bodyPr/>
          <a:lstStyle/>
          <a:p>
            <a:pPr>
              <a:buFont typeface="Arial" panose="020B0604020202020204" pitchFamily="34" charset="0"/>
              <a:buChar char="•"/>
            </a:pPr>
            <a:r>
              <a:rPr lang="en-US" altLang="LID8192" sz="2000" dirty="0"/>
              <a:t>In order to address the power control concerns from members, RSSI values are measured</a:t>
            </a:r>
          </a:p>
          <a:p>
            <a:pPr>
              <a:buFont typeface="Arial" panose="020B0604020202020204" pitchFamily="34" charset="0"/>
              <a:buChar char="•"/>
            </a:pPr>
            <a:r>
              <a:rPr lang="en-US" altLang="LID8192" sz="2000" dirty="0"/>
              <a:t>The experimental environment is for the proposed VR use cases</a:t>
            </a:r>
          </a:p>
          <a:p>
            <a:pPr>
              <a:buFont typeface="Arial" panose="020B0604020202020204" pitchFamily="34" charset="0"/>
              <a:buChar char="•"/>
            </a:pPr>
            <a:r>
              <a:rPr lang="en-US" altLang="LID8192" sz="2000" dirty="0"/>
              <a:t>RSSI values are measured in many cases (i.e., related location of antenna and blocking status of antenna)</a:t>
            </a:r>
          </a:p>
          <a:p>
            <a:pPr lvl="1">
              <a:buFont typeface="Arial" panose="020B0604020202020204" pitchFamily="34" charset="0"/>
              <a:buChar char="•"/>
            </a:pPr>
            <a:endParaRPr lang="en-US" altLang="LID8192" sz="2000" dirty="0"/>
          </a:p>
          <a:p>
            <a:pPr lvl="1">
              <a:buFont typeface="Arial" panose="020B0604020202020204" pitchFamily="34" charset="0"/>
              <a:buChar char="•"/>
            </a:pPr>
            <a:endParaRPr lang="en-US" altLang="LID8192" sz="2000" dirty="0"/>
          </a:p>
          <a:p>
            <a:pPr lvl="1">
              <a:buFont typeface="Arial" panose="020B0604020202020204" pitchFamily="34" charset="0"/>
              <a:buChar char="•"/>
            </a:pPr>
            <a:endParaRPr lang="en-US" altLang="LID8192" sz="2000" dirty="0"/>
          </a:p>
          <a:p>
            <a:pPr lvl="1">
              <a:buFont typeface="Arial" panose="020B0604020202020204" pitchFamily="34" charset="0"/>
              <a:buChar char="•"/>
            </a:pPr>
            <a:endParaRPr lang="en-US" altLang="LID8192" sz="2000" dirty="0"/>
          </a:p>
        </p:txBody>
      </p:sp>
      <p:grpSp>
        <p:nvGrpSpPr>
          <p:cNvPr id="20" name="그룹 19"/>
          <p:cNvGrpSpPr/>
          <p:nvPr/>
        </p:nvGrpSpPr>
        <p:grpSpPr>
          <a:xfrm>
            <a:off x="2102644" y="3796823"/>
            <a:ext cx="4840287" cy="2572545"/>
            <a:chOff x="1484313" y="3731863"/>
            <a:chExt cx="5132850" cy="2726882"/>
          </a:xfrm>
        </p:grpSpPr>
        <p:pic>
          <p:nvPicPr>
            <p:cNvPr id="3" name="그림 2"/>
            <p:cNvPicPr>
              <a:picLocks noChangeAspect="1"/>
            </p:cNvPicPr>
            <p:nvPr/>
          </p:nvPicPr>
          <p:blipFill rotWithShape="1">
            <a:blip r:embed="rId3">
              <a:extLst>
                <a:ext uri="{28A0092B-C50C-407E-A947-70E740481C1C}">
                  <a14:useLocalDpi xmlns:a14="http://schemas.microsoft.com/office/drawing/2010/main" val="0"/>
                </a:ext>
              </a:extLst>
            </a:blip>
            <a:srcRect l="5661" t="24843" r="3773" b="12264"/>
            <a:stretch/>
          </p:blipFill>
          <p:spPr>
            <a:xfrm rot="5400000">
              <a:off x="958532" y="4523496"/>
              <a:ext cx="2194561" cy="1143000"/>
            </a:xfrm>
            <a:prstGeom prst="rect">
              <a:avLst/>
            </a:prstGeom>
          </p:spPr>
        </p:pic>
        <p:grpSp>
          <p:nvGrpSpPr>
            <p:cNvPr id="7" name="그룹 6"/>
            <p:cNvGrpSpPr/>
            <p:nvPr/>
          </p:nvGrpSpPr>
          <p:grpSpPr>
            <a:xfrm>
              <a:off x="2743200" y="3731863"/>
              <a:ext cx="3873963" cy="2726882"/>
              <a:chOff x="2711713" y="3851718"/>
              <a:chExt cx="3873963" cy="2726882"/>
            </a:xfrm>
          </p:grpSpPr>
          <p:pic>
            <p:nvPicPr>
              <p:cNvPr id="5" name="그림 4"/>
              <p:cNvPicPr>
                <a:picLocks noChangeAspect="1"/>
              </p:cNvPicPr>
              <p:nvPr/>
            </p:nvPicPr>
            <p:blipFill rotWithShape="1">
              <a:blip r:embed="rId4">
                <a:extLst>
                  <a:ext uri="{28A0092B-C50C-407E-A947-70E740481C1C}">
                    <a14:useLocalDpi xmlns:a14="http://schemas.microsoft.com/office/drawing/2010/main" val="0"/>
                  </a:ext>
                </a:extLst>
              </a:blip>
              <a:srcRect l="18889" t="8704" r="13333" b="18704"/>
              <a:stretch/>
            </p:blipFill>
            <p:spPr>
              <a:xfrm rot="5400000">
                <a:off x="2443556" y="4119876"/>
                <a:ext cx="2726266" cy="2189951"/>
              </a:xfrm>
              <a:prstGeom prst="rect">
                <a:avLst/>
              </a:prstGeom>
            </p:spPr>
          </p:pic>
          <p:pic>
            <p:nvPicPr>
              <p:cNvPr id="6" name="그림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199654" y="4192578"/>
                <a:ext cx="2726882" cy="2045162"/>
              </a:xfrm>
              <a:prstGeom prst="rect">
                <a:avLst/>
              </a:prstGeom>
            </p:spPr>
          </p:pic>
        </p:grpSp>
        <p:sp>
          <p:nvSpPr>
            <p:cNvPr id="12" name="타원 11"/>
            <p:cNvSpPr/>
            <p:nvPr/>
          </p:nvSpPr>
          <p:spPr bwMode="auto">
            <a:xfrm>
              <a:off x="3052450" y="5120714"/>
              <a:ext cx="296112" cy="418841"/>
            </a:xfrm>
            <a:prstGeom prst="ellipse">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ko-KR" altLang="en-US" sz="2400" b="0" i="0" u="none" strike="noStrike" cap="none" normalizeH="0" baseline="0">
                <a:ln>
                  <a:noFill/>
                </a:ln>
                <a:solidFill>
                  <a:schemeClr val="bg1"/>
                </a:solidFill>
                <a:effectLst/>
                <a:latin typeface="Times New Roman" pitchFamily="16" charset="0"/>
              </a:endParaRPr>
            </a:p>
          </p:txBody>
        </p:sp>
        <p:sp>
          <p:nvSpPr>
            <p:cNvPr id="13" name="타원 12"/>
            <p:cNvSpPr/>
            <p:nvPr/>
          </p:nvSpPr>
          <p:spPr bwMode="auto">
            <a:xfrm>
              <a:off x="3397785" y="4367935"/>
              <a:ext cx="497404" cy="277189"/>
            </a:xfrm>
            <a:prstGeom prst="ellipse">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ko-KR" altLang="en-US" sz="2400" b="0" i="0" u="none" strike="noStrike" cap="none" normalizeH="0" baseline="0">
                <a:ln>
                  <a:noFill/>
                </a:ln>
                <a:solidFill>
                  <a:schemeClr val="bg1"/>
                </a:solidFill>
                <a:effectLst/>
                <a:latin typeface="Times New Roman" pitchFamily="16" charset="0"/>
              </a:endParaRPr>
            </a:p>
          </p:txBody>
        </p:sp>
        <p:cxnSp>
          <p:nvCxnSpPr>
            <p:cNvPr id="14" name="직선 연결선 13"/>
            <p:cNvCxnSpPr>
              <a:endCxn id="13" idx="0"/>
            </p:cNvCxnSpPr>
            <p:nvPr/>
          </p:nvCxnSpPr>
          <p:spPr bwMode="auto">
            <a:xfrm>
              <a:off x="2529429" y="4077336"/>
              <a:ext cx="1117058" cy="290599"/>
            </a:xfrm>
            <a:prstGeom prst="line">
              <a:avLst/>
            </a:prstGeom>
            <a:solidFill>
              <a:srgbClr val="00B8FF"/>
            </a:solidFill>
            <a:ln w="28575" cap="flat" cmpd="sng" algn="ctr">
              <a:solidFill>
                <a:srgbClr val="FF0000"/>
              </a:solidFill>
              <a:prstDash val="dash"/>
              <a:round/>
              <a:headEnd type="none" w="med" len="med"/>
              <a:tailEnd type="none" w="med" len="med"/>
            </a:ln>
            <a:effectLst/>
          </p:spPr>
        </p:cxnSp>
        <p:cxnSp>
          <p:nvCxnSpPr>
            <p:cNvPr id="15" name="직선 연결선 14"/>
            <p:cNvCxnSpPr/>
            <p:nvPr/>
          </p:nvCxnSpPr>
          <p:spPr bwMode="auto">
            <a:xfrm flipH="1">
              <a:off x="2529429" y="5442033"/>
              <a:ext cx="819133" cy="719097"/>
            </a:xfrm>
            <a:prstGeom prst="line">
              <a:avLst/>
            </a:prstGeom>
            <a:solidFill>
              <a:srgbClr val="00B8FF"/>
            </a:solidFill>
            <a:ln w="28575" cap="flat" cmpd="sng" algn="ctr">
              <a:solidFill>
                <a:srgbClr val="FF0000"/>
              </a:solidFill>
              <a:prstDash val="dash"/>
              <a:round/>
              <a:headEnd type="none" w="med" len="med"/>
              <a:tailEnd type="none" w="med" len="med"/>
            </a:ln>
            <a:effectLst/>
          </p:spPr>
        </p:cxnSp>
        <p:cxnSp>
          <p:nvCxnSpPr>
            <p:cNvPr id="19" name="직선 연결선 18"/>
            <p:cNvCxnSpPr/>
            <p:nvPr/>
          </p:nvCxnSpPr>
          <p:spPr bwMode="auto">
            <a:xfrm flipV="1">
              <a:off x="4905375" y="4651061"/>
              <a:ext cx="682362" cy="530539"/>
            </a:xfrm>
            <a:prstGeom prst="line">
              <a:avLst/>
            </a:prstGeom>
            <a:ln w="38100">
              <a:solidFill>
                <a:schemeClr val="accent1">
                  <a:lumMod val="40000"/>
                  <a:lumOff val="60000"/>
                </a:schemeClr>
              </a:solidFill>
              <a:headEnd type="arrow" w="med" len="med"/>
              <a:tailEnd type="arrow" w="med" len="med"/>
            </a:ln>
          </p:spPr>
          <p:style>
            <a:lnRef idx="1">
              <a:schemeClr val="accent6"/>
            </a:lnRef>
            <a:fillRef idx="0">
              <a:schemeClr val="accent6"/>
            </a:fillRef>
            <a:effectRef idx="0">
              <a:schemeClr val="accent6"/>
            </a:effectRef>
            <a:fontRef idx="minor">
              <a:schemeClr val="tx1"/>
            </a:fontRef>
          </p:style>
        </p:cxnSp>
        <p:sp>
          <p:nvSpPr>
            <p:cNvPr id="22" name="TextBox 21"/>
            <p:cNvSpPr txBox="1"/>
            <p:nvPr/>
          </p:nvSpPr>
          <p:spPr>
            <a:xfrm>
              <a:off x="4333256" y="5212375"/>
              <a:ext cx="1253869" cy="338554"/>
            </a:xfrm>
            <a:prstGeom prst="rect">
              <a:avLst/>
            </a:prstGeom>
            <a:noFill/>
          </p:spPr>
          <p:txBody>
            <a:bodyPr wrap="none" rtlCol="0">
              <a:spAutoFit/>
            </a:bodyPr>
            <a:lstStyle/>
            <a:p>
              <a:r>
                <a:rPr lang="en-US" altLang="ko-KR" sz="1600" b="1" dirty="0">
                  <a:solidFill>
                    <a:srgbClr val="0070C0"/>
                  </a:solidFill>
                  <a:latin typeface="+mn-lt"/>
                </a:rPr>
                <a:t>Responder</a:t>
              </a:r>
              <a:endParaRPr lang="ko-KR" altLang="en-US" sz="1600" b="1" dirty="0">
                <a:solidFill>
                  <a:srgbClr val="0070C0"/>
                </a:solidFill>
                <a:latin typeface="+mn-lt"/>
              </a:endParaRPr>
            </a:p>
          </p:txBody>
        </p:sp>
        <p:sp>
          <p:nvSpPr>
            <p:cNvPr id="23" name="TextBox 22"/>
            <p:cNvSpPr txBox="1"/>
            <p:nvPr/>
          </p:nvSpPr>
          <p:spPr>
            <a:xfrm>
              <a:off x="5096527" y="4191000"/>
              <a:ext cx="939681" cy="338554"/>
            </a:xfrm>
            <a:prstGeom prst="rect">
              <a:avLst/>
            </a:prstGeom>
            <a:noFill/>
          </p:spPr>
          <p:txBody>
            <a:bodyPr wrap="none" rtlCol="0">
              <a:spAutoFit/>
            </a:bodyPr>
            <a:lstStyle/>
            <a:p>
              <a:r>
                <a:rPr lang="en-US" altLang="ko-KR" sz="1600" b="1" dirty="0">
                  <a:solidFill>
                    <a:srgbClr val="0070C0"/>
                  </a:solidFill>
                  <a:latin typeface="+mn-lt"/>
                </a:rPr>
                <a:t>Initiator</a:t>
              </a:r>
              <a:endParaRPr lang="ko-KR" altLang="en-US" sz="1600" b="1" dirty="0">
                <a:solidFill>
                  <a:srgbClr val="0070C0"/>
                </a:solidFill>
                <a:latin typeface="+mn-lt"/>
              </a:endParaRPr>
            </a:p>
          </p:txBody>
        </p:sp>
      </p:grpSp>
      <p:sp>
        <p:nvSpPr>
          <p:cNvPr id="29" name="타원 28"/>
          <p:cNvSpPr/>
          <p:nvPr/>
        </p:nvSpPr>
        <p:spPr bwMode="auto">
          <a:xfrm>
            <a:off x="2933512" y="4122743"/>
            <a:ext cx="279234" cy="677857"/>
          </a:xfrm>
          <a:prstGeom prst="ellipse">
            <a:avLst/>
          </a:prstGeom>
          <a:noFill/>
          <a:ln w="28575" cap="flat" cmpd="sng" algn="ctr">
            <a:solidFill>
              <a:schemeClr val="accent1">
                <a:lumMod val="40000"/>
                <a:lumOff val="6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ko-KR" altLang="en-US" sz="2400" b="0" i="0" u="none" strike="noStrike" cap="none" normalizeH="0" baseline="0">
              <a:ln>
                <a:noFill/>
              </a:ln>
              <a:solidFill>
                <a:schemeClr val="bg1"/>
              </a:solidFill>
              <a:effectLst/>
              <a:latin typeface="Times New Roman" pitchFamily="16" charset="0"/>
            </a:endParaRPr>
          </a:p>
        </p:txBody>
      </p:sp>
      <p:sp>
        <p:nvSpPr>
          <p:cNvPr id="30" name="TextBox 29"/>
          <p:cNvSpPr txBox="1"/>
          <p:nvPr/>
        </p:nvSpPr>
        <p:spPr>
          <a:xfrm rot="5400000">
            <a:off x="2318539" y="4292395"/>
            <a:ext cx="1003801" cy="338554"/>
          </a:xfrm>
          <a:prstGeom prst="rect">
            <a:avLst/>
          </a:prstGeom>
          <a:noFill/>
        </p:spPr>
        <p:txBody>
          <a:bodyPr wrap="none" rtlCol="0">
            <a:spAutoFit/>
          </a:bodyPr>
          <a:lstStyle/>
          <a:p>
            <a:r>
              <a:rPr lang="en-US" altLang="ko-KR" sz="1600" b="1" dirty="0">
                <a:solidFill>
                  <a:schemeClr val="accent1">
                    <a:lumMod val="20000"/>
                    <a:lumOff val="80000"/>
                  </a:schemeClr>
                </a:solidFill>
                <a:latin typeface="+mn-lt"/>
              </a:rPr>
              <a:t>Antenna</a:t>
            </a:r>
            <a:endParaRPr lang="ko-KR" altLang="en-US" sz="1600" b="1" dirty="0">
              <a:solidFill>
                <a:schemeClr val="accent1">
                  <a:lumMod val="20000"/>
                  <a:lumOff val="80000"/>
                </a:schemeClr>
              </a:solidFill>
              <a:latin typeface="+mn-lt"/>
            </a:endParaRPr>
          </a:p>
        </p:txBody>
      </p:sp>
    </p:spTree>
    <p:extLst>
      <p:ext uri="{BB962C8B-B14F-4D97-AF65-F5344CB8AC3E}">
        <p14:creationId xmlns:p14="http://schemas.microsoft.com/office/powerpoint/2010/main" val="3604696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a:t>Experimental Results</a:t>
            </a:r>
          </a:p>
        </p:txBody>
      </p:sp>
      <p:sp>
        <p:nvSpPr>
          <p:cNvPr id="14339" name="Espace réservé du contenu 2"/>
          <p:cNvSpPr>
            <a:spLocks noGrp="1" noChangeArrowheads="1"/>
          </p:cNvSpPr>
          <p:nvPr>
            <p:ph idx="1"/>
          </p:nvPr>
        </p:nvSpPr>
        <p:spPr>
          <a:xfrm>
            <a:off x="465138" y="1504950"/>
            <a:ext cx="8115300" cy="4833938"/>
          </a:xfrm>
        </p:spPr>
        <p:txBody>
          <a:bodyPr/>
          <a:lstStyle/>
          <a:p>
            <a:pPr>
              <a:buFont typeface="Arial" panose="020B0604020202020204" pitchFamily="34" charset="0"/>
              <a:buChar char="•"/>
            </a:pPr>
            <a:r>
              <a:rPr lang="en-US" altLang="LID8192" sz="2000" dirty="0"/>
              <a:t>Below figure shows the probability that the RSSI difference between Responder 1 and Responder 2 exceeds the 30 dB</a:t>
            </a:r>
          </a:p>
        </p:txBody>
      </p:sp>
      <p:pic>
        <p:nvPicPr>
          <p:cNvPr id="9" name="그림 8"/>
          <p:cNvPicPr>
            <a:picLocks noChangeAspect="1"/>
          </p:cNvPicPr>
          <p:nvPr/>
        </p:nvPicPr>
        <p:blipFill>
          <a:blip r:embed="rId3"/>
          <a:stretch>
            <a:fillRect/>
          </a:stretch>
        </p:blipFill>
        <p:spPr>
          <a:xfrm>
            <a:off x="228600" y="2286000"/>
            <a:ext cx="4368800" cy="3276600"/>
          </a:xfrm>
          <a:prstGeom prst="rect">
            <a:avLst/>
          </a:prstGeom>
        </p:spPr>
      </p:pic>
      <p:sp>
        <p:nvSpPr>
          <p:cNvPr id="10" name="직사각형 9"/>
          <p:cNvSpPr/>
          <p:nvPr/>
        </p:nvSpPr>
        <p:spPr>
          <a:xfrm>
            <a:off x="3886200" y="2514600"/>
            <a:ext cx="5029199" cy="2952090"/>
          </a:xfrm>
          <a:prstGeom prst="rect">
            <a:avLst/>
          </a:prstGeom>
        </p:spPr>
        <p:txBody>
          <a:bodyPr wrap="square">
            <a:spAutoFit/>
          </a:bodyPr>
          <a:lstStyle/>
          <a:p>
            <a:pPr marL="742950" lvl="1" indent="-285750" defTabSz="457200">
              <a:spcBef>
                <a:spcPts val="700"/>
              </a:spcBef>
              <a:buClr>
                <a:srgbClr val="000000"/>
              </a:buClr>
              <a:buSzPct val="100000"/>
              <a:buFont typeface="Arial" panose="020B0604020202020204" pitchFamily="34" charset="0"/>
              <a:buChar char="•"/>
            </a:pPr>
            <a:r>
              <a:rPr lang="en-US" altLang="LID8192" sz="1800" kern="0" dirty="0">
                <a:solidFill>
                  <a:srgbClr val="000000"/>
                </a:solidFill>
                <a:latin typeface="Arial"/>
              </a:rPr>
              <a:t>The worst case is that </a:t>
            </a:r>
            <a:br>
              <a:rPr lang="en-US" altLang="LID8192" sz="1800" kern="0" dirty="0">
                <a:solidFill>
                  <a:srgbClr val="000000"/>
                </a:solidFill>
                <a:latin typeface="Arial"/>
              </a:rPr>
            </a:br>
            <a:r>
              <a:rPr lang="en-US" altLang="LID8192" sz="1800" kern="0" dirty="0">
                <a:solidFill>
                  <a:srgbClr val="000000"/>
                </a:solidFill>
                <a:latin typeface="Arial"/>
              </a:rPr>
              <a:t>1) the antenna of Initiator is located at the lower left and not blocked</a:t>
            </a:r>
            <a:br>
              <a:rPr lang="en-US" altLang="LID8192" sz="1800" kern="0" dirty="0">
                <a:solidFill>
                  <a:srgbClr val="000000"/>
                </a:solidFill>
                <a:latin typeface="Arial"/>
              </a:rPr>
            </a:br>
            <a:r>
              <a:rPr lang="en-US" altLang="LID8192" sz="1800" kern="0" dirty="0">
                <a:solidFill>
                  <a:srgbClr val="000000"/>
                </a:solidFill>
                <a:latin typeface="Arial"/>
              </a:rPr>
              <a:t>2) Responder 1 is blocked by hand and Responder 2 is not blocked</a:t>
            </a:r>
            <a:br>
              <a:rPr lang="en-US" altLang="LID8192" sz="1800" kern="0" dirty="0">
                <a:solidFill>
                  <a:srgbClr val="000000"/>
                </a:solidFill>
                <a:latin typeface="Arial"/>
              </a:rPr>
            </a:br>
            <a:r>
              <a:rPr lang="en-US" altLang="LID8192" sz="1800" kern="0" dirty="0">
                <a:solidFill>
                  <a:srgbClr val="000000"/>
                </a:solidFill>
                <a:latin typeface="Arial"/>
              </a:rPr>
              <a:t>(i.e., yellow bar at the CASE 3)</a:t>
            </a:r>
          </a:p>
          <a:p>
            <a:pPr marL="742950" lvl="1" indent="-285750" defTabSz="457200">
              <a:spcBef>
                <a:spcPts val="700"/>
              </a:spcBef>
              <a:buClr>
                <a:srgbClr val="000000"/>
              </a:buClr>
              <a:buSzPct val="100000"/>
              <a:buFont typeface="Arial" panose="020B0604020202020204" pitchFamily="34" charset="0"/>
              <a:buChar char="•"/>
            </a:pPr>
            <a:r>
              <a:rPr lang="en-US" altLang="LID8192" sz="1800" kern="0" dirty="0">
                <a:solidFill>
                  <a:srgbClr val="000000"/>
                </a:solidFill>
                <a:latin typeface="Arial"/>
              </a:rPr>
              <a:t>In this case, the probability that the RSSI difference between Responder 1 and Responder 2 exceeds the 30 dB is about </a:t>
            </a:r>
            <a:r>
              <a:rPr lang="en-US" altLang="LID8192" sz="1800" b="1" kern="0" dirty="0">
                <a:solidFill>
                  <a:srgbClr val="000000"/>
                </a:solidFill>
                <a:latin typeface="Arial"/>
              </a:rPr>
              <a:t>0.006</a:t>
            </a:r>
          </a:p>
        </p:txBody>
      </p:sp>
    </p:spTree>
    <p:extLst>
      <p:ext uri="{BB962C8B-B14F-4D97-AF65-F5344CB8AC3E}">
        <p14:creationId xmlns:p14="http://schemas.microsoft.com/office/powerpoint/2010/main" val="798677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a:t>Ranging Experimental Environment</a:t>
            </a:r>
          </a:p>
        </p:txBody>
      </p:sp>
      <p:sp>
        <p:nvSpPr>
          <p:cNvPr id="14339" name="Espace réservé du contenu 2"/>
          <p:cNvSpPr>
            <a:spLocks noGrp="1" noChangeArrowheads="1"/>
          </p:cNvSpPr>
          <p:nvPr>
            <p:ph idx="1"/>
          </p:nvPr>
        </p:nvSpPr>
        <p:spPr>
          <a:xfrm>
            <a:off x="465138" y="1504950"/>
            <a:ext cx="8115300" cy="4833938"/>
          </a:xfrm>
        </p:spPr>
        <p:txBody>
          <a:bodyPr/>
          <a:lstStyle/>
          <a:p>
            <a:pPr>
              <a:buFont typeface="Arial" panose="020B0604020202020204" pitchFamily="34" charset="0"/>
              <a:buChar char="•"/>
            </a:pPr>
            <a:r>
              <a:rPr lang="en-US" altLang="LID8192" sz="2000" dirty="0"/>
              <a:t>In order to check the feasibility of the Multiple Transmission scenario in the VR scenario additional experiments were conducted</a:t>
            </a:r>
          </a:p>
          <a:p>
            <a:pPr lvl="1">
              <a:buFont typeface="Arial" panose="020B0604020202020204" pitchFamily="34" charset="0"/>
              <a:buChar char="•"/>
            </a:pPr>
            <a:r>
              <a:rPr lang="en-US" altLang="LID8192" sz="1800" dirty="0">
                <a:solidFill>
                  <a:srgbClr val="0070C0"/>
                </a:solidFill>
              </a:rPr>
              <a:t>Due to the limitations in MAC protocol, Poll-Response method is used</a:t>
            </a:r>
            <a:br>
              <a:rPr lang="en-US" altLang="LID8192" sz="1800" dirty="0">
                <a:solidFill>
                  <a:srgbClr val="0070C0"/>
                </a:solidFill>
              </a:rPr>
            </a:br>
            <a:r>
              <a:rPr lang="en-US" altLang="LID8192" sz="1800" dirty="0">
                <a:solidFill>
                  <a:srgbClr val="0070C0"/>
                </a:solidFill>
              </a:rPr>
              <a:t>(i.e., if slot based MAC protocol can be implemented, this will be used)</a:t>
            </a:r>
          </a:p>
          <a:p>
            <a:pPr lvl="1">
              <a:buFont typeface="Arial" panose="020B0604020202020204" pitchFamily="34" charset="0"/>
              <a:buChar char="•"/>
            </a:pPr>
            <a:r>
              <a:rPr lang="en-US" altLang="LID8192" sz="1800" dirty="0">
                <a:solidFill>
                  <a:srgbClr val="0070C0"/>
                </a:solidFill>
              </a:rPr>
              <a:t>Due to the limitations, current 4ab </a:t>
            </a:r>
            <a:r>
              <a:rPr lang="en-US" altLang="LID8192" sz="1800" dirty="0" err="1">
                <a:solidFill>
                  <a:srgbClr val="0070C0"/>
                </a:solidFill>
              </a:rPr>
              <a:t>Ipatov</a:t>
            </a:r>
            <a:r>
              <a:rPr lang="en-US" altLang="LID8192" sz="1800" dirty="0">
                <a:solidFill>
                  <a:srgbClr val="0070C0"/>
                </a:solidFill>
              </a:rPr>
              <a:t> sequences are used</a:t>
            </a:r>
            <a:br>
              <a:rPr lang="en-US" altLang="LID8192" sz="1800" dirty="0">
                <a:solidFill>
                  <a:srgbClr val="0070C0"/>
                </a:solidFill>
              </a:rPr>
            </a:br>
            <a:r>
              <a:rPr lang="en-US" altLang="LID8192" sz="1800" dirty="0">
                <a:solidFill>
                  <a:srgbClr val="0070C0"/>
                </a:solidFill>
              </a:rPr>
              <a:t>(i.e., if </a:t>
            </a:r>
            <a:r>
              <a:rPr lang="en-US" altLang="LID8192" sz="1800" dirty="0" err="1">
                <a:solidFill>
                  <a:srgbClr val="0070C0"/>
                </a:solidFill>
              </a:rPr>
              <a:t>Golay</a:t>
            </a:r>
            <a:r>
              <a:rPr lang="en-US" altLang="LID8192" sz="1800" dirty="0">
                <a:solidFill>
                  <a:srgbClr val="0070C0"/>
                </a:solidFill>
              </a:rPr>
              <a:t> sequences are provided, these will be used)</a:t>
            </a:r>
            <a:endParaRPr lang="en-US" altLang="LID8192" sz="1800" dirty="0"/>
          </a:p>
          <a:p>
            <a:pPr lvl="1">
              <a:buFont typeface="Arial" panose="020B0604020202020204" pitchFamily="34" charset="0"/>
              <a:buChar char="•"/>
            </a:pPr>
            <a:endParaRPr lang="en-US" altLang="LID8192" sz="1600" dirty="0"/>
          </a:p>
          <a:p>
            <a:pPr lvl="1">
              <a:buFont typeface="Arial" panose="020B0604020202020204" pitchFamily="34" charset="0"/>
              <a:buChar char="•"/>
            </a:pPr>
            <a:endParaRPr lang="en-US" altLang="LID8192" sz="1600" dirty="0"/>
          </a:p>
        </p:txBody>
      </p:sp>
      <p:graphicFrame>
        <p:nvGraphicFramePr>
          <p:cNvPr id="4" name="개체 3"/>
          <p:cNvGraphicFramePr>
            <a:graphicFrameLocks noChangeAspect="1"/>
          </p:cNvGraphicFramePr>
          <p:nvPr/>
        </p:nvGraphicFramePr>
        <p:xfrm>
          <a:off x="990600" y="3962400"/>
          <a:ext cx="6629400" cy="2441560"/>
        </p:xfrm>
        <a:graphic>
          <a:graphicData uri="http://schemas.openxmlformats.org/presentationml/2006/ole">
            <mc:AlternateContent xmlns:mc="http://schemas.openxmlformats.org/markup-compatibility/2006">
              <mc:Choice xmlns:v="urn:schemas-microsoft-com:vml" Requires="v">
                <p:oleObj name="Visio" r:id="rId3" imgW="3905314" imgH="1438343" progId="Visio.Drawing.15">
                  <p:embed/>
                </p:oleObj>
              </mc:Choice>
              <mc:Fallback>
                <p:oleObj name="Visio" r:id="rId3" imgW="3905314" imgH="1438343" progId="Visio.Drawing.15">
                  <p:embed/>
                  <p:pic>
                    <p:nvPicPr>
                      <p:cNvPr id="4" name="개체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962400"/>
                        <a:ext cx="6629400" cy="2441560"/>
                      </a:xfrm>
                      <a:prstGeom prst="rect">
                        <a:avLst/>
                      </a:prstGeom>
                      <a:noFill/>
                    </p:spPr>
                  </p:pic>
                </p:oleObj>
              </mc:Fallback>
            </mc:AlternateContent>
          </a:graphicData>
        </a:graphic>
      </p:graphicFrame>
    </p:spTree>
    <p:extLst>
      <p:ext uri="{BB962C8B-B14F-4D97-AF65-F5344CB8AC3E}">
        <p14:creationId xmlns:p14="http://schemas.microsoft.com/office/powerpoint/2010/main" val="422437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a:t>Ranging Experimental Environment</a:t>
            </a:r>
          </a:p>
        </p:txBody>
      </p:sp>
      <p:sp>
        <p:nvSpPr>
          <p:cNvPr id="14339" name="Espace réservé du contenu 2"/>
          <p:cNvSpPr>
            <a:spLocks noGrp="1" noChangeArrowheads="1"/>
          </p:cNvSpPr>
          <p:nvPr>
            <p:ph idx="1"/>
          </p:nvPr>
        </p:nvSpPr>
        <p:spPr>
          <a:xfrm>
            <a:off x="465138" y="1504950"/>
            <a:ext cx="8115300" cy="4833938"/>
          </a:xfrm>
        </p:spPr>
        <p:txBody>
          <a:bodyPr/>
          <a:lstStyle/>
          <a:p>
            <a:pPr>
              <a:buFont typeface="Arial" panose="020B0604020202020204" pitchFamily="34" charset="0"/>
              <a:buChar char="•"/>
            </a:pPr>
            <a:r>
              <a:rPr lang="en-US" altLang="LID8192" sz="2000" dirty="0"/>
              <a:t>In order to check the feasibility of the Multiple Transmission scenario in the VR scenario additional experiments were conducted</a:t>
            </a:r>
          </a:p>
          <a:p>
            <a:pPr lvl="1">
              <a:buFont typeface="Arial" panose="020B0604020202020204" pitchFamily="34" charset="0"/>
              <a:buChar char="•"/>
            </a:pPr>
            <a:r>
              <a:rPr lang="en-US" altLang="LID8192" sz="1600" dirty="0"/>
              <a:t>Experiments were proceeded according to the distance between Initiator and Responder 2 (i.e., Left Transmitter)</a:t>
            </a:r>
          </a:p>
          <a:p>
            <a:pPr lvl="1">
              <a:buFont typeface="Arial" panose="020B0604020202020204" pitchFamily="34" charset="0"/>
              <a:buChar char="•"/>
            </a:pPr>
            <a:r>
              <a:rPr lang="en-US" altLang="LID8192" sz="1600" dirty="0"/>
              <a:t>The distance between Initiator and Responder 1 (i.e., Right Transmitter) is fixed as 90 cm</a:t>
            </a:r>
          </a:p>
          <a:p>
            <a:pPr lvl="1">
              <a:buFont typeface="Arial" panose="020B0604020202020204" pitchFamily="34" charset="0"/>
              <a:buChar char="•"/>
            </a:pPr>
            <a:r>
              <a:rPr lang="en-US" altLang="LID8192" sz="1600" dirty="0"/>
              <a:t>Reference case means that there is only Responder 1 (i.e., Responder 2 do not transmit any signals)</a:t>
            </a:r>
          </a:p>
          <a:p>
            <a:pPr lvl="1">
              <a:buFont typeface="Arial" panose="020B0604020202020204" pitchFamily="34" charset="0"/>
              <a:buChar char="•"/>
            </a:pPr>
            <a:endParaRPr lang="en-US" altLang="LID8192" sz="1600" dirty="0"/>
          </a:p>
          <a:p>
            <a:pPr lvl="1">
              <a:buFont typeface="Arial" panose="020B0604020202020204" pitchFamily="34" charset="0"/>
              <a:buChar char="•"/>
            </a:pPr>
            <a:endParaRPr lang="en-US" altLang="LID8192" sz="1600" dirty="0"/>
          </a:p>
        </p:txBody>
      </p:sp>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b="10486"/>
          <a:stretch/>
        </p:blipFill>
        <p:spPr>
          <a:xfrm>
            <a:off x="1930698" y="3950677"/>
            <a:ext cx="3696498" cy="2481652"/>
          </a:xfrm>
          <a:prstGeom prst="rect">
            <a:avLst/>
          </a:prstGeom>
        </p:spPr>
      </p:pic>
      <p:pic>
        <p:nvPicPr>
          <p:cNvPr id="3" name="그림 2"/>
          <p:cNvPicPr>
            <a:picLocks noChangeAspect="1"/>
          </p:cNvPicPr>
          <p:nvPr/>
        </p:nvPicPr>
        <p:blipFill rotWithShape="1">
          <a:blip r:embed="rId4">
            <a:extLst>
              <a:ext uri="{28A0092B-C50C-407E-A947-70E740481C1C}">
                <a14:useLocalDpi xmlns:a14="http://schemas.microsoft.com/office/drawing/2010/main" val="0"/>
              </a:ext>
            </a:extLst>
          </a:blip>
          <a:srcRect l="25248" t="15681" r="11914" b="14048"/>
          <a:stretch/>
        </p:blipFill>
        <p:spPr>
          <a:xfrm rot="5400000">
            <a:off x="5542576" y="4150184"/>
            <a:ext cx="2456714" cy="2060470"/>
          </a:xfrm>
          <a:prstGeom prst="rect">
            <a:avLst/>
          </a:prstGeom>
        </p:spPr>
      </p:pic>
      <p:sp>
        <p:nvSpPr>
          <p:cNvPr id="5" name="타원 4"/>
          <p:cNvSpPr/>
          <p:nvPr/>
        </p:nvSpPr>
        <p:spPr bwMode="auto">
          <a:xfrm>
            <a:off x="2006898" y="6013488"/>
            <a:ext cx="457200" cy="418841"/>
          </a:xfrm>
          <a:prstGeom prst="ellipse">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ko-KR" altLang="en-US" sz="2400" b="0" i="0" u="none" strike="noStrike" cap="none" normalizeH="0" baseline="0">
              <a:ln>
                <a:noFill/>
              </a:ln>
              <a:solidFill>
                <a:schemeClr val="bg1"/>
              </a:solidFill>
              <a:effectLst/>
              <a:latin typeface="Times New Roman" pitchFamily="16" charset="0"/>
            </a:endParaRPr>
          </a:p>
        </p:txBody>
      </p:sp>
      <p:sp>
        <p:nvSpPr>
          <p:cNvPr id="8" name="타원 7"/>
          <p:cNvSpPr/>
          <p:nvPr/>
        </p:nvSpPr>
        <p:spPr bwMode="auto">
          <a:xfrm>
            <a:off x="4326130" y="4794288"/>
            <a:ext cx="304800" cy="326426"/>
          </a:xfrm>
          <a:prstGeom prst="ellipse">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ko-KR" altLang="en-US" sz="2400" b="0" i="0" u="none" strike="noStrike" cap="none" normalizeH="0" baseline="0">
              <a:ln>
                <a:noFill/>
              </a:ln>
              <a:solidFill>
                <a:schemeClr val="bg1"/>
              </a:solidFill>
              <a:effectLst/>
              <a:latin typeface="Times New Roman" pitchFamily="16" charset="0"/>
            </a:endParaRPr>
          </a:p>
        </p:txBody>
      </p:sp>
      <p:sp>
        <p:nvSpPr>
          <p:cNvPr id="10" name="타원 9"/>
          <p:cNvSpPr/>
          <p:nvPr/>
        </p:nvSpPr>
        <p:spPr bwMode="auto">
          <a:xfrm>
            <a:off x="4632946" y="4642852"/>
            <a:ext cx="304800" cy="326426"/>
          </a:xfrm>
          <a:prstGeom prst="ellipse">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ko-KR" altLang="en-US" sz="2400" b="0" i="0" u="none" strike="noStrike" cap="none" normalizeH="0" baseline="0">
              <a:ln>
                <a:noFill/>
              </a:ln>
              <a:solidFill>
                <a:schemeClr val="bg1"/>
              </a:solidFill>
              <a:effectLst/>
              <a:latin typeface="Times New Roman" pitchFamily="16" charset="0"/>
            </a:endParaRPr>
          </a:p>
        </p:txBody>
      </p:sp>
      <p:cxnSp>
        <p:nvCxnSpPr>
          <p:cNvPr id="7" name="직선 연결선 6"/>
          <p:cNvCxnSpPr/>
          <p:nvPr/>
        </p:nvCxnSpPr>
        <p:spPr bwMode="auto">
          <a:xfrm flipV="1">
            <a:off x="2235498" y="5120714"/>
            <a:ext cx="2319642" cy="1186788"/>
          </a:xfrm>
          <a:prstGeom prst="line">
            <a:avLst/>
          </a:prstGeom>
          <a:ln w="38100">
            <a:solidFill>
              <a:schemeClr val="accent1">
                <a:lumMod val="40000"/>
                <a:lumOff val="60000"/>
              </a:schemeClr>
            </a:solidFill>
            <a:headEnd type="arrow"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16" name="직선 연결선 15"/>
          <p:cNvCxnSpPr/>
          <p:nvPr/>
        </p:nvCxnSpPr>
        <p:spPr bwMode="auto">
          <a:xfrm flipV="1">
            <a:off x="4519706" y="4924753"/>
            <a:ext cx="414041" cy="211835"/>
          </a:xfrm>
          <a:prstGeom prst="line">
            <a:avLst/>
          </a:prstGeom>
          <a:ln w="38100">
            <a:solidFill>
              <a:schemeClr val="accent1">
                <a:lumMod val="40000"/>
                <a:lumOff val="60000"/>
              </a:schemeClr>
            </a:solidFill>
            <a:headEnd type="arrow" w="med" len="med"/>
            <a:tailEnd type="arrow" w="med" len="med"/>
          </a:ln>
        </p:spPr>
        <p:style>
          <a:lnRef idx="1">
            <a:schemeClr val="accent6"/>
          </a:lnRef>
          <a:fillRef idx="0">
            <a:schemeClr val="accent6"/>
          </a:fillRef>
          <a:effectRef idx="0">
            <a:schemeClr val="accent6"/>
          </a:effectRef>
          <a:fontRef idx="minor">
            <a:schemeClr val="tx1"/>
          </a:fontRef>
        </p:style>
      </p:cxnSp>
      <p:sp>
        <p:nvSpPr>
          <p:cNvPr id="17" name="TextBox 16"/>
          <p:cNvSpPr txBox="1"/>
          <p:nvPr/>
        </p:nvSpPr>
        <p:spPr>
          <a:xfrm rot="19950157">
            <a:off x="3144956" y="5635129"/>
            <a:ext cx="910827" cy="400110"/>
          </a:xfrm>
          <a:prstGeom prst="rect">
            <a:avLst/>
          </a:prstGeom>
          <a:noFill/>
        </p:spPr>
        <p:txBody>
          <a:bodyPr wrap="none" rtlCol="0">
            <a:spAutoFit/>
          </a:bodyPr>
          <a:lstStyle/>
          <a:p>
            <a:r>
              <a:rPr lang="en-US" altLang="ko-KR" sz="2000" b="1" dirty="0">
                <a:solidFill>
                  <a:schemeClr val="accent1">
                    <a:lumMod val="40000"/>
                    <a:lumOff val="60000"/>
                  </a:schemeClr>
                </a:solidFill>
                <a:latin typeface="+mn-lt"/>
              </a:rPr>
              <a:t>90 cm</a:t>
            </a:r>
            <a:endParaRPr lang="ko-KR" altLang="en-US" sz="2000" b="1" dirty="0">
              <a:solidFill>
                <a:schemeClr val="accent1">
                  <a:lumMod val="40000"/>
                  <a:lumOff val="60000"/>
                </a:schemeClr>
              </a:solidFill>
              <a:latin typeface="+mn-lt"/>
            </a:endParaRPr>
          </a:p>
        </p:txBody>
      </p:sp>
      <p:sp>
        <p:nvSpPr>
          <p:cNvPr id="20" name="TextBox 19"/>
          <p:cNvSpPr txBox="1"/>
          <p:nvPr/>
        </p:nvSpPr>
        <p:spPr>
          <a:xfrm rot="19705188">
            <a:off x="4335483" y="4897106"/>
            <a:ext cx="1486304" cy="400110"/>
          </a:xfrm>
          <a:prstGeom prst="rect">
            <a:avLst/>
          </a:prstGeom>
          <a:noFill/>
        </p:spPr>
        <p:txBody>
          <a:bodyPr wrap="none" rtlCol="0">
            <a:spAutoFit/>
          </a:bodyPr>
          <a:lstStyle/>
          <a:p>
            <a:r>
              <a:rPr lang="en-US" altLang="ko-KR" sz="2000" b="1" dirty="0">
                <a:solidFill>
                  <a:schemeClr val="accent1">
                    <a:lumMod val="40000"/>
                    <a:lumOff val="60000"/>
                  </a:schemeClr>
                </a:solidFill>
                <a:latin typeface="+mn-lt"/>
              </a:rPr>
              <a:t>10 ~ 30 cm</a:t>
            </a:r>
            <a:endParaRPr lang="ko-KR" altLang="en-US" sz="2000" b="1" dirty="0">
              <a:solidFill>
                <a:schemeClr val="accent1">
                  <a:lumMod val="40000"/>
                  <a:lumOff val="60000"/>
                </a:schemeClr>
              </a:solidFill>
              <a:latin typeface="+mn-lt"/>
            </a:endParaRPr>
          </a:p>
        </p:txBody>
      </p:sp>
      <p:cxnSp>
        <p:nvCxnSpPr>
          <p:cNvPr id="19" name="직선 연결선 18"/>
          <p:cNvCxnSpPr>
            <a:stCxn id="10" idx="0"/>
          </p:cNvCxnSpPr>
          <p:nvPr/>
        </p:nvCxnSpPr>
        <p:spPr bwMode="auto">
          <a:xfrm flipV="1">
            <a:off x="4785346" y="3950677"/>
            <a:ext cx="955352" cy="692175"/>
          </a:xfrm>
          <a:prstGeom prst="line">
            <a:avLst/>
          </a:prstGeom>
          <a:solidFill>
            <a:srgbClr val="00B8FF"/>
          </a:solidFill>
          <a:ln w="28575" cap="flat" cmpd="sng" algn="ctr">
            <a:solidFill>
              <a:srgbClr val="FF0000"/>
            </a:solidFill>
            <a:prstDash val="dash"/>
            <a:round/>
            <a:headEnd type="none" w="med" len="med"/>
            <a:tailEnd type="none" w="med" len="med"/>
          </a:ln>
          <a:effectLst/>
        </p:spPr>
      </p:cxnSp>
      <p:cxnSp>
        <p:nvCxnSpPr>
          <p:cNvPr id="25" name="직선 연결선 24"/>
          <p:cNvCxnSpPr/>
          <p:nvPr/>
        </p:nvCxnSpPr>
        <p:spPr bwMode="auto">
          <a:xfrm>
            <a:off x="4700138" y="4977405"/>
            <a:ext cx="1055200" cy="1454924"/>
          </a:xfrm>
          <a:prstGeom prst="line">
            <a:avLst/>
          </a:prstGeom>
          <a:solidFill>
            <a:srgbClr val="00B8FF"/>
          </a:solidFill>
          <a:ln w="28575" cap="flat" cmpd="sng" algn="ctr">
            <a:solidFill>
              <a:srgbClr val="FF0000"/>
            </a:solidFill>
            <a:prstDash val="dash"/>
            <a:round/>
            <a:headEnd type="none" w="med" len="med"/>
            <a:tailEnd type="none" w="med" len="med"/>
          </a:ln>
          <a:effectLst/>
        </p:spPr>
      </p:cxnSp>
      <p:sp>
        <p:nvSpPr>
          <p:cNvPr id="27" name="TextBox 26"/>
          <p:cNvSpPr txBox="1"/>
          <p:nvPr/>
        </p:nvSpPr>
        <p:spPr>
          <a:xfrm rot="19950157">
            <a:off x="1137109" y="5670876"/>
            <a:ext cx="1739579" cy="400110"/>
          </a:xfrm>
          <a:prstGeom prst="rect">
            <a:avLst/>
          </a:prstGeom>
          <a:noFill/>
        </p:spPr>
        <p:txBody>
          <a:bodyPr wrap="none" rtlCol="0">
            <a:spAutoFit/>
          </a:bodyPr>
          <a:lstStyle/>
          <a:p>
            <a:r>
              <a:rPr lang="en-US" altLang="ko-KR" sz="2000" b="1" dirty="0">
                <a:solidFill>
                  <a:srgbClr val="0070C0"/>
                </a:solidFill>
                <a:latin typeface="+mn-lt"/>
              </a:rPr>
              <a:t>Responder 1</a:t>
            </a:r>
            <a:endParaRPr lang="ko-KR" altLang="en-US" sz="2000" b="1" dirty="0">
              <a:solidFill>
                <a:srgbClr val="0070C0"/>
              </a:solidFill>
              <a:latin typeface="+mn-lt"/>
            </a:endParaRPr>
          </a:p>
        </p:txBody>
      </p:sp>
      <p:sp>
        <p:nvSpPr>
          <p:cNvPr id="28" name="TextBox 27"/>
          <p:cNvSpPr txBox="1"/>
          <p:nvPr/>
        </p:nvSpPr>
        <p:spPr>
          <a:xfrm rot="19950157">
            <a:off x="3315447" y="4980364"/>
            <a:ext cx="1122423" cy="400110"/>
          </a:xfrm>
          <a:prstGeom prst="rect">
            <a:avLst/>
          </a:prstGeom>
          <a:noFill/>
        </p:spPr>
        <p:txBody>
          <a:bodyPr wrap="none" rtlCol="0">
            <a:spAutoFit/>
          </a:bodyPr>
          <a:lstStyle/>
          <a:p>
            <a:r>
              <a:rPr lang="en-US" altLang="ko-KR" sz="2000" b="1" dirty="0">
                <a:solidFill>
                  <a:srgbClr val="0070C0"/>
                </a:solidFill>
                <a:latin typeface="+mn-lt"/>
              </a:rPr>
              <a:t>Initiator</a:t>
            </a:r>
            <a:endParaRPr lang="ko-KR" altLang="en-US" sz="2000" b="1" dirty="0">
              <a:solidFill>
                <a:srgbClr val="0070C0"/>
              </a:solidFill>
              <a:latin typeface="+mn-lt"/>
            </a:endParaRPr>
          </a:p>
        </p:txBody>
      </p:sp>
      <p:sp>
        <p:nvSpPr>
          <p:cNvPr id="29" name="TextBox 28"/>
          <p:cNvSpPr txBox="1"/>
          <p:nvPr/>
        </p:nvSpPr>
        <p:spPr>
          <a:xfrm rot="19950157">
            <a:off x="4625038" y="4188990"/>
            <a:ext cx="1739579" cy="400110"/>
          </a:xfrm>
          <a:prstGeom prst="rect">
            <a:avLst/>
          </a:prstGeom>
          <a:noFill/>
        </p:spPr>
        <p:txBody>
          <a:bodyPr wrap="none" rtlCol="0">
            <a:spAutoFit/>
          </a:bodyPr>
          <a:lstStyle/>
          <a:p>
            <a:r>
              <a:rPr lang="en-US" altLang="ko-KR" sz="2000" b="1" dirty="0">
                <a:solidFill>
                  <a:srgbClr val="0070C0"/>
                </a:solidFill>
                <a:latin typeface="+mn-lt"/>
              </a:rPr>
              <a:t>Responder 2</a:t>
            </a:r>
            <a:endParaRPr lang="ko-KR" altLang="en-US" sz="2000" b="1" dirty="0">
              <a:solidFill>
                <a:srgbClr val="0070C0"/>
              </a:solidFill>
              <a:latin typeface="+mn-lt"/>
            </a:endParaRPr>
          </a:p>
        </p:txBody>
      </p:sp>
    </p:spTree>
    <p:extLst>
      <p:ext uri="{BB962C8B-B14F-4D97-AF65-F5344CB8AC3E}">
        <p14:creationId xmlns:p14="http://schemas.microsoft.com/office/powerpoint/2010/main" val="3170317280"/>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WenQuanYi Zen Hei"/>
        <a:cs typeface="WenQuanYi Zen Hei"/>
      </a:majorFont>
      <a:minorFont>
        <a:latin typeface="Arial"/>
        <a:ea typeface="WenQuanYi Zen Hei"/>
        <a:cs typeface="WenQuanYi Zen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28813</TotalTime>
  <Words>1142</Words>
  <Application>Microsoft Office PowerPoint</Application>
  <PresentationFormat>화면 슬라이드 쇼(4:3)</PresentationFormat>
  <Paragraphs>123</Paragraphs>
  <Slides>13</Slides>
  <Notes>9</Notes>
  <HiddenSlides>0</HiddenSlides>
  <MMClips>0</MMClips>
  <ScaleCrop>false</ScaleCrop>
  <HeadingPairs>
    <vt:vector size="8" baseType="variant">
      <vt:variant>
        <vt:lpstr>사용한 글꼴</vt:lpstr>
      </vt:variant>
      <vt:variant>
        <vt:i4>3</vt:i4>
      </vt:variant>
      <vt:variant>
        <vt:lpstr>테마</vt:lpstr>
      </vt:variant>
      <vt:variant>
        <vt:i4>2</vt:i4>
      </vt:variant>
      <vt:variant>
        <vt:lpstr>포함된 OLE 서버</vt:lpstr>
      </vt:variant>
      <vt:variant>
        <vt:i4>1</vt:i4>
      </vt:variant>
      <vt:variant>
        <vt:lpstr>슬라이드 제목</vt:lpstr>
      </vt:variant>
      <vt:variant>
        <vt:i4>13</vt:i4>
      </vt:variant>
    </vt:vector>
  </HeadingPairs>
  <TitlesOfParts>
    <vt:vector size="19" baseType="lpstr">
      <vt:lpstr>Arial</vt:lpstr>
      <vt:lpstr>Times New Roman</vt:lpstr>
      <vt:lpstr>Wingdings</vt:lpstr>
      <vt:lpstr>Office Theme</vt:lpstr>
      <vt:lpstr>1_Office Theme</vt:lpstr>
      <vt:lpstr>Visio</vt:lpstr>
      <vt:lpstr>PowerPoint 프레젠테이션</vt:lpstr>
      <vt:lpstr>Motivation</vt:lpstr>
      <vt:lpstr>Multiple RSF Transmission without NBA</vt:lpstr>
      <vt:lpstr>NBA Multiple RSF Transmission</vt:lpstr>
      <vt:lpstr>Aligned NB Message Format</vt:lpstr>
      <vt:lpstr>Experimental Environment</vt:lpstr>
      <vt:lpstr>Experimental Results</vt:lpstr>
      <vt:lpstr>Ranging Experimental Environment</vt:lpstr>
      <vt:lpstr>Ranging Experimental Environment</vt:lpstr>
      <vt:lpstr>Ranging Experimental Results</vt:lpstr>
      <vt:lpstr>Ranging Experimental Results</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IEEE 802.15 &lt;subject&gt;</dc:subject>
  <dc:creator>Ersen Ekrem</dc:creator>
  <cp:keywords/>
  <dc:description>&lt;doc#&gt;</dc:description>
  <cp:lastModifiedBy>TAEYOUNG HA</cp:lastModifiedBy>
  <cp:revision>1233</cp:revision>
  <cp:lastPrinted>1998-02-10T13:28:06Z</cp:lastPrinted>
  <dcterms:created xsi:type="dcterms:W3CDTF">2021-07-16T20:39:58Z</dcterms:created>
  <dcterms:modified xsi:type="dcterms:W3CDTF">2023-07-11T06:49:45Z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SCPROP">
    <vt:lpwstr>NSCCustomProperty</vt:lpwstr>
  </property>
</Properties>
</file>