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2"/>
  </p:notesMasterIdLst>
  <p:handoutMasterIdLst>
    <p:handoutMasterId r:id="rId13"/>
  </p:handoutMasterIdLst>
  <p:sldIdLst>
    <p:sldId id="259" r:id="rId2"/>
    <p:sldId id="258" r:id="rId3"/>
    <p:sldId id="378" r:id="rId4"/>
    <p:sldId id="416" r:id="rId5"/>
    <p:sldId id="402" r:id="rId6"/>
    <p:sldId id="398" r:id="rId7"/>
    <p:sldId id="412" r:id="rId8"/>
    <p:sldId id="417" r:id="rId9"/>
    <p:sldId id="419" r:id="rId10"/>
    <p:sldId id="399"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521415D9-36F7-43E2-AB2F-B90AF26B5E84}">
      <p14:sectionLst xmlns:p14="http://schemas.microsoft.com/office/powerpoint/2010/main">
        <p14:section name="默认节" id="{717B8C1F-7F54-4607-B599-198C5E563B2A}">
          <p14:sldIdLst>
            <p14:sldId id="259"/>
            <p14:sldId id="258"/>
            <p14:sldId id="378"/>
            <p14:sldId id="416"/>
            <p14:sldId id="402"/>
            <p14:sldId id="398"/>
            <p14:sldId id="412"/>
            <p14:sldId id="417"/>
            <p14:sldId id="419"/>
            <p14:sldId id="39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1" name="Author" initials="A" lastIdx="2" clrIdx="1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FF"/>
    <a:srgbClr val="FF7C80"/>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502" autoAdjust="0"/>
    <p:restoredTop sz="94725" autoAdjust="0"/>
  </p:normalViewPr>
  <p:slideViewPr>
    <p:cSldViewPr>
      <p:cViewPr varScale="1">
        <p:scale>
          <a:sx n="71" d="100"/>
          <a:sy n="71" d="100"/>
        </p:scale>
        <p:origin x="1264" y="5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81" d="100"/>
          <a:sy n="81" d="100"/>
        </p:scale>
        <p:origin x="2794" y="5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dirty="0"/>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dirty="0"/>
              <a:t>Page </a:t>
            </a:r>
            <a:fld id="{CCBA9A43-F75F-447A-8B31-62323A831A83}" type="slidenum">
              <a:rPr lang="en-US" altLang="en-US"/>
              <a:pPr/>
              <a:t>‹#›</a:t>
            </a:fld>
            <a:endParaRPr lang="en-US" alt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dirty="0"/>
              <a:t>Page </a:t>
            </a:r>
            <a:fld id="{954B88C7-B19C-4B0E-BE72-ED637AA66BF1}" type="slidenum">
              <a:rPr lang="en-US" altLang="en-US"/>
              <a:pPr/>
              <a:t>‹#›</a:t>
            </a:fld>
            <a:endParaRPr lang="en-US" altLang="en-US" dirty="0"/>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r>
              <a:rPr lang="en-US" altLang="en-US" dirty="0"/>
              <a:t>doc.: IEEE 802.15-&lt;doc#&gt;</a:t>
            </a:r>
          </a:p>
        </p:txBody>
      </p:sp>
      <p:sp>
        <p:nvSpPr>
          <p:cNvPr id="5" name="日期占位符 4"/>
          <p:cNvSpPr>
            <a:spLocks noGrp="1"/>
          </p:cNvSpPr>
          <p:nvPr>
            <p:ph type="dt" idx="11"/>
          </p:nvPr>
        </p:nvSpPr>
        <p:spPr/>
        <p:txBody>
          <a:bodyPr/>
          <a:lstStyle/>
          <a:p>
            <a:r>
              <a:rPr lang="en-US" altLang="en-US" dirty="0"/>
              <a:t>&lt;month year&gt;</a:t>
            </a:r>
          </a:p>
        </p:txBody>
      </p:sp>
      <p:sp>
        <p:nvSpPr>
          <p:cNvPr id="6" name="页脚占位符 5"/>
          <p:cNvSpPr>
            <a:spLocks noGrp="1"/>
          </p:cNvSpPr>
          <p:nvPr>
            <p:ph type="ftr" sz="quarter" idx="12"/>
          </p:nvPr>
        </p:nvSpPr>
        <p:spPr/>
        <p:txBody>
          <a:bodyPr/>
          <a:lstStyle/>
          <a:p>
            <a:pPr lvl="4"/>
            <a:r>
              <a:rPr lang="en-US" altLang="en-US" dirty="0"/>
              <a:t>&lt;author&gt;, &lt;company&gt;</a:t>
            </a:r>
          </a:p>
        </p:txBody>
      </p:sp>
      <p:sp>
        <p:nvSpPr>
          <p:cNvPr id="7" name="灯片编号占位符 6"/>
          <p:cNvSpPr>
            <a:spLocks noGrp="1"/>
          </p:cNvSpPr>
          <p:nvPr>
            <p:ph type="sldNum" sz="quarter" idx="13"/>
          </p:nvPr>
        </p:nvSpPr>
        <p:spPr/>
        <p:txBody>
          <a:bodyPr/>
          <a:lstStyle/>
          <a:p>
            <a:r>
              <a:rPr lang="en-US" altLang="en-US" dirty="0"/>
              <a:t>Page </a:t>
            </a:r>
            <a:fld id="{954B88C7-B19C-4B0E-BE72-ED637AA66BF1}" type="slidenum">
              <a:rPr lang="en-US" altLang="en-US" smtClean="0"/>
              <a:pPr/>
              <a:t>1</a:t>
            </a:fld>
            <a:endParaRPr lang="en-US" altLang="en-US" dirty="0"/>
          </a:p>
        </p:txBody>
      </p:sp>
    </p:spTree>
    <p:extLst>
      <p:ext uri="{BB962C8B-B14F-4D97-AF65-F5344CB8AC3E}">
        <p14:creationId xmlns:p14="http://schemas.microsoft.com/office/powerpoint/2010/main" val="28525950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r>
              <a:rPr lang="en-US" altLang="en-US" dirty="0"/>
              <a:t>doc.: IEEE 802.15-&lt;doc#&gt;</a:t>
            </a:r>
          </a:p>
        </p:txBody>
      </p:sp>
      <p:sp>
        <p:nvSpPr>
          <p:cNvPr id="5" name="日期占位符 4"/>
          <p:cNvSpPr>
            <a:spLocks noGrp="1"/>
          </p:cNvSpPr>
          <p:nvPr>
            <p:ph type="dt" idx="11"/>
          </p:nvPr>
        </p:nvSpPr>
        <p:spPr/>
        <p:txBody>
          <a:bodyPr/>
          <a:lstStyle/>
          <a:p>
            <a:r>
              <a:rPr lang="en-US" altLang="en-US" dirty="0"/>
              <a:t>&lt;month year&gt;</a:t>
            </a:r>
          </a:p>
        </p:txBody>
      </p:sp>
      <p:sp>
        <p:nvSpPr>
          <p:cNvPr id="6" name="页脚占位符 5"/>
          <p:cNvSpPr>
            <a:spLocks noGrp="1"/>
          </p:cNvSpPr>
          <p:nvPr>
            <p:ph type="ftr" sz="quarter" idx="12"/>
          </p:nvPr>
        </p:nvSpPr>
        <p:spPr/>
        <p:txBody>
          <a:bodyPr/>
          <a:lstStyle/>
          <a:p>
            <a:pPr lvl="4"/>
            <a:r>
              <a:rPr lang="en-US" altLang="en-US" dirty="0"/>
              <a:t>&lt;author&gt;, &lt;company&gt;</a:t>
            </a:r>
          </a:p>
        </p:txBody>
      </p:sp>
      <p:sp>
        <p:nvSpPr>
          <p:cNvPr id="7" name="灯片编号占位符 6"/>
          <p:cNvSpPr>
            <a:spLocks noGrp="1"/>
          </p:cNvSpPr>
          <p:nvPr>
            <p:ph type="sldNum" sz="quarter" idx="13"/>
          </p:nvPr>
        </p:nvSpPr>
        <p:spPr/>
        <p:txBody>
          <a:bodyPr/>
          <a:lstStyle/>
          <a:p>
            <a:r>
              <a:rPr lang="en-US" altLang="en-US" dirty="0"/>
              <a:t>Page </a:t>
            </a:r>
            <a:fld id="{954B88C7-B19C-4B0E-BE72-ED637AA66BF1}" type="slidenum">
              <a:rPr lang="en-US" altLang="en-US" smtClean="0"/>
              <a:pPr/>
              <a:t>2</a:t>
            </a:fld>
            <a:endParaRPr lang="en-US" altLang="en-US" dirty="0"/>
          </a:p>
        </p:txBody>
      </p:sp>
    </p:spTree>
    <p:extLst>
      <p:ext uri="{BB962C8B-B14F-4D97-AF65-F5344CB8AC3E}">
        <p14:creationId xmlns:p14="http://schemas.microsoft.com/office/powerpoint/2010/main" val="3715181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idx="10"/>
          </p:nvPr>
        </p:nvSpPr>
        <p:spPr/>
        <p:txBody>
          <a:bodyPr/>
          <a:lstStyle/>
          <a:p>
            <a:r>
              <a:rPr lang="en-US" altLang="en-US" dirty="0"/>
              <a:t>doc.: IEEE 802.15-&lt;doc#&gt;</a:t>
            </a:r>
          </a:p>
        </p:txBody>
      </p:sp>
      <p:sp>
        <p:nvSpPr>
          <p:cNvPr id="5" name="日期占位符 4"/>
          <p:cNvSpPr>
            <a:spLocks noGrp="1"/>
          </p:cNvSpPr>
          <p:nvPr>
            <p:ph type="dt" idx="11"/>
          </p:nvPr>
        </p:nvSpPr>
        <p:spPr/>
        <p:txBody>
          <a:bodyPr/>
          <a:lstStyle/>
          <a:p>
            <a:r>
              <a:rPr lang="en-US" altLang="en-US" dirty="0"/>
              <a:t>&lt;month year&gt;</a:t>
            </a:r>
          </a:p>
        </p:txBody>
      </p:sp>
      <p:sp>
        <p:nvSpPr>
          <p:cNvPr id="6" name="页脚占位符 5"/>
          <p:cNvSpPr>
            <a:spLocks noGrp="1"/>
          </p:cNvSpPr>
          <p:nvPr>
            <p:ph type="ftr" sz="quarter" idx="12"/>
          </p:nvPr>
        </p:nvSpPr>
        <p:spPr/>
        <p:txBody>
          <a:bodyPr/>
          <a:lstStyle/>
          <a:p>
            <a:pPr lvl="4"/>
            <a:r>
              <a:rPr lang="en-US" altLang="en-US" dirty="0"/>
              <a:t>&lt;author&gt;, &lt;company&gt;</a:t>
            </a:r>
          </a:p>
        </p:txBody>
      </p:sp>
      <p:sp>
        <p:nvSpPr>
          <p:cNvPr id="7" name="灯片编号占位符 6"/>
          <p:cNvSpPr>
            <a:spLocks noGrp="1"/>
          </p:cNvSpPr>
          <p:nvPr>
            <p:ph type="sldNum" sz="quarter" idx="13"/>
          </p:nvPr>
        </p:nvSpPr>
        <p:spPr/>
        <p:txBody>
          <a:bodyPr/>
          <a:lstStyle/>
          <a:p>
            <a:r>
              <a:rPr lang="en-US" altLang="en-US" dirty="0"/>
              <a:t>Page </a:t>
            </a:r>
            <a:fld id="{954B88C7-B19C-4B0E-BE72-ED637AA66BF1}" type="slidenum">
              <a:rPr lang="en-US" altLang="en-US" smtClean="0"/>
              <a:pPr/>
              <a:t>3</a:t>
            </a:fld>
            <a:endParaRPr lang="en-US" altLang="en-US" dirty="0"/>
          </a:p>
        </p:txBody>
      </p:sp>
    </p:spTree>
    <p:extLst>
      <p:ext uri="{BB962C8B-B14F-4D97-AF65-F5344CB8AC3E}">
        <p14:creationId xmlns:p14="http://schemas.microsoft.com/office/powerpoint/2010/main" val="1771206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idx="10"/>
          </p:nvPr>
        </p:nvSpPr>
        <p:spPr/>
        <p:txBody>
          <a:bodyPr/>
          <a:lstStyle/>
          <a:p>
            <a:r>
              <a:rPr lang="en-US" altLang="en-US" dirty="0"/>
              <a:t>doc.: IEEE 802.15-&lt;doc#&gt;</a:t>
            </a:r>
          </a:p>
        </p:txBody>
      </p:sp>
      <p:sp>
        <p:nvSpPr>
          <p:cNvPr id="5" name="日期占位符 4"/>
          <p:cNvSpPr>
            <a:spLocks noGrp="1"/>
          </p:cNvSpPr>
          <p:nvPr>
            <p:ph type="dt" idx="11"/>
          </p:nvPr>
        </p:nvSpPr>
        <p:spPr/>
        <p:txBody>
          <a:bodyPr/>
          <a:lstStyle/>
          <a:p>
            <a:r>
              <a:rPr lang="en-US" altLang="en-US" dirty="0"/>
              <a:t>&lt;month year&gt;</a:t>
            </a:r>
          </a:p>
        </p:txBody>
      </p:sp>
      <p:sp>
        <p:nvSpPr>
          <p:cNvPr id="6" name="页脚占位符 5"/>
          <p:cNvSpPr>
            <a:spLocks noGrp="1"/>
          </p:cNvSpPr>
          <p:nvPr>
            <p:ph type="ftr" sz="quarter" idx="12"/>
          </p:nvPr>
        </p:nvSpPr>
        <p:spPr/>
        <p:txBody>
          <a:bodyPr/>
          <a:lstStyle/>
          <a:p>
            <a:pPr lvl="4"/>
            <a:r>
              <a:rPr lang="en-US" altLang="en-US" dirty="0"/>
              <a:t>&lt;author&gt;, &lt;company&gt;</a:t>
            </a:r>
          </a:p>
        </p:txBody>
      </p:sp>
      <p:sp>
        <p:nvSpPr>
          <p:cNvPr id="7" name="灯片编号占位符 6"/>
          <p:cNvSpPr>
            <a:spLocks noGrp="1"/>
          </p:cNvSpPr>
          <p:nvPr>
            <p:ph type="sldNum" sz="quarter" idx="13"/>
          </p:nvPr>
        </p:nvSpPr>
        <p:spPr/>
        <p:txBody>
          <a:bodyPr/>
          <a:lstStyle/>
          <a:p>
            <a:r>
              <a:rPr lang="en-US" altLang="en-US" dirty="0"/>
              <a:t>Page </a:t>
            </a:r>
            <a:fld id="{954B88C7-B19C-4B0E-BE72-ED637AA66BF1}" type="slidenum">
              <a:rPr lang="en-US" altLang="en-US" smtClean="0"/>
              <a:pPr/>
              <a:t>4</a:t>
            </a:fld>
            <a:endParaRPr lang="en-US" altLang="en-US" dirty="0"/>
          </a:p>
        </p:txBody>
      </p:sp>
    </p:spTree>
    <p:extLst>
      <p:ext uri="{BB962C8B-B14F-4D97-AF65-F5344CB8AC3E}">
        <p14:creationId xmlns:p14="http://schemas.microsoft.com/office/powerpoint/2010/main" val="21758485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idx="10"/>
          </p:nvPr>
        </p:nvSpPr>
        <p:spPr/>
        <p:txBody>
          <a:bodyPr/>
          <a:lstStyle/>
          <a:p>
            <a:r>
              <a:rPr lang="en-US" altLang="en-US" dirty="0"/>
              <a:t>doc.: IEEE 802.15-&lt;doc#&gt;</a:t>
            </a:r>
          </a:p>
        </p:txBody>
      </p:sp>
      <p:sp>
        <p:nvSpPr>
          <p:cNvPr id="5" name="日期占位符 4"/>
          <p:cNvSpPr>
            <a:spLocks noGrp="1"/>
          </p:cNvSpPr>
          <p:nvPr>
            <p:ph type="dt" idx="11"/>
          </p:nvPr>
        </p:nvSpPr>
        <p:spPr/>
        <p:txBody>
          <a:bodyPr/>
          <a:lstStyle/>
          <a:p>
            <a:r>
              <a:rPr lang="en-US" altLang="en-US" dirty="0"/>
              <a:t>&lt;month year&gt;</a:t>
            </a:r>
          </a:p>
        </p:txBody>
      </p:sp>
      <p:sp>
        <p:nvSpPr>
          <p:cNvPr id="6" name="页脚占位符 5"/>
          <p:cNvSpPr>
            <a:spLocks noGrp="1"/>
          </p:cNvSpPr>
          <p:nvPr>
            <p:ph type="ftr" sz="quarter" idx="12"/>
          </p:nvPr>
        </p:nvSpPr>
        <p:spPr/>
        <p:txBody>
          <a:bodyPr/>
          <a:lstStyle/>
          <a:p>
            <a:pPr lvl="4"/>
            <a:r>
              <a:rPr lang="en-US" altLang="en-US" dirty="0"/>
              <a:t>&lt;author&gt;, &lt;company&gt;</a:t>
            </a:r>
          </a:p>
        </p:txBody>
      </p:sp>
      <p:sp>
        <p:nvSpPr>
          <p:cNvPr id="7" name="灯片编号占位符 6"/>
          <p:cNvSpPr>
            <a:spLocks noGrp="1"/>
          </p:cNvSpPr>
          <p:nvPr>
            <p:ph type="sldNum" sz="quarter" idx="13"/>
          </p:nvPr>
        </p:nvSpPr>
        <p:spPr/>
        <p:txBody>
          <a:bodyPr/>
          <a:lstStyle/>
          <a:p>
            <a:r>
              <a:rPr lang="en-US" altLang="en-US" dirty="0"/>
              <a:t>Page </a:t>
            </a:r>
            <a:fld id="{954B88C7-B19C-4B0E-BE72-ED637AA66BF1}" type="slidenum">
              <a:rPr lang="en-US" altLang="en-US" smtClean="0"/>
              <a:pPr/>
              <a:t>5</a:t>
            </a:fld>
            <a:endParaRPr lang="en-US" altLang="en-US" dirty="0"/>
          </a:p>
        </p:txBody>
      </p:sp>
    </p:spTree>
    <p:extLst>
      <p:ext uri="{BB962C8B-B14F-4D97-AF65-F5344CB8AC3E}">
        <p14:creationId xmlns:p14="http://schemas.microsoft.com/office/powerpoint/2010/main" val="19662914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r>
              <a:rPr lang="en-US" dirty="0"/>
              <a:t>Assuming a common IRK is used for both responders.</a:t>
            </a:r>
            <a:endParaRPr lang="en-SG" dirty="0"/>
          </a:p>
        </p:txBody>
      </p:sp>
      <p:sp>
        <p:nvSpPr>
          <p:cNvPr id="4" name="Header Placeholder 3"/>
          <p:cNvSpPr>
            <a:spLocks noGrp="1"/>
          </p:cNvSpPr>
          <p:nvPr>
            <p:ph type="hdr" sz="quarter"/>
          </p:nvPr>
        </p:nvSpPr>
        <p:spPr/>
        <p:txBody>
          <a:bodyPr/>
          <a:lstStyle/>
          <a:p>
            <a:r>
              <a:rPr lang="en-US" altLang="en-US" dirty="0"/>
              <a:t>doc.: IEEE 802.15-&lt;doc#&gt;</a:t>
            </a:r>
          </a:p>
        </p:txBody>
      </p:sp>
      <p:sp>
        <p:nvSpPr>
          <p:cNvPr id="5" name="Date Placeholder 4"/>
          <p:cNvSpPr>
            <a:spLocks noGrp="1"/>
          </p:cNvSpPr>
          <p:nvPr>
            <p:ph type="dt" idx="1"/>
          </p:nvPr>
        </p:nvSpPr>
        <p:spPr/>
        <p:txBody>
          <a:bodyPr/>
          <a:lstStyle/>
          <a:p>
            <a:r>
              <a:rPr lang="en-US" altLang="en-US" dirty="0"/>
              <a:t>&lt;month year&gt;</a:t>
            </a:r>
          </a:p>
        </p:txBody>
      </p:sp>
      <p:sp>
        <p:nvSpPr>
          <p:cNvPr id="6" name="Footer Placeholder 5"/>
          <p:cNvSpPr>
            <a:spLocks noGrp="1"/>
          </p:cNvSpPr>
          <p:nvPr>
            <p:ph type="ftr" sz="quarter" idx="4"/>
          </p:nvPr>
        </p:nvSpPr>
        <p:spPr/>
        <p:txBody>
          <a:bodyPr/>
          <a:lstStyle/>
          <a:p>
            <a:pPr lvl="4"/>
            <a:r>
              <a:rPr lang="en-US" altLang="en-US" dirty="0"/>
              <a:t>&lt;author&gt;, &lt;company&gt;</a:t>
            </a:r>
          </a:p>
        </p:txBody>
      </p:sp>
      <p:sp>
        <p:nvSpPr>
          <p:cNvPr id="7" name="Slide Number Placeholder 6"/>
          <p:cNvSpPr>
            <a:spLocks noGrp="1"/>
          </p:cNvSpPr>
          <p:nvPr>
            <p:ph type="sldNum" sz="quarter" idx="5"/>
          </p:nvPr>
        </p:nvSpPr>
        <p:spPr/>
        <p:txBody>
          <a:bodyPr/>
          <a:lstStyle/>
          <a:p>
            <a:r>
              <a:rPr lang="en-US" altLang="en-US" dirty="0"/>
              <a:t>Page </a:t>
            </a:r>
            <a:fld id="{954B88C7-B19C-4B0E-BE72-ED637AA66BF1}" type="slidenum">
              <a:rPr lang="en-US" altLang="en-US" smtClean="0"/>
              <a:pPr/>
              <a:t>6</a:t>
            </a:fld>
            <a:endParaRPr lang="en-US" altLang="en-US" dirty="0"/>
          </a:p>
        </p:txBody>
      </p:sp>
    </p:spTree>
    <p:extLst>
      <p:ext uri="{BB962C8B-B14F-4D97-AF65-F5344CB8AC3E}">
        <p14:creationId xmlns:p14="http://schemas.microsoft.com/office/powerpoint/2010/main" val="40654243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ltLang="zh-CN" dirty="0">
              <a:latin typeface="Arial" panose="020B0604020202020204" pitchFamily="34" charset="0"/>
            </a:endParaRPr>
          </a:p>
        </p:txBody>
      </p:sp>
      <p:sp>
        <p:nvSpPr>
          <p:cNvPr id="4" name="Header Placeholder 3"/>
          <p:cNvSpPr>
            <a:spLocks noGrp="1"/>
          </p:cNvSpPr>
          <p:nvPr>
            <p:ph type="hdr" sz="quarter"/>
          </p:nvPr>
        </p:nvSpPr>
        <p:spPr/>
        <p:txBody>
          <a:bodyPr/>
          <a:lstStyle/>
          <a:p>
            <a:r>
              <a:rPr lang="en-US" altLang="en-US" dirty="0"/>
              <a:t>doc.: IEEE 802.15-&lt;doc#&gt;</a:t>
            </a:r>
          </a:p>
        </p:txBody>
      </p:sp>
      <p:sp>
        <p:nvSpPr>
          <p:cNvPr id="5" name="Date Placeholder 4"/>
          <p:cNvSpPr>
            <a:spLocks noGrp="1"/>
          </p:cNvSpPr>
          <p:nvPr>
            <p:ph type="dt" idx="1"/>
          </p:nvPr>
        </p:nvSpPr>
        <p:spPr/>
        <p:txBody>
          <a:bodyPr/>
          <a:lstStyle/>
          <a:p>
            <a:r>
              <a:rPr lang="en-US" altLang="en-US" dirty="0"/>
              <a:t>&lt;month year&gt;</a:t>
            </a:r>
          </a:p>
        </p:txBody>
      </p:sp>
      <p:sp>
        <p:nvSpPr>
          <p:cNvPr id="6" name="Footer Placeholder 5"/>
          <p:cNvSpPr>
            <a:spLocks noGrp="1"/>
          </p:cNvSpPr>
          <p:nvPr>
            <p:ph type="ftr" sz="quarter" idx="4"/>
          </p:nvPr>
        </p:nvSpPr>
        <p:spPr/>
        <p:txBody>
          <a:bodyPr/>
          <a:lstStyle/>
          <a:p>
            <a:pPr lvl="4"/>
            <a:r>
              <a:rPr lang="en-US" altLang="en-US" dirty="0"/>
              <a:t>&lt;author&gt;, &lt;company&gt;</a:t>
            </a:r>
          </a:p>
        </p:txBody>
      </p:sp>
      <p:sp>
        <p:nvSpPr>
          <p:cNvPr id="7" name="Slide Number Placeholder 6"/>
          <p:cNvSpPr>
            <a:spLocks noGrp="1"/>
          </p:cNvSpPr>
          <p:nvPr>
            <p:ph type="sldNum" sz="quarter" idx="5"/>
          </p:nvPr>
        </p:nvSpPr>
        <p:spPr/>
        <p:txBody>
          <a:bodyPr/>
          <a:lstStyle/>
          <a:p>
            <a:r>
              <a:rPr lang="en-US" altLang="en-US" dirty="0"/>
              <a:t>Page </a:t>
            </a:r>
            <a:fld id="{954B88C7-B19C-4B0E-BE72-ED637AA66BF1}" type="slidenum">
              <a:rPr lang="en-US" altLang="en-US" smtClean="0"/>
              <a:pPr/>
              <a:t>7</a:t>
            </a:fld>
            <a:endParaRPr lang="en-US" altLang="en-US" dirty="0"/>
          </a:p>
        </p:txBody>
      </p:sp>
    </p:spTree>
    <p:extLst>
      <p:ext uri="{BB962C8B-B14F-4D97-AF65-F5344CB8AC3E}">
        <p14:creationId xmlns:p14="http://schemas.microsoft.com/office/powerpoint/2010/main" val="6962297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ltLang="zh-CN" dirty="0">
              <a:latin typeface="Arial" panose="020B0604020202020204" pitchFamily="34" charset="0"/>
            </a:endParaRPr>
          </a:p>
        </p:txBody>
      </p:sp>
      <p:sp>
        <p:nvSpPr>
          <p:cNvPr id="4" name="Header Placeholder 3"/>
          <p:cNvSpPr>
            <a:spLocks noGrp="1"/>
          </p:cNvSpPr>
          <p:nvPr>
            <p:ph type="hdr" sz="quarter"/>
          </p:nvPr>
        </p:nvSpPr>
        <p:spPr/>
        <p:txBody>
          <a:bodyPr/>
          <a:lstStyle/>
          <a:p>
            <a:r>
              <a:rPr lang="en-US" altLang="en-US" dirty="0"/>
              <a:t>doc.: IEEE 802.15-&lt;doc#&gt;</a:t>
            </a:r>
          </a:p>
        </p:txBody>
      </p:sp>
      <p:sp>
        <p:nvSpPr>
          <p:cNvPr id="5" name="Date Placeholder 4"/>
          <p:cNvSpPr>
            <a:spLocks noGrp="1"/>
          </p:cNvSpPr>
          <p:nvPr>
            <p:ph type="dt" idx="1"/>
          </p:nvPr>
        </p:nvSpPr>
        <p:spPr/>
        <p:txBody>
          <a:bodyPr/>
          <a:lstStyle/>
          <a:p>
            <a:r>
              <a:rPr lang="en-US" altLang="en-US" dirty="0"/>
              <a:t>&lt;month year&gt;</a:t>
            </a:r>
          </a:p>
        </p:txBody>
      </p:sp>
      <p:sp>
        <p:nvSpPr>
          <p:cNvPr id="6" name="Footer Placeholder 5"/>
          <p:cNvSpPr>
            <a:spLocks noGrp="1"/>
          </p:cNvSpPr>
          <p:nvPr>
            <p:ph type="ftr" sz="quarter" idx="4"/>
          </p:nvPr>
        </p:nvSpPr>
        <p:spPr/>
        <p:txBody>
          <a:bodyPr/>
          <a:lstStyle/>
          <a:p>
            <a:pPr lvl="4"/>
            <a:r>
              <a:rPr lang="en-US" altLang="en-US" dirty="0"/>
              <a:t>&lt;author&gt;, &lt;company&gt;</a:t>
            </a:r>
          </a:p>
        </p:txBody>
      </p:sp>
      <p:sp>
        <p:nvSpPr>
          <p:cNvPr id="7" name="Slide Number Placeholder 6"/>
          <p:cNvSpPr>
            <a:spLocks noGrp="1"/>
          </p:cNvSpPr>
          <p:nvPr>
            <p:ph type="sldNum" sz="quarter" idx="5"/>
          </p:nvPr>
        </p:nvSpPr>
        <p:spPr/>
        <p:txBody>
          <a:bodyPr/>
          <a:lstStyle/>
          <a:p>
            <a:r>
              <a:rPr lang="en-US" altLang="en-US" dirty="0"/>
              <a:t>Page </a:t>
            </a:r>
            <a:fld id="{954B88C7-B19C-4B0E-BE72-ED637AA66BF1}" type="slidenum">
              <a:rPr lang="en-US" altLang="en-US" smtClean="0"/>
              <a:pPr/>
              <a:t>8</a:t>
            </a:fld>
            <a:endParaRPr lang="en-US" altLang="en-US" dirty="0"/>
          </a:p>
        </p:txBody>
      </p:sp>
    </p:spTree>
    <p:extLst>
      <p:ext uri="{BB962C8B-B14F-4D97-AF65-F5344CB8AC3E}">
        <p14:creationId xmlns:p14="http://schemas.microsoft.com/office/powerpoint/2010/main" val="38488627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ltLang="zh-CN" dirty="0">
              <a:latin typeface="Arial" panose="020B0604020202020204" pitchFamily="34" charset="0"/>
            </a:endParaRPr>
          </a:p>
        </p:txBody>
      </p:sp>
      <p:sp>
        <p:nvSpPr>
          <p:cNvPr id="4" name="Header Placeholder 3"/>
          <p:cNvSpPr>
            <a:spLocks noGrp="1"/>
          </p:cNvSpPr>
          <p:nvPr>
            <p:ph type="hdr" sz="quarter"/>
          </p:nvPr>
        </p:nvSpPr>
        <p:spPr/>
        <p:txBody>
          <a:bodyPr/>
          <a:lstStyle/>
          <a:p>
            <a:r>
              <a:rPr lang="en-US" altLang="en-US" dirty="0"/>
              <a:t>doc.: IEEE 802.15-&lt;doc#&gt;</a:t>
            </a:r>
          </a:p>
        </p:txBody>
      </p:sp>
      <p:sp>
        <p:nvSpPr>
          <p:cNvPr id="5" name="Date Placeholder 4"/>
          <p:cNvSpPr>
            <a:spLocks noGrp="1"/>
          </p:cNvSpPr>
          <p:nvPr>
            <p:ph type="dt" idx="1"/>
          </p:nvPr>
        </p:nvSpPr>
        <p:spPr/>
        <p:txBody>
          <a:bodyPr/>
          <a:lstStyle/>
          <a:p>
            <a:r>
              <a:rPr lang="en-US" altLang="en-US" dirty="0"/>
              <a:t>&lt;month year&gt;</a:t>
            </a:r>
          </a:p>
        </p:txBody>
      </p:sp>
      <p:sp>
        <p:nvSpPr>
          <p:cNvPr id="6" name="Footer Placeholder 5"/>
          <p:cNvSpPr>
            <a:spLocks noGrp="1"/>
          </p:cNvSpPr>
          <p:nvPr>
            <p:ph type="ftr" sz="quarter" idx="4"/>
          </p:nvPr>
        </p:nvSpPr>
        <p:spPr/>
        <p:txBody>
          <a:bodyPr/>
          <a:lstStyle/>
          <a:p>
            <a:pPr lvl="4"/>
            <a:r>
              <a:rPr lang="en-US" altLang="en-US" dirty="0"/>
              <a:t>&lt;author&gt;, &lt;company&gt;</a:t>
            </a:r>
          </a:p>
        </p:txBody>
      </p:sp>
      <p:sp>
        <p:nvSpPr>
          <p:cNvPr id="7" name="Slide Number Placeholder 6"/>
          <p:cNvSpPr>
            <a:spLocks noGrp="1"/>
          </p:cNvSpPr>
          <p:nvPr>
            <p:ph type="sldNum" sz="quarter" idx="5"/>
          </p:nvPr>
        </p:nvSpPr>
        <p:spPr/>
        <p:txBody>
          <a:bodyPr/>
          <a:lstStyle/>
          <a:p>
            <a:r>
              <a:rPr lang="en-US" altLang="en-US" dirty="0"/>
              <a:t>Page </a:t>
            </a:r>
            <a:fld id="{954B88C7-B19C-4B0E-BE72-ED637AA66BF1}" type="slidenum">
              <a:rPr lang="en-US" altLang="en-US" smtClean="0"/>
              <a:pPr/>
              <a:t>9</a:t>
            </a:fld>
            <a:endParaRPr lang="en-US" altLang="en-US" dirty="0"/>
          </a:p>
        </p:txBody>
      </p:sp>
    </p:spTree>
    <p:extLst>
      <p:ext uri="{BB962C8B-B14F-4D97-AF65-F5344CB8AC3E}">
        <p14:creationId xmlns:p14="http://schemas.microsoft.com/office/powerpoint/2010/main" val="28961975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zh-CN" dirty="0"/>
              <a:t>July 2023</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Rojan Chitrakar, et al</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4EF2733A-7873-4D87-9B81-5F5F3E4A4D35}" type="slidenum">
              <a:rPr lang="en-US" altLang="en-US"/>
              <a:pPr/>
              <a:t>‹#›</a:t>
            </a:fld>
            <a:endParaRPr lang="en-US" altLang="en-US" dirty="0"/>
          </a:p>
        </p:txBody>
      </p:sp>
    </p:spTree>
    <p:extLst>
      <p:ext uri="{BB962C8B-B14F-4D97-AF65-F5344CB8AC3E}">
        <p14:creationId xmlns:p14="http://schemas.microsoft.com/office/powerpoint/2010/main" val="16703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dirty="0"/>
              <a:t>July 2023</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Rojan Chitrakar, et al</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FF325E13-D3B1-41EE-AB0C-BDEADE89260B}" type="slidenum">
              <a:rPr lang="en-US" altLang="en-US"/>
              <a:pPr/>
              <a:t>‹#›</a:t>
            </a:fld>
            <a:endParaRPr lang="en-US" altLang="en-US" dirty="0"/>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dirty="0"/>
              <a:t>July 2023</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Rojan Chitrakar, et al</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77248A51-4F7C-4153-9699-F6BF9FC30F5C}" type="slidenum">
              <a:rPr lang="en-US" altLang="en-US"/>
              <a:pPr/>
              <a:t>‹#›</a:t>
            </a:fld>
            <a:endParaRPr lang="en-US" altLang="en-US" dirty="0"/>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dirty="0"/>
              <a:t>July 2023</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Rojan Chitrakar, et al</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7FFA85FD-E192-4C2D-9860-28C59D48001D}" type="slidenum">
              <a:rPr lang="en-US" altLang="en-US"/>
              <a:pPr/>
              <a:t>‹#›</a:t>
            </a:fld>
            <a:endParaRPr lang="en-US" altLang="en-US" dirty="0"/>
          </a:p>
        </p:txBody>
      </p:sp>
    </p:spTree>
    <p:extLst>
      <p:ext uri="{BB962C8B-B14F-4D97-AF65-F5344CB8AC3E}">
        <p14:creationId xmlns:p14="http://schemas.microsoft.com/office/powerpoint/2010/main" val="294604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zh-CN" dirty="0"/>
              <a:t>July 2023</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Rojan Chitrakar, et al</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8076CA46-368E-45B2-88E4-FE21628E599F}" type="slidenum">
              <a:rPr lang="en-US" altLang="en-US"/>
              <a:pPr/>
              <a:t>‹#›</a:t>
            </a:fld>
            <a:endParaRPr lang="en-US" altLang="en-US" dirty="0"/>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zh-CN" dirty="0"/>
              <a:t>July 2023</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a:t>Rojan Chitrakar, et al</a:t>
            </a:r>
          </a:p>
        </p:txBody>
      </p:sp>
      <p:sp>
        <p:nvSpPr>
          <p:cNvPr id="7" name="Slide Number Placeholder 6"/>
          <p:cNvSpPr>
            <a:spLocks noGrp="1"/>
          </p:cNvSpPr>
          <p:nvPr>
            <p:ph type="sldNum" sz="quarter" idx="12"/>
          </p:nvPr>
        </p:nvSpPr>
        <p:spPr/>
        <p:txBody>
          <a:bodyPr/>
          <a:lstStyle>
            <a:lvl1pPr>
              <a:defRPr/>
            </a:lvl1pPr>
          </a:lstStyle>
          <a:p>
            <a:r>
              <a:rPr lang="en-US" altLang="en-US" dirty="0"/>
              <a:t>Slide </a:t>
            </a:r>
            <a:fld id="{BFE76D7C-B58F-4F71-803D-2003B07B78A2}" type="slidenum">
              <a:rPr lang="en-US" altLang="en-US"/>
              <a:pPr/>
              <a:t>‹#›</a:t>
            </a:fld>
            <a:endParaRPr lang="en-US" altLang="en-US" dirty="0"/>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zh-CN" dirty="0"/>
              <a:t>July 2023</a:t>
            </a:r>
            <a:endParaRPr lang="en-US" altLang="en-US" dirty="0"/>
          </a:p>
        </p:txBody>
      </p:sp>
      <p:sp>
        <p:nvSpPr>
          <p:cNvPr id="8" name="Footer Placeholder 7"/>
          <p:cNvSpPr>
            <a:spLocks noGrp="1"/>
          </p:cNvSpPr>
          <p:nvPr>
            <p:ph type="ftr" sz="quarter" idx="11"/>
          </p:nvPr>
        </p:nvSpPr>
        <p:spPr/>
        <p:txBody>
          <a:bodyPr/>
          <a:lstStyle>
            <a:lvl1pPr>
              <a:defRPr/>
            </a:lvl1pPr>
          </a:lstStyle>
          <a:p>
            <a:r>
              <a:rPr lang="en-US" altLang="en-US" dirty="0"/>
              <a:t>Rojan Chitrakar, et al</a:t>
            </a:r>
          </a:p>
        </p:txBody>
      </p:sp>
      <p:sp>
        <p:nvSpPr>
          <p:cNvPr id="9" name="Slide Number Placeholder 8"/>
          <p:cNvSpPr>
            <a:spLocks noGrp="1"/>
          </p:cNvSpPr>
          <p:nvPr>
            <p:ph type="sldNum" sz="quarter" idx="12"/>
          </p:nvPr>
        </p:nvSpPr>
        <p:spPr/>
        <p:txBody>
          <a:bodyPr/>
          <a:lstStyle>
            <a:lvl1pPr>
              <a:defRPr/>
            </a:lvl1pPr>
          </a:lstStyle>
          <a:p>
            <a:r>
              <a:rPr lang="en-US" altLang="en-US" dirty="0"/>
              <a:t>Slide </a:t>
            </a:r>
            <a:fld id="{3681BF77-6EB1-47C7-B002-47253239B1AA}" type="slidenum">
              <a:rPr lang="en-US" altLang="en-US"/>
              <a:pPr/>
              <a:t>‹#›</a:t>
            </a:fld>
            <a:endParaRPr lang="en-US" altLang="en-US" dirty="0"/>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zh-CN" dirty="0"/>
              <a:t>July 2023</a:t>
            </a:r>
            <a:endParaRPr lang="en-US" altLang="en-US" dirty="0"/>
          </a:p>
        </p:txBody>
      </p:sp>
      <p:sp>
        <p:nvSpPr>
          <p:cNvPr id="4" name="Footer Placeholder 3"/>
          <p:cNvSpPr>
            <a:spLocks noGrp="1"/>
          </p:cNvSpPr>
          <p:nvPr>
            <p:ph type="ftr" sz="quarter" idx="11"/>
          </p:nvPr>
        </p:nvSpPr>
        <p:spPr/>
        <p:txBody>
          <a:bodyPr/>
          <a:lstStyle>
            <a:lvl1pPr>
              <a:defRPr/>
            </a:lvl1pPr>
          </a:lstStyle>
          <a:p>
            <a:r>
              <a:rPr lang="en-US" altLang="en-US" dirty="0"/>
              <a:t>Rojan Chitrakar, et al</a:t>
            </a:r>
          </a:p>
        </p:txBody>
      </p:sp>
      <p:sp>
        <p:nvSpPr>
          <p:cNvPr id="5" name="Slide Number Placeholder 4"/>
          <p:cNvSpPr>
            <a:spLocks noGrp="1"/>
          </p:cNvSpPr>
          <p:nvPr>
            <p:ph type="sldNum" sz="quarter" idx="12"/>
          </p:nvPr>
        </p:nvSpPr>
        <p:spPr/>
        <p:txBody>
          <a:bodyPr/>
          <a:lstStyle>
            <a:lvl1pPr>
              <a:defRPr/>
            </a:lvl1pPr>
          </a:lstStyle>
          <a:p>
            <a:r>
              <a:rPr lang="en-US" altLang="en-US" dirty="0"/>
              <a:t>Slide </a:t>
            </a:r>
            <a:fld id="{CA3A8BFF-9C7C-44C4-9364-A9BB01D83082}" type="slidenum">
              <a:rPr lang="en-US" altLang="en-US"/>
              <a:pPr/>
              <a:t>‹#›</a:t>
            </a:fld>
            <a:endParaRPr lang="en-US" altLang="en-US" dirty="0"/>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zh-CN" dirty="0"/>
              <a:t>July 2023</a:t>
            </a:r>
            <a:endParaRPr lang="en-US" altLang="en-US" dirty="0"/>
          </a:p>
        </p:txBody>
      </p:sp>
      <p:sp>
        <p:nvSpPr>
          <p:cNvPr id="3" name="Footer Placeholder 2"/>
          <p:cNvSpPr>
            <a:spLocks noGrp="1"/>
          </p:cNvSpPr>
          <p:nvPr>
            <p:ph type="ftr" sz="quarter" idx="11"/>
          </p:nvPr>
        </p:nvSpPr>
        <p:spPr/>
        <p:txBody>
          <a:bodyPr/>
          <a:lstStyle>
            <a:lvl1pPr>
              <a:defRPr/>
            </a:lvl1pPr>
          </a:lstStyle>
          <a:p>
            <a:r>
              <a:rPr lang="en-US" altLang="en-US" dirty="0"/>
              <a:t>Rojan Chitrakar, et al</a:t>
            </a:r>
          </a:p>
        </p:txBody>
      </p:sp>
      <p:sp>
        <p:nvSpPr>
          <p:cNvPr id="4" name="Slide Number Placeholder 3"/>
          <p:cNvSpPr>
            <a:spLocks noGrp="1"/>
          </p:cNvSpPr>
          <p:nvPr>
            <p:ph type="sldNum" sz="quarter" idx="12"/>
          </p:nvPr>
        </p:nvSpPr>
        <p:spPr/>
        <p:txBody>
          <a:bodyPr/>
          <a:lstStyle>
            <a:lvl1pPr>
              <a:defRPr/>
            </a:lvl1pPr>
          </a:lstStyle>
          <a:p>
            <a:r>
              <a:rPr lang="en-US" altLang="en-US" dirty="0"/>
              <a:t>Slide </a:t>
            </a:r>
            <a:fld id="{77849D27-6DDF-4CEA-A842-3715DABEA1B1}" type="slidenum">
              <a:rPr lang="en-US" altLang="en-US"/>
              <a:pPr/>
              <a:t>‹#›</a:t>
            </a:fld>
            <a:endParaRPr lang="en-US" altLang="en-US" dirty="0"/>
          </a:p>
        </p:txBody>
      </p:sp>
    </p:spTree>
    <p:extLst>
      <p:ext uri="{BB962C8B-B14F-4D97-AF65-F5344CB8AC3E}">
        <p14:creationId xmlns:p14="http://schemas.microsoft.com/office/powerpoint/2010/main" val="134862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dirty="0"/>
              <a:t>July 2023</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a:t>Rojan Chitrakar, et al</a:t>
            </a:r>
          </a:p>
        </p:txBody>
      </p:sp>
      <p:sp>
        <p:nvSpPr>
          <p:cNvPr id="7" name="Slide Number Placeholder 6"/>
          <p:cNvSpPr>
            <a:spLocks noGrp="1"/>
          </p:cNvSpPr>
          <p:nvPr>
            <p:ph type="sldNum" sz="quarter" idx="12"/>
          </p:nvPr>
        </p:nvSpPr>
        <p:spPr/>
        <p:txBody>
          <a:bodyPr/>
          <a:lstStyle>
            <a:lvl1pPr>
              <a:defRPr/>
            </a:lvl1pPr>
          </a:lstStyle>
          <a:p>
            <a:r>
              <a:rPr lang="en-US" altLang="en-US" dirty="0"/>
              <a:t>Slide </a:t>
            </a:r>
            <a:fld id="{E334093B-6B9D-4C48-B075-5513B2B936EC}" type="slidenum">
              <a:rPr lang="en-US" altLang="en-US"/>
              <a:pPr/>
              <a:t>‹#›</a:t>
            </a:fld>
            <a:endParaRPr lang="en-US" altLang="en-US" dirty="0"/>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dirty="0"/>
              <a:t>July 2023</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a:t>Rojan Chitrakar, et al</a:t>
            </a:r>
          </a:p>
        </p:txBody>
      </p:sp>
      <p:sp>
        <p:nvSpPr>
          <p:cNvPr id="7" name="Slide Number Placeholder 6"/>
          <p:cNvSpPr>
            <a:spLocks noGrp="1"/>
          </p:cNvSpPr>
          <p:nvPr>
            <p:ph type="sldNum" sz="quarter" idx="12"/>
          </p:nvPr>
        </p:nvSpPr>
        <p:spPr/>
        <p:txBody>
          <a:bodyPr/>
          <a:lstStyle>
            <a:lvl1pPr>
              <a:defRPr/>
            </a:lvl1pPr>
          </a:lstStyle>
          <a:p>
            <a:r>
              <a:rPr lang="en-US" altLang="en-US" dirty="0"/>
              <a:t>Slide </a:t>
            </a:r>
            <a:fld id="{B8FF09C1-D547-44F6-8A3A-D3BD0F4915B0}" type="slidenum">
              <a:rPr lang="en-US" altLang="en-US"/>
              <a:pPr/>
              <a:t>‹#›</a:t>
            </a:fld>
            <a:endParaRPr lang="en-US" altLang="en-US" dirty="0"/>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zh-CN" dirty="0"/>
              <a:t>July 2023</a:t>
            </a:r>
            <a:endParaRPr lang="en-US" altLang="en-US" dirty="0"/>
          </a:p>
        </p:txBody>
      </p:sp>
      <p:sp>
        <p:nvSpPr>
          <p:cNvPr id="1029" name="Rectangle 5"/>
          <p:cNvSpPr>
            <a:spLocks noGrp="1" noChangeArrowheads="1"/>
          </p:cNvSpPr>
          <p:nvPr>
            <p:ph type="ftr" sz="quarter" idx="3"/>
          </p:nvPr>
        </p:nvSpPr>
        <p:spPr bwMode="auto">
          <a:xfrm>
            <a:off x="4716016" y="6475413"/>
            <a:ext cx="389458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Rojan Chitrakar, et al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dirty="0"/>
              <a:t>Slide </a:t>
            </a:r>
            <a:fld id="{43A0C1D6-706E-4838-95A6-0943C43B1ADD}" type="slidenum">
              <a:rPr lang="en-US" altLang="en-US"/>
              <a:pPr/>
              <a:t>‹#›</a:t>
            </a:fld>
            <a:endParaRPr lang="en-US" altLang="en-US" dirty="0"/>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altLang="zh-CN" sz="1200" b="1" i="0" kern="1200" dirty="0">
                <a:solidFill>
                  <a:schemeClr val="tx1"/>
                </a:solidFill>
                <a:effectLst/>
                <a:latin typeface="Times New Roman" pitchFamily="18" charset="0"/>
                <a:ea typeface="+mn-ea"/>
                <a:cs typeface="+mn-cs"/>
              </a:rPr>
              <a:t> 15-23-0</a:t>
            </a:r>
            <a:r>
              <a:rPr lang="en-SG" sz="1200" b="1" i="0" kern="1200" dirty="0">
                <a:solidFill>
                  <a:schemeClr val="tx1"/>
                </a:solidFill>
                <a:effectLst/>
                <a:latin typeface="Times New Roman" pitchFamily="18" charset="0"/>
                <a:ea typeface="+mn-ea"/>
                <a:cs typeface="+mn-cs"/>
              </a:rPr>
              <a:t>338</a:t>
            </a:r>
            <a:r>
              <a:rPr lang="en-US" altLang="zh-CN" sz="1200" b="1" i="0" kern="1200" dirty="0">
                <a:solidFill>
                  <a:schemeClr val="tx1"/>
                </a:solidFill>
                <a:effectLst/>
                <a:latin typeface="Times New Roman" pitchFamily="18" charset="0"/>
                <a:ea typeface="+mn-ea"/>
                <a:cs typeface="+mn-cs"/>
              </a:rPr>
              <a:t>-01-04ab </a:t>
            </a:r>
            <a:r>
              <a:rPr lang="en-US" altLang="en-US" sz="1400" b="1" dirty="0"/>
              <a:t>&gt;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rojan.chitrakar@huawei.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zh-CN" dirty="0"/>
              <a:t>July 2023</a:t>
            </a:r>
            <a:endParaRPr lang="en-US" altLang="en-US" dirty="0"/>
          </a:p>
        </p:txBody>
      </p:sp>
      <p:sp>
        <p:nvSpPr>
          <p:cNvPr id="5" name="Footer Placeholder 2"/>
          <p:cNvSpPr>
            <a:spLocks noGrp="1"/>
          </p:cNvSpPr>
          <p:nvPr>
            <p:ph type="ftr" sz="quarter" idx="11"/>
          </p:nvPr>
        </p:nvSpPr>
        <p:spPr>
          <a:xfrm>
            <a:off x="5004048" y="6475413"/>
            <a:ext cx="3606552" cy="184666"/>
          </a:xfrm>
        </p:spPr>
        <p:txBody>
          <a:bodyPr/>
          <a:lstStyle/>
          <a:p>
            <a:r>
              <a:rPr lang="en-US" altLang="en-US" dirty="0"/>
              <a:t>Rojan Chitrakar, et al</a:t>
            </a:r>
          </a:p>
        </p:txBody>
      </p:sp>
      <p:sp>
        <p:nvSpPr>
          <p:cNvPr id="6" name="Slide Number Placeholder 3"/>
          <p:cNvSpPr>
            <a:spLocks noGrp="1"/>
          </p:cNvSpPr>
          <p:nvPr>
            <p:ph type="sldNum" sz="quarter" idx="12"/>
          </p:nvPr>
        </p:nvSpPr>
        <p:spPr/>
        <p:txBody>
          <a:bodyPr/>
          <a:lstStyle/>
          <a:p>
            <a:r>
              <a:rPr lang="en-US" altLang="en-US" dirty="0"/>
              <a:t>Slide </a:t>
            </a:r>
            <a:fld id="{84A77D4C-72E3-4B0C-9D3D-3EEE1B4D1581}" type="slidenum">
              <a:rPr lang="en-US" altLang="en-US"/>
              <a:pPr/>
              <a:t>1</a:t>
            </a:fld>
            <a:endParaRPr lang="en-US" altLang="en-US" dirty="0"/>
          </a:p>
        </p:txBody>
      </p:sp>
      <p:sp>
        <p:nvSpPr>
          <p:cNvPr id="27651" name="Rectangle 3"/>
          <p:cNvSpPr>
            <a:spLocks noChangeArrowheads="1"/>
          </p:cNvSpPr>
          <p:nvPr/>
        </p:nvSpPr>
        <p:spPr bwMode="auto">
          <a:xfrm>
            <a:off x="114300" y="623779"/>
            <a:ext cx="8991600" cy="41857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pPr>
              <a:spcBef>
                <a:spcPts val="0"/>
              </a:spcBef>
              <a:spcAft>
                <a:spcPts val="600"/>
              </a:spcAft>
            </a:pPr>
            <a:r>
              <a:rPr lang="en-US" altLang="en-US" sz="1600" b="1" dirty="0">
                <a:solidFill>
                  <a:schemeClr val="tx2"/>
                </a:solidFill>
              </a:rPr>
              <a:t>Submission Title:</a:t>
            </a:r>
            <a:r>
              <a:rPr lang="en-US" altLang="en-US" sz="1600" dirty="0">
                <a:solidFill>
                  <a:schemeClr val="tx2"/>
                </a:solidFill>
              </a:rPr>
              <a:t> NB Coexistence</a:t>
            </a:r>
          </a:p>
          <a:p>
            <a:pPr>
              <a:spcBef>
                <a:spcPts val="0"/>
              </a:spcBef>
              <a:spcAft>
                <a:spcPts val="600"/>
              </a:spcAft>
            </a:pPr>
            <a:r>
              <a:rPr lang="en-US" altLang="en-US" sz="1600" b="1" dirty="0">
                <a:solidFill>
                  <a:schemeClr val="tx2"/>
                </a:solidFill>
              </a:rPr>
              <a:t>Date Submitted: </a:t>
            </a:r>
            <a:r>
              <a:rPr lang="en-US" altLang="zh-CN" sz="1600" dirty="0">
                <a:solidFill>
                  <a:schemeClr val="tx2"/>
                </a:solidFill>
              </a:rPr>
              <a:t>July </a:t>
            </a:r>
            <a:r>
              <a:rPr lang="en-US" altLang="en-US" sz="1600" dirty="0">
                <a:solidFill>
                  <a:schemeClr val="tx2"/>
                </a:solidFill>
              </a:rPr>
              <a:t>2023</a:t>
            </a:r>
          </a:p>
          <a:p>
            <a:pPr>
              <a:spcBef>
                <a:spcPts val="0"/>
              </a:spcBef>
              <a:spcAft>
                <a:spcPts val="600"/>
              </a:spcAft>
            </a:pPr>
            <a:r>
              <a:rPr lang="en-US" altLang="en-US" sz="1600" b="1" dirty="0">
                <a:solidFill>
                  <a:schemeClr val="tx2"/>
                </a:solidFill>
              </a:rPr>
              <a:t>Source: </a:t>
            </a:r>
            <a:r>
              <a:rPr lang="en-US" altLang="zh-CN" sz="1600" dirty="0">
                <a:solidFill>
                  <a:schemeClr val="tx2"/>
                </a:solidFill>
              </a:rPr>
              <a:t>Rojan Chitrakar, Lei Huang, Bin Qian, David Xun Yang </a:t>
            </a:r>
            <a:r>
              <a:rPr lang="en-US" altLang="en-US" sz="1600" dirty="0">
                <a:solidFill>
                  <a:schemeClr val="tx2"/>
                </a:solidFill>
              </a:rPr>
              <a:t>(</a:t>
            </a:r>
            <a:r>
              <a:rPr lang="en-US" altLang="en-US" sz="1600" dirty="0"/>
              <a:t>Huawei Technologies)</a:t>
            </a:r>
          </a:p>
          <a:p>
            <a:pPr>
              <a:spcBef>
                <a:spcPts val="0"/>
              </a:spcBef>
              <a:spcAft>
                <a:spcPts val="600"/>
              </a:spcAft>
            </a:pPr>
            <a:r>
              <a:rPr lang="en-US" altLang="en-US" sz="1600" b="1" dirty="0">
                <a:solidFill>
                  <a:schemeClr val="tx2"/>
                </a:solidFill>
              </a:rPr>
              <a:t>Email:</a:t>
            </a:r>
            <a:r>
              <a:rPr lang="en-US" altLang="en-US" sz="1600" dirty="0">
                <a:solidFill>
                  <a:schemeClr val="tx2"/>
                </a:solidFill>
              </a:rPr>
              <a:t> </a:t>
            </a:r>
            <a:r>
              <a:rPr lang="en-US" altLang="en-US" sz="1600" dirty="0">
                <a:solidFill>
                  <a:schemeClr val="tx2"/>
                </a:solidFill>
                <a:hlinkClick r:id="rId3"/>
              </a:rPr>
              <a:t>rojan.chitrakar@huawei.com</a:t>
            </a:r>
            <a:endParaRPr lang="en-US" altLang="en-US" sz="1600" dirty="0">
              <a:solidFill>
                <a:schemeClr val="tx2"/>
              </a:solidFill>
            </a:endParaRPr>
          </a:p>
          <a:p>
            <a:pPr>
              <a:spcBef>
                <a:spcPts val="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a:t>enhancements for </a:t>
            </a:r>
            <a:r>
              <a:rPr lang="en-US" altLang="en-US" sz="1600" dirty="0">
                <a:solidFill>
                  <a:schemeClr val="tx2"/>
                </a:solidFill>
              </a:rPr>
              <a:t>NB Coexistence</a:t>
            </a:r>
            <a:endParaRPr lang="en-US" altLang="en-US" sz="1600" dirty="0"/>
          </a:p>
          <a:p>
            <a:pPr>
              <a:spcBef>
                <a:spcPts val="0"/>
              </a:spcBef>
              <a:spcAft>
                <a:spcPts val="600"/>
              </a:spcAft>
            </a:pPr>
            <a:r>
              <a:rPr lang="en-US" altLang="en-US" sz="1600" b="1" dirty="0">
                <a:solidFill>
                  <a:schemeClr val="tx2"/>
                </a:solidFill>
              </a:rPr>
              <a:t>Purpose:</a:t>
            </a:r>
            <a:r>
              <a:rPr lang="en-US" altLang="en-US" sz="1600" dirty="0">
                <a:solidFill>
                  <a:schemeClr val="tx2"/>
                </a:solidFill>
              </a:rPr>
              <a:t> </a:t>
            </a:r>
          </a:p>
          <a:p>
            <a:pPr>
              <a:spcBef>
                <a:spcPts val="0"/>
              </a:spcBef>
              <a:spcAft>
                <a:spcPts val="600"/>
              </a:spcAft>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spcBef>
                <a:spcPts val="600"/>
              </a:spcBef>
              <a:spcAft>
                <a:spcPts val="600"/>
              </a:spcAft>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a:t>July 2023</a:t>
            </a:r>
            <a:endParaRPr lang="en-US" altLang="en-US" dirty="0"/>
          </a:p>
        </p:txBody>
      </p:sp>
      <p:sp>
        <p:nvSpPr>
          <p:cNvPr id="3" name="页脚占位符 2"/>
          <p:cNvSpPr>
            <a:spLocks noGrp="1"/>
          </p:cNvSpPr>
          <p:nvPr>
            <p:ph type="ftr" sz="quarter" idx="11"/>
          </p:nvPr>
        </p:nvSpPr>
        <p:spPr/>
        <p:txBody>
          <a:bodyPr/>
          <a:lstStyle/>
          <a:p>
            <a:r>
              <a:rPr lang="en-US" altLang="en-US" dirty="0"/>
              <a:t>Rojan Chitrakar, et al</a:t>
            </a:r>
          </a:p>
        </p:txBody>
      </p:sp>
      <p:sp>
        <p:nvSpPr>
          <p:cNvPr id="4" name="灯片编号占位符 3"/>
          <p:cNvSpPr>
            <a:spLocks noGrp="1"/>
          </p:cNvSpPr>
          <p:nvPr>
            <p:ph type="sldNum" sz="quarter" idx="12"/>
          </p:nvPr>
        </p:nvSpPr>
        <p:spPr/>
        <p:txBody>
          <a:bodyPr/>
          <a:lstStyle/>
          <a:p>
            <a:r>
              <a:rPr lang="en-US" altLang="en-US" dirty="0"/>
              <a:t>Slide </a:t>
            </a:r>
            <a:fld id="{77849D27-6DDF-4CEA-A842-3715DABEA1B1}" type="slidenum">
              <a:rPr lang="en-US" altLang="en-US" smtClean="0"/>
              <a:pPr/>
              <a:t>10</a:t>
            </a:fld>
            <a:endParaRPr lang="en-US" altLang="en-US" dirty="0"/>
          </a:p>
        </p:txBody>
      </p:sp>
      <p:sp>
        <p:nvSpPr>
          <p:cNvPr id="5" name="Rectangle 2"/>
          <p:cNvSpPr txBox="1">
            <a:spLocks noChangeArrowheads="1"/>
          </p:cNvSpPr>
          <p:nvPr/>
        </p:nvSpPr>
        <p:spPr>
          <a:xfrm>
            <a:off x="578768" y="627521"/>
            <a:ext cx="7986464" cy="503684"/>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800" b="1" dirty="0"/>
              <a:t>Summary</a:t>
            </a:r>
          </a:p>
        </p:txBody>
      </p:sp>
      <p:sp>
        <p:nvSpPr>
          <p:cNvPr id="6" name="矩形 5"/>
          <p:cNvSpPr/>
          <p:nvPr/>
        </p:nvSpPr>
        <p:spPr>
          <a:xfrm>
            <a:off x="-29237" y="1805235"/>
            <a:ext cx="9173237" cy="2946961"/>
          </a:xfrm>
          <a:prstGeom prst="rect">
            <a:avLst/>
          </a:prstGeom>
        </p:spPr>
        <p:txBody>
          <a:bodyPr wrap="square">
            <a:spAutoFit/>
          </a:bodyPr>
          <a:lstStyle/>
          <a:p>
            <a:pPr marL="58738" indent="-342900">
              <a:spcAft>
                <a:spcPts val="700"/>
              </a:spcAft>
              <a:buFont typeface="Wingdings" panose="05000000000000000000" pitchFamily="2" charset="2"/>
              <a:buChar char="q"/>
            </a:pPr>
            <a:r>
              <a:rPr lang="en-US" altLang="zh-CN" sz="2400" dirty="0">
                <a:latin typeface="+mn-lt"/>
                <a:cs typeface="Times New Roman" panose="02020603050405020304" pitchFamily="18" charset="0"/>
              </a:rPr>
              <a:t>We discussed coexistence issue between compressed PSDUs and legacy 802.15.4 frames</a:t>
            </a:r>
            <a:endParaRPr lang="en-US" altLang="zh-CN" sz="2400" b="1" dirty="0">
              <a:latin typeface="+mn-lt"/>
              <a:cs typeface="Times New Roman" panose="02020603050405020304" pitchFamily="18" charset="0"/>
            </a:endParaRPr>
          </a:p>
          <a:p>
            <a:pPr marL="58738" indent="-342900">
              <a:spcAft>
                <a:spcPts val="700"/>
              </a:spcAft>
              <a:buFont typeface="Wingdings" panose="05000000000000000000" pitchFamily="2" charset="2"/>
              <a:buChar char="q"/>
            </a:pPr>
            <a:r>
              <a:rPr lang="en-US" altLang="zh-CN" sz="2400" dirty="0">
                <a:latin typeface="+mn-lt"/>
                <a:cs typeface="Times New Roman" panose="02020603050405020304" pitchFamily="18" charset="0"/>
              </a:rPr>
              <a:t>We a potential solution:</a:t>
            </a:r>
          </a:p>
          <a:p>
            <a:pPr marL="630238" lvl="1" indent="-457200">
              <a:spcAft>
                <a:spcPts val="700"/>
              </a:spcAft>
              <a:buFont typeface="+mj-lt"/>
              <a:buAutoNum type="arabicPeriod"/>
            </a:pPr>
            <a:r>
              <a:rPr lang="en-US" sz="2400" dirty="0">
                <a:latin typeface="+mn-lt"/>
                <a:cs typeface="Times New Roman" panose="02020603050405020304" pitchFamily="18" charset="0"/>
              </a:rPr>
              <a:t>The first 3 bits of the ID space of compressed PSDU is set to a fixed value (b100) for coexistence with legacy frame types.</a:t>
            </a:r>
          </a:p>
          <a:p>
            <a:pPr marL="630238" lvl="1" indent="-457200">
              <a:spcAft>
                <a:spcPts val="700"/>
              </a:spcAft>
              <a:buFont typeface="+mj-lt"/>
              <a:buAutoNum type="arabicPeriod"/>
            </a:pPr>
            <a:r>
              <a:rPr lang="en-US" sz="2400" dirty="0">
                <a:latin typeface="+mn-lt"/>
                <a:cs typeface="Times New Roman" panose="02020603050405020304" pitchFamily="18" charset="0"/>
              </a:rPr>
              <a:t> New compressed PSDUs are defined to carry generic NB data such as NB AP message.</a:t>
            </a:r>
            <a:endParaRPr lang="en-US" sz="2400" dirty="0">
              <a:latin typeface="Arial" panose="020B0604020202020204" pitchFamily="34" charset="0"/>
            </a:endParaRPr>
          </a:p>
        </p:txBody>
      </p:sp>
    </p:spTree>
    <p:extLst>
      <p:ext uri="{BB962C8B-B14F-4D97-AF65-F5344CB8AC3E}">
        <p14:creationId xmlns:p14="http://schemas.microsoft.com/office/powerpoint/2010/main" val="4106645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dirty="0">
                <a:latin typeface="+mj-lt"/>
              </a:rPr>
              <a:t>Slide </a:t>
            </a:r>
            <a:fld id="{CEC4BC45-39E3-4AF4-A985-1621094AE46F}" type="slidenum">
              <a:rPr lang="en-US" altLang="en-US">
                <a:latin typeface="+mj-lt"/>
              </a:rPr>
              <a:pPr/>
              <a:t>2</a:t>
            </a:fld>
            <a:endParaRPr lang="en-US" altLang="en-US" dirty="0">
              <a:latin typeface="+mj-lt"/>
            </a:endParaRPr>
          </a:p>
        </p:txBody>
      </p:sp>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3567198745"/>
              </p:ext>
            </p:extLst>
          </p:nvPr>
        </p:nvGraphicFramePr>
        <p:xfrm>
          <a:off x="431540" y="1052736"/>
          <a:ext cx="8280920" cy="5225174"/>
        </p:xfrm>
        <a:graphic>
          <a:graphicData uri="http://schemas.openxmlformats.org/drawingml/2006/table">
            <a:tbl>
              <a:tblPr firstRow="1" bandRow="1">
                <a:tableStyleId>{5940675A-B579-460E-94D1-54222C63F5DA}</a:tableStyleId>
              </a:tblPr>
              <a:tblGrid>
                <a:gridCol w="4215968">
                  <a:extLst>
                    <a:ext uri="{9D8B030D-6E8A-4147-A177-3AD203B41FA5}">
                      <a16:colId xmlns:a16="http://schemas.microsoft.com/office/drawing/2014/main" val="1745747388"/>
                    </a:ext>
                  </a:extLst>
                </a:gridCol>
                <a:gridCol w="4064952">
                  <a:extLst>
                    <a:ext uri="{9D8B030D-6E8A-4147-A177-3AD203B41FA5}">
                      <a16:colId xmlns:a16="http://schemas.microsoft.com/office/drawing/2014/main" val="1336621721"/>
                    </a:ext>
                  </a:extLst>
                </a:gridCol>
              </a:tblGrid>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PAR Objective</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Proposed Solution (how addressed)</a:t>
                      </a:r>
                    </a:p>
                  </a:txBody>
                  <a:tcPr marL="62197" marR="62197" marT="0" marB="0"/>
                </a:tc>
                <a:extLst>
                  <a:ext uri="{0D108BD9-81ED-4DB2-BD59-A6C34878D82A}">
                    <a16:rowId xmlns:a16="http://schemas.microsoft.com/office/drawing/2014/main" val="3516017004"/>
                  </a:ext>
                </a:extLst>
              </a:tr>
              <a:tr h="458676">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Safeguards so that the high throughput data use cases will not cause significant disruption to low duty-cycle ranging use cases</a:t>
                      </a: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Interference mitigation techniques to support higher density and higher traffic use cases</a:t>
                      </a:r>
                    </a:p>
                  </a:txBody>
                  <a:tcPr marL="62197" marR="62197" marT="0" marB="0"/>
                </a:tc>
                <a:tc>
                  <a:txBody>
                    <a:bodyPr/>
                    <a:lstStyle/>
                    <a:p>
                      <a:pPr>
                        <a:lnSpc>
                          <a:spcPct val="107000"/>
                        </a:lnSpc>
                        <a:spcAft>
                          <a:spcPts val="800"/>
                        </a:spcAft>
                      </a:pPr>
                      <a:endParaRPr lang="en-US" altLang="zh-CN"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Other coexistence improvement</a:t>
                      </a: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Backward compatibility with enhanced ranging capable devices (ERDEVs)</a:t>
                      </a: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altLang="zh-CN" sz="1200" kern="1200" dirty="0">
                        <a:solidFill>
                          <a:schemeClr val="tx1"/>
                        </a:solidFill>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181798">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Improved link budget and/or reduced air-time</a:t>
                      </a: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altLang="zh-CN" sz="1200" kern="1200" dirty="0">
                        <a:solidFill>
                          <a:schemeClr val="tx1"/>
                        </a:solidFill>
                        <a:effectLst/>
                        <a:latin typeface="+mj-lt"/>
                        <a:ea typeface="+mn-ea"/>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Additional channels and operating frequencies</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770140464"/>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Improvements to accuracy / precision / reliability and interoperability for high-integrity ranging</a:t>
                      </a: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200" dirty="0">
                          <a:effectLst/>
                          <a:latin typeface="+mj-lt"/>
                          <a:ea typeface="+mn-ea"/>
                          <a:cs typeface="Times New Roman" panose="02020603050405020304" pitchFamily="18" charset="0"/>
                        </a:rPr>
                        <a:t> </a:t>
                      </a:r>
                      <a:endParaRPr lang="en-US" altLang="en-US" sz="1200" dirty="0">
                        <a:latin typeface="+mj-lt"/>
                      </a:endParaRPr>
                    </a:p>
                  </a:txBody>
                  <a:tcPr marL="62197" marR="62197" marT="0" marB="0"/>
                </a:tc>
                <a:extLst>
                  <a:ext uri="{0D108BD9-81ED-4DB2-BD59-A6C34878D82A}">
                    <a16:rowId xmlns:a16="http://schemas.microsoft.com/office/drawing/2014/main" val="313926360"/>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Reduced complexity and power consumption</a:t>
                      </a: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Hybrid operation with narrowband signaling to assist UWB</a:t>
                      </a: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altLang="en-US" sz="1200" dirty="0"/>
                        <a:t>Enhancements for NB Coexistence</a:t>
                      </a:r>
                    </a:p>
                  </a:txBody>
                  <a:tcPr marL="62197" marR="62197" marT="0" marB="0"/>
                </a:tc>
                <a:extLst>
                  <a:ext uri="{0D108BD9-81ED-4DB2-BD59-A6C34878D82A}">
                    <a16:rowId xmlns:a16="http://schemas.microsoft.com/office/drawing/2014/main" val="1409934918"/>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Enhanced native discovery and connection setup mechanisms</a:t>
                      </a: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Sensing capabilities to support presence detection and environment mapping</a:t>
                      </a:r>
                    </a:p>
                  </a:txBody>
                  <a:tcPr marL="62197" marR="62197" marT="0" marB="0"/>
                </a:tc>
                <a:tc>
                  <a:txBody>
                    <a:bodyPr/>
                    <a:lstStyle/>
                    <a:p>
                      <a:pPr>
                        <a:lnSpc>
                          <a:spcPct val="107000"/>
                        </a:lnSpc>
                        <a:spcAft>
                          <a:spcPts val="800"/>
                        </a:spcAft>
                      </a:pPr>
                      <a:endParaRPr lang="en-US" sz="1200" dirty="0">
                        <a:solidFill>
                          <a:schemeClr val="tx1"/>
                        </a:solidFill>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Low-power low-latency streaming </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1576344013"/>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Higher data-rate streaming allowing at least 50 Mbit/s of throughput</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863466228"/>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Support for peer-to-peer, peer-to-multi-peer, and station-to-infrastructure protocols</a:t>
                      </a: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Infrastructure synchronization mechanisms</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1541787244"/>
                  </a:ext>
                </a:extLst>
              </a:tr>
            </a:tbl>
          </a:graphicData>
        </a:graphic>
      </p:graphicFrame>
      <p:sp>
        <p:nvSpPr>
          <p:cNvPr id="8" name="Footer Placeholder 2"/>
          <p:cNvSpPr>
            <a:spLocks noGrp="1"/>
          </p:cNvSpPr>
          <p:nvPr>
            <p:ph type="ftr" sz="quarter" idx="11"/>
          </p:nvPr>
        </p:nvSpPr>
        <p:spPr>
          <a:xfrm>
            <a:off x="5004048" y="6475413"/>
            <a:ext cx="3606552" cy="184666"/>
          </a:xfrm>
        </p:spPr>
        <p:txBody>
          <a:bodyPr/>
          <a:lstStyle/>
          <a:p>
            <a:r>
              <a:rPr lang="en-US" altLang="en-US" dirty="0"/>
              <a:t>Rojan Chitrakar, et al</a:t>
            </a:r>
          </a:p>
        </p:txBody>
      </p:sp>
      <p:sp>
        <p:nvSpPr>
          <p:cNvPr id="2" name="日期占位符 1"/>
          <p:cNvSpPr>
            <a:spLocks noGrp="1"/>
          </p:cNvSpPr>
          <p:nvPr>
            <p:ph type="dt" sz="half" idx="10"/>
          </p:nvPr>
        </p:nvSpPr>
        <p:spPr/>
        <p:txBody>
          <a:bodyPr/>
          <a:lstStyle/>
          <a:p>
            <a:r>
              <a:rPr lang="en-US" altLang="zh-CN" dirty="0"/>
              <a:t>July 2023</a:t>
            </a:r>
            <a:endParaRPr lang="en-US"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dirty="0">
                <a:latin typeface="+mj-lt"/>
              </a:rPr>
              <a:t>Slide </a:t>
            </a:r>
            <a:fld id="{CEC4BC45-39E3-4AF4-A985-1621094AE46F}" type="slidenum">
              <a:rPr lang="en-US" altLang="en-US">
                <a:latin typeface="+mj-lt"/>
              </a:rPr>
              <a:pPr/>
              <a:t>3</a:t>
            </a:fld>
            <a:endParaRPr lang="en-US" altLang="en-US" dirty="0">
              <a:latin typeface="+mj-lt"/>
            </a:endParaRPr>
          </a:p>
        </p:txBody>
      </p:sp>
      <p:sp>
        <p:nvSpPr>
          <p:cNvPr id="8" name="Footer Placeholder 2"/>
          <p:cNvSpPr>
            <a:spLocks noGrp="1"/>
          </p:cNvSpPr>
          <p:nvPr>
            <p:ph type="ftr" sz="quarter" idx="11"/>
          </p:nvPr>
        </p:nvSpPr>
        <p:spPr>
          <a:xfrm>
            <a:off x="5004048" y="6475413"/>
            <a:ext cx="3606552" cy="184666"/>
          </a:xfrm>
        </p:spPr>
        <p:txBody>
          <a:bodyPr/>
          <a:lstStyle/>
          <a:p>
            <a:r>
              <a:rPr lang="en-US" altLang="en-US" dirty="0"/>
              <a:t>Rojan Chitrakar, et al</a:t>
            </a:r>
          </a:p>
        </p:txBody>
      </p:sp>
      <p:sp>
        <p:nvSpPr>
          <p:cNvPr id="2" name="日期占位符 1"/>
          <p:cNvSpPr>
            <a:spLocks noGrp="1"/>
          </p:cNvSpPr>
          <p:nvPr>
            <p:ph type="dt" sz="half" idx="10"/>
          </p:nvPr>
        </p:nvSpPr>
        <p:spPr/>
        <p:txBody>
          <a:bodyPr/>
          <a:lstStyle/>
          <a:p>
            <a:r>
              <a:rPr lang="en-US" altLang="zh-CN" dirty="0"/>
              <a:t>July 2023</a:t>
            </a:r>
            <a:endParaRPr lang="en-US" altLang="en-US" dirty="0"/>
          </a:p>
        </p:txBody>
      </p:sp>
      <p:sp>
        <p:nvSpPr>
          <p:cNvPr id="16" name="Subtitle 1">
            <a:extLst>
              <a:ext uri="{FF2B5EF4-FFF2-40B4-BE49-F238E27FC236}">
                <a16:creationId xmlns:a16="http://schemas.microsoft.com/office/drawing/2014/main" id="{B81F4809-348B-4221-B276-1883F7AE41EC}"/>
              </a:ext>
            </a:extLst>
          </p:cNvPr>
          <p:cNvSpPr txBox="1">
            <a:spLocks/>
          </p:cNvSpPr>
          <p:nvPr/>
        </p:nvSpPr>
        <p:spPr>
          <a:xfrm>
            <a:off x="672190" y="689221"/>
            <a:ext cx="8220290" cy="543564"/>
          </a:xfrm>
          <a:prstGeom prst="rect">
            <a:avLst/>
          </a:prstGeom>
        </p:spPr>
        <p:txBody>
          <a:bodyPr lIns="0" tIns="0" rIns="0" bIns="0" anchor="t">
            <a:noAutofit/>
          </a:bodyPr>
          <a:lstStyle>
            <a:lvl1pPr marL="0" indent="0" algn="l" defTabSz="1187798" rtl="0" eaLnBrk="1" latinLnBrk="0" hangingPunct="1">
              <a:lnSpc>
                <a:spcPts val="3430"/>
              </a:lnSpc>
              <a:spcBef>
                <a:spcPts val="0"/>
              </a:spcBef>
              <a:buFont typeface="Arial" panose="020B0604020202020204" pitchFamily="34" charset="0"/>
              <a:buNone/>
              <a:defRPr sz="3200" kern="1200" baseline="0">
                <a:solidFill>
                  <a:schemeClr val="tx1"/>
                </a:solidFill>
                <a:latin typeface="Microsoft YaHei" panose="020B0503020204020204" pitchFamily="34" charset="-122"/>
                <a:ea typeface="Microsoft YaHei" panose="020B0503020204020204" pitchFamily="34" charset="-122"/>
                <a:cs typeface="+mn-cs"/>
              </a:defRPr>
            </a:lvl1pPr>
            <a:lvl2pPr marL="593900" indent="0" algn="ctr" defTabSz="1187798" rtl="0" eaLnBrk="1" latinLnBrk="0" hangingPunct="1">
              <a:lnSpc>
                <a:spcPct val="90000"/>
              </a:lnSpc>
              <a:spcBef>
                <a:spcPts val="650"/>
              </a:spcBef>
              <a:buFont typeface="Arial" panose="020B0604020202020204" pitchFamily="34" charset="0"/>
              <a:buNone/>
              <a:defRPr sz="2598" kern="1200">
                <a:solidFill>
                  <a:schemeClr val="tx1"/>
                </a:solidFill>
                <a:latin typeface="+mn-lt"/>
                <a:ea typeface="+mn-ea"/>
                <a:cs typeface="+mn-cs"/>
              </a:defRPr>
            </a:lvl2pPr>
            <a:lvl3pPr marL="1187798" indent="0" algn="ctr" defTabSz="1187798" rtl="0" eaLnBrk="1" latinLnBrk="0" hangingPunct="1">
              <a:lnSpc>
                <a:spcPct val="90000"/>
              </a:lnSpc>
              <a:spcBef>
                <a:spcPts val="650"/>
              </a:spcBef>
              <a:buFont typeface="Arial" panose="020B0604020202020204" pitchFamily="34" charset="0"/>
              <a:buNone/>
              <a:defRPr sz="2338" kern="1200">
                <a:solidFill>
                  <a:schemeClr val="tx1"/>
                </a:solidFill>
                <a:latin typeface="+mn-lt"/>
                <a:ea typeface="+mn-ea"/>
                <a:cs typeface="+mn-cs"/>
              </a:defRPr>
            </a:lvl3pPr>
            <a:lvl4pPr marL="1781699" indent="0" algn="ctr" defTabSz="1187798" rtl="0" eaLnBrk="1" latinLnBrk="0" hangingPunct="1">
              <a:lnSpc>
                <a:spcPct val="90000"/>
              </a:lnSpc>
              <a:spcBef>
                <a:spcPts val="650"/>
              </a:spcBef>
              <a:buFont typeface="Arial" panose="020B0604020202020204" pitchFamily="34" charset="0"/>
              <a:buNone/>
              <a:defRPr sz="2079" kern="1200">
                <a:solidFill>
                  <a:schemeClr val="tx1"/>
                </a:solidFill>
                <a:latin typeface="+mn-lt"/>
                <a:ea typeface="+mn-ea"/>
                <a:cs typeface="+mn-cs"/>
              </a:defRPr>
            </a:lvl4pPr>
            <a:lvl5pPr marL="2375598" indent="0" algn="ctr" defTabSz="1187798" rtl="0" eaLnBrk="1" latinLnBrk="0" hangingPunct="1">
              <a:lnSpc>
                <a:spcPct val="90000"/>
              </a:lnSpc>
              <a:spcBef>
                <a:spcPts val="650"/>
              </a:spcBef>
              <a:buFont typeface="Arial" panose="020B0604020202020204" pitchFamily="34" charset="0"/>
              <a:buNone/>
              <a:defRPr sz="2079" kern="1200">
                <a:solidFill>
                  <a:schemeClr val="tx1"/>
                </a:solidFill>
                <a:latin typeface="+mn-lt"/>
                <a:ea typeface="+mn-ea"/>
                <a:cs typeface="+mn-cs"/>
              </a:defRPr>
            </a:lvl5pPr>
            <a:lvl6pPr marL="2969497" indent="0" algn="ctr" defTabSz="1187798" rtl="0" eaLnBrk="1" latinLnBrk="0" hangingPunct="1">
              <a:lnSpc>
                <a:spcPct val="90000"/>
              </a:lnSpc>
              <a:spcBef>
                <a:spcPts val="650"/>
              </a:spcBef>
              <a:buFont typeface="Arial" panose="020B0604020202020204" pitchFamily="34" charset="0"/>
              <a:buNone/>
              <a:defRPr sz="2079" kern="1200">
                <a:solidFill>
                  <a:schemeClr val="tx1"/>
                </a:solidFill>
                <a:latin typeface="+mn-lt"/>
                <a:ea typeface="+mn-ea"/>
                <a:cs typeface="+mn-cs"/>
              </a:defRPr>
            </a:lvl6pPr>
            <a:lvl7pPr marL="3563396" indent="0" algn="ctr" defTabSz="1187798" rtl="0" eaLnBrk="1" latinLnBrk="0" hangingPunct="1">
              <a:lnSpc>
                <a:spcPct val="90000"/>
              </a:lnSpc>
              <a:spcBef>
                <a:spcPts val="650"/>
              </a:spcBef>
              <a:buFont typeface="Arial" panose="020B0604020202020204" pitchFamily="34" charset="0"/>
              <a:buNone/>
              <a:defRPr sz="2079" kern="1200">
                <a:solidFill>
                  <a:schemeClr val="tx1"/>
                </a:solidFill>
                <a:latin typeface="+mn-lt"/>
                <a:ea typeface="+mn-ea"/>
                <a:cs typeface="+mn-cs"/>
              </a:defRPr>
            </a:lvl7pPr>
            <a:lvl8pPr marL="4157297" indent="0" algn="ctr" defTabSz="1187798" rtl="0" eaLnBrk="1" latinLnBrk="0" hangingPunct="1">
              <a:lnSpc>
                <a:spcPct val="90000"/>
              </a:lnSpc>
              <a:spcBef>
                <a:spcPts val="650"/>
              </a:spcBef>
              <a:buFont typeface="Arial" panose="020B0604020202020204" pitchFamily="34" charset="0"/>
              <a:buNone/>
              <a:defRPr sz="2079" kern="1200">
                <a:solidFill>
                  <a:schemeClr val="tx1"/>
                </a:solidFill>
                <a:latin typeface="+mn-lt"/>
                <a:ea typeface="+mn-ea"/>
                <a:cs typeface="+mn-cs"/>
              </a:defRPr>
            </a:lvl8pPr>
            <a:lvl9pPr marL="4751195" indent="0" algn="ctr" defTabSz="1187798" rtl="0" eaLnBrk="1" latinLnBrk="0" hangingPunct="1">
              <a:lnSpc>
                <a:spcPct val="90000"/>
              </a:lnSpc>
              <a:spcBef>
                <a:spcPts val="650"/>
              </a:spcBef>
              <a:buFont typeface="Arial" panose="020B0604020202020204" pitchFamily="34" charset="0"/>
              <a:buNone/>
              <a:defRPr sz="2079" kern="1200">
                <a:solidFill>
                  <a:schemeClr val="tx1"/>
                </a:solidFill>
                <a:latin typeface="+mn-lt"/>
                <a:ea typeface="+mn-ea"/>
                <a:cs typeface="+mn-cs"/>
              </a:defRPr>
            </a:lvl9pPr>
          </a:lstStyle>
          <a:p>
            <a:pPr fontAlgn="auto">
              <a:spcAft>
                <a:spcPts val="0"/>
              </a:spcAft>
            </a:pPr>
            <a:r>
              <a:rPr lang="en-US" altLang="zh-CN" sz="2400" dirty="0">
                <a:solidFill>
                  <a:srgbClr val="1D1D1A"/>
                </a:solidFill>
                <a:latin typeface="Arial" panose="020B0604020202020204" pitchFamily="34" charset="0"/>
              </a:rPr>
              <a:t>Background: NBA-UWB MMS Compressed PSDU</a:t>
            </a:r>
            <a:endParaRPr lang="en-US" sz="2400" b="1" dirty="0">
              <a:solidFill>
                <a:srgbClr val="C00000"/>
              </a:solidFill>
              <a:latin typeface="Arial" panose="020B0604020202020204" pitchFamily="34" charset="0"/>
            </a:endParaRPr>
          </a:p>
        </p:txBody>
      </p:sp>
      <p:sp>
        <p:nvSpPr>
          <p:cNvPr id="17" name="TextBox 16">
            <a:extLst>
              <a:ext uri="{FF2B5EF4-FFF2-40B4-BE49-F238E27FC236}">
                <a16:creationId xmlns:a16="http://schemas.microsoft.com/office/drawing/2014/main" id="{5BB74F6D-A898-4F38-B576-5E3D99812B82}"/>
              </a:ext>
            </a:extLst>
          </p:cNvPr>
          <p:cNvSpPr txBox="1"/>
          <p:nvPr/>
        </p:nvSpPr>
        <p:spPr>
          <a:xfrm>
            <a:off x="392824" y="5979137"/>
            <a:ext cx="8178842" cy="452624"/>
          </a:xfrm>
          <a:prstGeom prst="rect">
            <a:avLst/>
          </a:prstGeom>
          <a:noFill/>
        </p:spPr>
        <p:txBody>
          <a:bodyPr vert="horz" wrap="none" rtlCol="0">
            <a:spAutoFit/>
          </a:bodyPr>
          <a:lstStyle/>
          <a:p>
            <a:pPr>
              <a:lnSpc>
                <a:spcPts val="3440"/>
              </a:lnSpc>
            </a:pPr>
            <a:r>
              <a:rPr lang="en-US" sz="1100" dirty="0">
                <a:solidFill>
                  <a:srgbClr val="1D1D1A"/>
                </a:solidFill>
                <a:latin typeface="Arial" panose="020B0604020202020204" pitchFamily="34" charset="0"/>
                <a:ea typeface="宋体" panose="02010600030101010101" pitchFamily="2" charset="-122"/>
              </a:rPr>
              <a:t>[1] 15-22/0604r0, NBA-MMS-UWB Compressed PSDU, [2] 15-22/0381r5, NBA-MMS-UWB ranging text proposal for 15.4ab TFD</a:t>
            </a:r>
            <a:endParaRPr lang="en-SG" sz="1100" dirty="0">
              <a:solidFill>
                <a:srgbClr val="1D1D1A"/>
              </a:solidFill>
              <a:latin typeface="Microsoft YaHei" panose="020B0503020204020204" pitchFamily="34" charset="-122"/>
              <a:ea typeface="Microsoft YaHei" panose="020B0503020204020204" pitchFamily="34" charset="-122"/>
            </a:endParaRPr>
          </a:p>
        </p:txBody>
      </p:sp>
      <p:sp>
        <p:nvSpPr>
          <p:cNvPr id="18" name="TextBox 17">
            <a:extLst>
              <a:ext uri="{FF2B5EF4-FFF2-40B4-BE49-F238E27FC236}">
                <a16:creationId xmlns:a16="http://schemas.microsoft.com/office/drawing/2014/main" id="{76FD0F0C-579D-4007-B12B-200263E7B183}"/>
              </a:ext>
            </a:extLst>
          </p:cNvPr>
          <p:cNvSpPr txBox="1"/>
          <p:nvPr/>
        </p:nvSpPr>
        <p:spPr>
          <a:xfrm>
            <a:off x="72008" y="1112062"/>
            <a:ext cx="8964488" cy="2980303"/>
          </a:xfrm>
          <a:prstGeom prst="rect">
            <a:avLst/>
          </a:prstGeom>
          <a:noFill/>
        </p:spPr>
        <p:txBody>
          <a:bodyPr vert="horz" wrap="square" rtlCol="0">
            <a:spAutoFit/>
          </a:bodyPr>
          <a:lstStyle/>
          <a:p>
            <a:pPr>
              <a:lnSpc>
                <a:spcPts val="3440"/>
              </a:lnSpc>
            </a:pPr>
            <a:r>
              <a:rPr lang="en-US" sz="1400" dirty="0">
                <a:solidFill>
                  <a:srgbClr val="1D1D1A"/>
                </a:solidFill>
                <a:latin typeface="Arial" panose="020B0604020202020204" pitchFamily="34" charset="0"/>
                <a:ea typeface="宋体" panose="02010600030101010101" pitchFamily="2" charset="-122"/>
              </a:rPr>
              <a:t>[1], [2] introduces NBA-UWB MMS Compressed PSDU:</a:t>
            </a:r>
          </a:p>
          <a:p>
            <a:pPr marL="285750" indent="-285750">
              <a:lnSpc>
                <a:spcPts val="3440"/>
              </a:lnSpc>
              <a:buFont typeface="Wingdings" panose="05000000000000000000" pitchFamily="2" charset="2"/>
              <a:buChar char="§"/>
            </a:pPr>
            <a:r>
              <a:rPr lang="en-SG" sz="1400" b="1" dirty="0">
                <a:solidFill>
                  <a:srgbClr val="1D1D1A"/>
                </a:solidFill>
                <a:latin typeface="Arial" panose="020B0604020202020204" pitchFamily="34" charset="0"/>
                <a:ea typeface="Microsoft YaHei" panose="020B0503020204020204" pitchFamily="34" charset="-122"/>
                <a:cs typeface="Arial" panose="020B0604020202020204" pitchFamily="34" charset="0"/>
              </a:rPr>
              <a:t>Keeping NB packets shorter than 1ms; NB O-QPSK 250k has limited PSDU capacity (~25 bytes/ms)</a:t>
            </a:r>
          </a:p>
          <a:p>
            <a:pPr marL="342900" indent="-342900" eaLnBrk="1" hangingPunct="1">
              <a:spcBef>
                <a:spcPts val="600"/>
              </a:spcBef>
              <a:spcAft>
                <a:spcPts val="600"/>
              </a:spcAft>
              <a:buFont typeface="+mj-lt"/>
              <a:buAutoNum type="arabicPeriod"/>
            </a:pPr>
            <a:r>
              <a:rPr lang="en-US" sz="1400" dirty="0">
                <a:solidFill>
                  <a:srgbClr val="000000"/>
                </a:solidFill>
                <a:latin typeface="Arial" panose="020B0604020202020204" pitchFamily="34" charset="0"/>
                <a:ea typeface="宋体" panose="02010600030101010101" pitchFamily="2" charset="-122"/>
                <a:cs typeface="Arial" panose="020B0604020202020204" pitchFamily="34" charset="0"/>
              </a:rPr>
              <a:t>Compressed PSDU specific to NBA-UWB MMS control frames:</a:t>
            </a:r>
          </a:p>
          <a:p>
            <a:pPr marL="742950" lvl="1" indent="-285750" eaLnBrk="1" hangingPunct="1">
              <a:spcBef>
                <a:spcPts val="600"/>
              </a:spcBef>
              <a:spcAft>
                <a:spcPts val="600"/>
              </a:spcAft>
              <a:buFont typeface="Arial" panose="020B0604020202020204" pitchFamily="34" charset="0"/>
              <a:buChar char="•"/>
            </a:pPr>
            <a:r>
              <a:rPr lang="en-US" sz="1100" dirty="0">
                <a:solidFill>
                  <a:srgbClr val="000000"/>
                </a:solidFill>
                <a:latin typeface="Arial" panose="020B0604020202020204" pitchFamily="34" charset="0"/>
                <a:ea typeface="宋体" panose="02010600030101010101" pitchFamily="2" charset="-122"/>
                <a:cs typeface="Arial" panose="020B0604020202020204" pitchFamily="34" charset="0"/>
              </a:rPr>
              <a:t>1-octet message ID (0x00=Poll, 0x01=Response, 0x02=Report, …)</a:t>
            </a:r>
          </a:p>
          <a:p>
            <a:pPr marL="742950" lvl="1" indent="-285750" eaLnBrk="1" hangingPunct="1">
              <a:spcBef>
                <a:spcPts val="600"/>
              </a:spcBef>
              <a:spcAft>
                <a:spcPts val="600"/>
              </a:spcAft>
              <a:buFont typeface="Arial" panose="020B0604020202020204" pitchFamily="34" charset="0"/>
              <a:buChar char="•"/>
            </a:pPr>
            <a:r>
              <a:rPr lang="en-US" sz="1100" dirty="0">
                <a:solidFill>
                  <a:srgbClr val="000000"/>
                </a:solidFill>
                <a:latin typeface="Arial" panose="020B0604020202020204" pitchFamily="34" charset="0"/>
                <a:ea typeface="宋体" panose="02010600030101010101" pitchFamily="2" charset="-122"/>
                <a:cs typeface="Arial" panose="020B0604020202020204" pitchFamily="34" charset="0"/>
              </a:rPr>
              <a:t>3-octet private address, 3 octet optional </a:t>
            </a:r>
            <a:r>
              <a:rPr lang="en-US" sz="1100" dirty="0" err="1">
                <a:solidFill>
                  <a:srgbClr val="000000"/>
                </a:solidFill>
                <a:latin typeface="Arial" panose="020B0604020202020204" pitchFamily="34" charset="0"/>
                <a:ea typeface="宋体" panose="02010600030101010101" pitchFamily="2" charset="-122"/>
                <a:cs typeface="Arial" panose="020B0604020202020204" pitchFamily="34" charset="0"/>
              </a:rPr>
              <a:t>prand</a:t>
            </a:r>
            <a:r>
              <a:rPr lang="en-US" sz="1100" dirty="0">
                <a:solidFill>
                  <a:srgbClr val="000000"/>
                </a:solidFill>
                <a:latin typeface="Arial" panose="020B0604020202020204" pitchFamily="34" charset="0"/>
                <a:ea typeface="宋体" panose="02010600030101010101" pitchFamily="2" charset="-122"/>
                <a:cs typeface="Arial" panose="020B0604020202020204" pitchFamily="34" charset="0"/>
              </a:rPr>
              <a:t> field</a:t>
            </a:r>
          </a:p>
          <a:p>
            <a:pPr marL="742950" lvl="1" indent="-285750" eaLnBrk="1" hangingPunct="1">
              <a:spcBef>
                <a:spcPts val="600"/>
              </a:spcBef>
              <a:spcAft>
                <a:spcPts val="600"/>
              </a:spcAft>
              <a:buFont typeface="Arial" panose="020B0604020202020204" pitchFamily="34" charset="0"/>
              <a:buChar char="•"/>
            </a:pPr>
            <a:r>
              <a:rPr lang="en-US" sz="1100" dirty="0">
                <a:solidFill>
                  <a:srgbClr val="000000"/>
                </a:solidFill>
                <a:latin typeface="Arial" panose="020B0604020202020204" pitchFamily="34" charset="0"/>
                <a:ea typeface="宋体" panose="02010600030101010101" pitchFamily="2" charset="-122"/>
                <a:cs typeface="Arial" panose="020B0604020202020204" pitchFamily="34" charset="0"/>
              </a:rPr>
              <a:t>1 octet Message control field (subtypes)</a:t>
            </a:r>
          </a:p>
          <a:p>
            <a:pPr marL="742950" lvl="1" indent="-285750" eaLnBrk="1" hangingPunct="1">
              <a:spcBef>
                <a:spcPts val="600"/>
              </a:spcBef>
              <a:spcAft>
                <a:spcPts val="600"/>
              </a:spcAft>
              <a:buFont typeface="Arial" panose="020B0604020202020204" pitchFamily="34" charset="0"/>
              <a:buChar char="•"/>
            </a:pPr>
            <a:r>
              <a:rPr lang="en-US" sz="1100" dirty="0">
                <a:solidFill>
                  <a:srgbClr val="000000"/>
                </a:solidFill>
                <a:latin typeface="Arial" panose="020B0604020202020204" pitchFamily="34" charset="0"/>
                <a:ea typeface="宋体" panose="02010600030101010101" pitchFamily="2" charset="-122"/>
                <a:cs typeface="Arial" panose="020B0604020202020204" pitchFamily="34" charset="0"/>
              </a:rPr>
              <a:t>ID specific message content (variable length)</a:t>
            </a:r>
          </a:p>
          <a:p>
            <a:pPr marL="742950" lvl="1" indent="-285750" eaLnBrk="1" hangingPunct="1">
              <a:spcBef>
                <a:spcPts val="600"/>
              </a:spcBef>
              <a:spcAft>
                <a:spcPts val="600"/>
              </a:spcAft>
              <a:buFont typeface="Arial" panose="020B0604020202020204" pitchFamily="34" charset="0"/>
              <a:buChar char="•"/>
            </a:pPr>
            <a:r>
              <a:rPr lang="en-US" sz="1100" dirty="0">
                <a:solidFill>
                  <a:srgbClr val="000000"/>
                </a:solidFill>
                <a:latin typeface="Arial" panose="020B0604020202020204" pitchFamily="34" charset="0"/>
                <a:ea typeface="宋体" panose="02010600030101010101" pitchFamily="2" charset="-122"/>
                <a:cs typeface="Arial" panose="020B0604020202020204" pitchFamily="34" charset="0"/>
              </a:rPr>
              <a:t>2-octet CRC16</a:t>
            </a:r>
          </a:p>
        </p:txBody>
      </p:sp>
      <p:graphicFrame>
        <p:nvGraphicFramePr>
          <p:cNvPr id="19" name="Table 18">
            <a:extLst>
              <a:ext uri="{FF2B5EF4-FFF2-40B4-BE49-F238E27FC236}">
                <a16:creationId xmlns:a16="http://schemas.microsoft.com/office/drawing/2014/main" id="{B8980C91-78C7-4326-8DB4-96B3650A5FB7}"/>
              </a:ext>
            </a:extLst>
          </p:cNvPr>
          <p:cNvGraphicFramePr>
            <a:graphicFrameLocks noGrp="1"/>
          </p:cNvGraphicFramePr>
          <p:nvPr>
            <p:extLst>
              <p:ext uri="{D42A27DB-BD31-4B8C-83A1-F6EECF244321}">
                <p14:modId xmlns:p14="http://schemas.microsoft.com/office/powerpoint/2010/main" val="175587503"/>
              </p:ext>
            </p:extLst>
          </p:nvPr>
        </p:nvGraphicFramePr>
        <p:xfrm>
          <a:off x="251520" y="4701016"/>
          <a:ext cx="4837935" cy="1044922"/>
        </p:xfrm>
        <a:graphic>
          <a:graphicData uri="http://schemas.openxmlformats.org/drawingml/2006/table">
            <a:tbl>
              <a:tblPr firstRow="1" firstCol="1" bandRow="1"/>
              <a:tblGrid>
                <a:gridCol w="703816">
                  <a:extLst>
                    <a:ext uri="{9D8B030D-6E8A-4147-A177-3AD203B41FA5}">
                      <a16:colId xmlns:a16="http://schemas.microsoft.com/office/drawing/2014/main" val="843471486"/>
                    </a:ext>
                  </a:extLst>
                </a:gridCol>
                <a:gridCol w="823378">
                  <a:extLst>
                    <a:ext uri="{9D8B030D-6E8A-4147-A177-3AD203B41FA5}">
                      <a16:colId xmlns:a16="http://schemas.microsoft.com/office/drawing/2014/main" val="3212948298"/>
                    </a:ext>
                  </a:extLst>
                </a:gridCol>
                <a:gridCol w="945979">
                  <a:extLst>
                    <a:ext uri="{9D8B030D-6E8A-4147-A177-3AD203B41FA5}">
                      <a16:colId xmlns:a16="http://schemas.microsoft.com/office/drawing/2014/main" val="3775800023"/>
                    </a:ext>
                  </a:extLst>
                </a:gridCol>
                <a:gridCol w="865646">
                  <a:extLst>
                    <a:ext uri="{9D8B030D-6E8A-4147-A177-3AD203B41FA5}">
                      <a16:colId xmlns:a16="http://schemas.microsoft.com/office/drawing/2014/main" val="112325814"/>
                    </a:ext>
                  </a:extLst>
                </a:gridCol>
                <a:gridCol w="865646">
                  <a:extLst>
                    <a:ext uri="{9D8B030D-6E8A-4147-A177-3AD203B41FA5}">
                      <a16:colId xmlns:a16="http://schemas.microsoft.com/office/drawing/2014/main" val="265746611"/>
                    </a:ext>
                  </a:extLst>
                </a:gridCol>
                <a:gridCol w="633470">
                  <a:extLst>
                    <a:ext uri="{9D8B030D-6E8A-4147-A177-3AD203B41FA5}">
                      <a16:colId xmlns:a16="http://schemas.microsoft.com/office/drawing/2014/main" val="2937881694"/>
                    </a:ext>
                  </a:extLst>
                </a:gridCol>
              </a:tblGrid>
              <a:tr h="328116">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dirty="0">
                          <a:solidFill>
                            <a:schemeClr val="tx1"/>
                          </a:solidFill>
                          <a:effectLst/>
                          <a:latin typeface="TimesNewRomanPSMT"/>
                          <a:ea typeface="Malgun Gothic" panose="020B0503020000020004" pitchFamily="34" charset="-127"/>
                          <a:cs typeface="TimesNewRomanPSMT"/>
                        </a:rPr>
                        <a:t>Octets: 1</a:t>
                      </a:r>
                      <a:endParaRPr lang="en-SG" sz="16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dirty="0">
                          <a:solidFill>
                            <a:schemeClr val="tx1"/>
                          </a:solidFill>
                          <a:effectLst/>
                          <a:latin typeface="TimesNewRomanPSMT"/>
                          <a:ea typeface="Malgun Gothic" panose="020B0503020000020004" pitchFamily="34" charset="-127"/>
                          <a:cs typeface="TimesNewRomanPSMT"/>
                        </a:rPr>
                        <a:t>3</a:t>
                      </a:r>
                      <a:endParaRPr lang="en-SG" sz="16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algn="ctr" defTabSz="1187323" rtl="0" eaLnBrk="1" latinLnBrk="0" hangingPunct="1">
                        <a:lnSpc>
                          <a:spcPct val="115000"/>
                        </a:lnSpc>
                        <a:spcAft>
                          <a:spcPts val="0"/>
                        </a:spcAft>
                      </a:pPr>
                      <a:r>
                        <a:rPr lang="en-SG" sz="1200" b="0" kern="1200" dirty="0">
                          <a:solidFill>
                            <a:schemeClr val="tx1"/>
                          </a:solidFill>
                          <a:effectLst/>
                          <a:latin typeface="TimesNewRomanPSMT"/>
                          <a:ea typeface="Malgun Gothic" panose="020B0503020000020004" pitchFamily="34" charset="-127"/>
                          <a:cs typeface="Times New Roman" panose="02020603050405020304" pitchFamily="18" charset="0"/>
                        </a:rPr>
                        <a:t>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algn="ctr" defTabSz="1187323" rtl="0" eaLnBrk="1" latinLnBrk="0" hangingPunct="1">
                        <a:lnSpc>
                          <a:spcPct val="115000"/>
                        </a:lnSpc>
                        <a:spcAft>
                          <a:spcPts val="0"/>
                        </a:spcAft>
                      </a:pPr>
                      <a:r>
                        <a:rPr lang="en-SG" sz="1200" b="0" kern="1200" dirty="0">
                          <a:solidFill>
                            <a:schemeClr val="tx1"/>
                          </a:solidFill>
                          <a:effectLst/>
                          <a:latin typeface="TimesNewRomanPSMT"/>
                          <a:ea typeface="Malgun Gothic" panose="020B0503020000020004" pitchFamily="34" charset="-127"/>
                          <a:cs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algn="ctr" defTabSz="1187323" rtl="0" eaLnBrk="1" latinLnBrk="0" hangingPunct="1">
                        <a:lnSpc>
                          <a:spcPct val="115000"/>
                        </a:lnSpc>
                        <a:spcAft>
                          <a:spcPts val="0"/>
                        </a:spcAft>
                      </a:pPr>
                      <a:r>
                        <a:rPr lang="en-US" sz="1200" b="0" kern="1200" dirty="0">
                          <a:solidFill>
                            <a:schemeClr val="tx1"/>
                          </a:solidFill>
                          <a:effectLst/>
                          <a:latin typeface="TimesNewRomanPSMT"/>
                          <a:ea typeface="Malgun Gothic" panose="020B0503020000020004" pitchFamily="34" charset="-127"/>
                          <a:cs typeface="Times New Roman" panose="02020603050405020304" pitchFamily="18" charset="0"/>
                        </a:rPr>
                        <a:t>variable</a:t>
                      </a:r>
                      <a:endParaRPr lang="en-SG" sz="1200" b="0" kern="1200" dirty="0">
                        <a:solidFill>
                          <a:schemeClr val="tx1"/>
                        </a:solidFill>
                        <a:effectLst/>
                        <a:latin typeface="TimesNewRomanPSMT"/>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dirty="0">
                          <a:solidFill>
                            <a:schemeClr val="tx1"/>
                          </a:solidFill>
                          <a:effectLst/>
                          <a:latin typeface="TimesNewRomanPSMT"/>
                          <a:ea typeface="Malgun Gothic" panose="020B0503020000020004" pitchFamily="34" charset="-127"/>
                          <a:cs typeface="TimesNewRomanPSMT"/>
                        </a:rPr>
                        <a:t>2</a:t>
                      </a:r>
                      <a:endParaRPr lang="en-SG" sz="16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01759786"/>
                  </a:ext>
                </a:extLst>
              </a:tr>
              <a:tr h="716806">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algn="ctr" defTabSz="1187323" rtl="0" eaLnBrk="1" latinLnBrk="0" hangingPunct="1">
                        <a:lnSpc>
                          <a:spcPct val="115000"/>
                        </a:lnSpc>
                        <a:spcAft>
                          <a:spcPts val="0"/>
                        </a:spcAft>
                      </a:pPr>
                      <a:r>
                        <a:rPr lang="en-US" sz="1200" b="0" kern="1200" dirty="0">
                          <a:solidFill>
                            <a:schemeClr val="tx1"/>
                          </a:solidFill>
                          <a:effectLst/>
                          <a:latin typeface="TimesNewRomanPSMT"/>
                          <a:ea typeface="Malgun Gothic" panose="020B0503020000020004" pitchFamily="34" charset="-127"/>
                          <a:cs typeface="Times New Roman" panose="02020603050405020304" pitchFamily="18" charset="0"/>
                        </a:rPr>
                        <a:t>ID</a:t>
                      </a:r>
                      <a:endParaRPr lang="en-SG" sz="1200" b="0" kern="1200" dirty="0">
                        <a:solidFill>
                          <a:schemeClr val="tx1"/>
                        </a:solidFill>
                        <a:effectLst/>
                        <a:latin typeface="TimesNewRomanPSMT"/>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dirty="0" err="1">
                          <a:solidFill>
                            <a:schemeClr val="tx1"/>
                          </a:solidFill>
                          <a:effectLst/>
                          <a:latin typeface="TimesNewRomanPSMT"/>
                          <a:ea typeface="Malgun Gothic" panose="020B0503020000020004" pitchFamily="34" charset="-127"/>
                          <a:cs typeface="TimesNewRomanPSMT"/>
                        </a:rPr>
                        <a:t>RPA_hash</a:t>
                      </a:r>
                      <a:endParaRPr lang="en-SG" sz="16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lang="en-SG" sz="1200" b="0" kern="1200" dirty="0" err="1">
                          <a:solidFill>
                            <a:schemeClr val="tx1"/>
                          </a:solidFill>
                          <a:effectLst/>
                          <a:latin typeface="TimesNewRomanPSMT"/>
                          <a:ea typeface="Malgun Gothic" panose="020B0503020000020004" pitchFamily="34" charset="-127"/>
                          <a:cs typeface="Times New Roman" panose="02020603050405020304" pitchFamily="18" charset="0"/>
                        </a:rPr>
                        <a:t>RPA_prand</a:t>
                      </a:r>
                      <a:endParaRPr lang="en-SG" sz="1200" b="0" kern="1200" dirty="0">
                        <a:solidFill>
                          <a:schemeClr val="tx1"/>
                        </a:solidFill>
                        <a:effectLst/>
                        <a:latin typeface="TimesNewRomanPSMT"/>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algn="ctr" defTabSz="1187323" rtl="0" eaLnBrk="1" latinLnBrk="0" hangingPunct="1">
                        <a:lnSpc>
                          <a:spcPct val="115000"/>
                        </a:lnSpc>
                        <a:spcAft>
                          <a:spcPts val="0"/>
                        </a:spcAft>
                      </a:pPr>
                      <a:r>
                        <a:rPr lang="en-SG" sz="1200" b="0" kern="1200" dirty="0">
                          <a:solidFill>
                            <a:schemeClr val="tx1"/>
                          </a:solidFill>
                          <a:effectLst/>
                          <a:latin typeface="TimesNewRomanPSMT"/>
                          <a:ea typeface="Malgun Gothic" panose="020B0503020000020004" pitchFamily="34" charset="-127"/>
                          <a:cs typeface="Times New Roman" panose="02020603050405020304" pitchFamily="18" charset="0"/>
                        </a:rPr>
                        <a:t>Message</a:t>
                      </a:r>
                    </a:p>
                    <a:p>
                      <a:pPr marL="0" algn="ctr" defTabSz="1187323" rtl="0" eaLnBrk="1" latinLnBrk="0" hangingPunct="1">
                        <a:lnSpc>
                          <a:spcPct val="115000"/>
                        </a:lnSpc>
                        <a:spcAft>
                          <a:spcPts val="0"/>
                        </a:spcAft>
                      </a:pPr>
                      <a:r>
                        <a:rPr lang="en-SG" sz="1200" b="0" kern="1200" dirty="0">
                          <a:solidFill>
                            <a:schemeClr val="tx1"/>
                          </a:solidFill>
                          <a:effectLst/>
                          <a:latin typeface="TimesNewRomanPSMT"/>
                          <a:ea typeface="Malgun Gothic" panose="020B0503020000020004" pitchFamily="34" charset="-127"/>
                          <a:cs typeface="Times New Roman" panose="02020603050405020304" pitchFamily="18" charset="0"/>
                        </a:rPr>
                        <a:t>Control</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algn="ctr" defTabSz="1187323" rtl="0" eaLnBrk="1" latinLnBrk="0" hangingPunct="1">
                        <a:lnSpc>
                          <a:spcPct val="115000"/>
                        </a:lnSpc>
                        <a:spcAft>
                          <a:spcPts val="0"/>
                        </a:spcAft>
                      </a:pPr>
                      <a:r>
                        <a:rPr lang="en-US" sz="1200" b="0" kern="1200" dirty="0">
                          <a:solidFill>
                            <a:schemeClr val="tx1"/>
                          </a:solidFill>
                          <a:effectLst/>
                          <a:latin typeface="TimesNewRomanPSMT"/>
                          <a:ea typeface="Malgun Gothic" panose="020B0503020000020004" pitchFamily="34" charset="-127"/>
                          <a:cs typeface="Times New Roman" panose="02020603050405020304" pitchFamily="18" charset="0"/>
                        </a:rPr>
                        <a:t>Message Content</a:t>
                      </a:r>
                      <a:endParaRPr lang="en-SG" sz="1200" b="0" kern="1200" dirty="0">
                        <a:solidFill>
                          <a:schemeClr val="tx1"/>
                        </a:solidFill>
                        <a:effectLst/>
                        <a:latin typeface="TimesNewRomanPSMT"/>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dirty="0">
                          <a:solidFill>
                            <a:schemeClr val="tx1"/>
                          </a:solidFill>
                          <a:effectLst/>
                          <a:latin typeface="TimesNewRomanPSMT"/>
                          <a:ea typeface="Malgun Gothic" panose="020B0503020000020004" pitchFamily="34" charset="-127"/>
                          <a:cs typeface="TimesNewRomanPSMT"/>
                        </a:rPr>
                        <a:t>CRC</a:t>
                      </a:r>
                      <a:endParaRPr lang="en-SG" sz="16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95927924"/>
                  </a:ext>
                </a:extLst>
              </a:tr>
            </a:tbl>
          </a:graphicData>
        </a:graphic>
      </p:graphicFrame>
      <p:sp>
        <p:nvSpPr>
          <p:cNvPr id="20" name="TextBox 19">
            <a:extLst>
              <a:ext uri="{FF2B5EF4-FFF2-40B4-BE49-F238E27FC236}">
                <a16:creationId xmlns:a16="http://schemas.microsoft.com/office/drawing/2014/main" id="{A478E10B-02D8-4603-83E5-9B2A98C99786}"/>
              </a:ext>
            </a:extLst>
          </p:cNvPr>
          <p:cNvSpPr txBox="1"/>
          <p:nvPr/>
        </p:nvSpPr>
        <p:spPr>
          <a:xfrm>
            <a:off x="177002" y="4191339"/>
            <a:ext cx="3672408" cy="466025"/>
          </a:xfrm>
          <a:prstGeom prst="rect">
            <a:avLst/>
          </a:prstGeom>
          <a:noFill/>
        </p:spPr>
        <p:txBody>
          <a:bodyPr vert="horz" wrap="square" rtlCol="0" anchor="ctr">
            <a:spAutoFit/>
          </a:bodyPr>
          <a:lstStyle/>
          <a:p>
            <a:pPr>
              <a:lnSpc>
                <a:spcPts val="3440"/>
              </a:lnSpc>
            </a:pPr>
            <a:r>
              <a:rPr lang="en-US" u="sng" dirty="0">
                <a:solidFill>
                  <a:srgbClr val="1D1D1A"/>
                </a:solidFill>
                <a:latin typeface="Arial" panose="020B0604020202020204" pitchFamily="34" charset="0"/>
                <a:ea typeface="Microsoft YaHei" panose="020B0503020204020204" pitchFamily="34" charset="-122"/>
                <a:cs typeface="Arial" panose="020B0604020202020204" pitchFamily="34" charset="0"/>
              </a:rPr>
              <a:t>ADV-POLL / POLL</a:t>
            </a:r>
            <a:endParaRPr lang="en-SG" u="sng" dirty="0">
              <a:solidFill>
                <a:srgbClr val="1D1D1A"/>
              </a:solidFill>
              <a:latin typeface="Arial" panose="020B0604020202020204" pitchFamily="34" charset="0"/>
              <a:ea typeface="Microsoft YaHei" panose="020B0503020204020204" pitchFamily="34" charset="-122"/>
              <a:cs typeface="Arial" panose="020B0604020202020204" pitchFamily="34" charset="0"/>
            </a:endParaRPr>
          </a:p>
        </p:txBody>
      </p:sp>
      <p:graphicFrame>
        <p:nvGraphicFramePr>
          <p:cNvPr id="21" name="Table 20">
            <a:extLst>
              <a:ext uri="{FF2B5EF4-FFF2-40B4-BE49-F238E27FC236}">
                <a16:creationId xmlns:a16="http://schemas.microsoft.com/office/drawing/2014/main" id="{14A9C604-4D21-4338-A378-49D3A3D48172}"/>
              </a:ext>
            </a:extLst>
          </p:cNvPr>
          <p:cNvGraphicFramePr>
            <a:graphicFrameLocks noGrp="1"/>
          </p:cNvGraphicFramePr>
          <p:nvPr>
            <p:extLst>
              <p:ext uri="{D42A27DB-BD31-4B8C-83A1-F6EECF244321}">
                <p14:modId xmlns:p14="http://schemas.microsoft.com/office/powerpoint/2010/main" val="3916413250"/>
              </p:ext>
            </p:extLst>
          </p:nvPr>
        </p:nvGraphicFramePr>
        <p:xfrm>
          <a:off x="4460488" y="3400822"/>
          <a:ext cx="4029937" cy="1044922"/>
        </p:xfrm>
        <a:graphic>
          <a:graphicData uri="http://schemas.openxmlformats.org/drawingml/2006/table">
            <a:tbl>
              <a:tblPr firstRow="1" firstCol="1" bandRow="1"/>
              <a:tblGrid>
                <a:gridCol w="728768">
                  <a:extLst>
                    <a:ext uri="{9D8B030D-6E8A-4147-A177-3AD203B41FA5}">
                      <a16:colId xmlns:a16="http://schemas.microsoft.com/office/drawing/2014/main" val="843471486"/>
                    </a:ext>
                  </a:extLst>
                </a:gridCol>
                <a:gridCol w="852569">
                  <a:extLst>
                    <a:ext uri="{9D8B030D-6E8A-4147-A177-3AD203B41FA5}">
                      <a16:colId xmlns:a16="http://schemas.microsoft.com/office/drawing/2014/main" val="3212948298"/>
                    </a:ext>
                  </a:extLst>
                </a:gridCol>
                <a:gridCol w="896336">
                  <a:extLst>
                    <a:ext uri="{9D8B030D-6E8A-4147-A177-3AD203B41FA5}">
                      <a16:colId xmlns:a16="http://schemas.microsoft.com/office/drawing/2014/main" val="3055344276"/>
                    </a:ext>
                  </a:extLst>
                </a:gridCol>
                <a:gridCol w="896336">
                  <a:extLst>
                    <a:ext uri="{9D8B030D-6E8A-4147-A177-3AD203B41FA5}">
                      <a16:colId xmlns:a16="http://schemas.microsoft.com/office/drawing/2014/main" val="265746611"/>
                    </a:ext>
                  </a:extLst>
                </a:gridCol>
                <a:gridCol w="655928">
                  <a:extLst>
                    <a:ext uri="{9D8B030D-6E8A-4147-A177-3AD203B41FA5}">
                      <a16:colId xmlns:a16="http://schemas.microsoft.com/office/drawing/2014/main" val="2937881694"/>
                    </a:ext>
                  </a:extLst>
                </a:gridCol>
              </a:tblGrid>
              <a:tr h="328116">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dirty="0">
                          <a:solidFill>
                            <a:schemeClr val="tx1"/>
                          </a:solidFill>
                          <a:effectLst/>
                          <a:latin typeface="TimesNewRomanPSMT"/>
                          <a:ea typeface="Malgun Gothic" panose="020B0503020000020004" pitchFamily="34" charset="-127"/>
                          <a:cs typeface="TimesNewRomanPSMT"/>
                        </a:rPr>
                        <a:t>Octets: 1</a:t>
                      </a:r>
                      <a:endParaRPr lang="en-SG" sz="16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dirty="0">
                          <a:solidFill>
                            <a:schemeClr val="tx1"/>
                          </a:solidFill>
                          <a:effectLst/>
                          <a:latin typeface="TimesNewRomanPSMT"/>
                          <a:ea typeface="Malgun Gothic" panose="020B0503020000020004" pitchFamily="34" charset="-127"/>
                          <a:cs typeface="TimesNewRomanPSMT"/>
                        </a:rPr>
                        <a:t>3</a:t>
                      </a:r>
                      <a:endParaRPr lang="en-SG" sz="16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algn="ctr" defTabSz="1187323" rtl="0" eaLnBrk="1" latinLnBrk="0" hangingPunct="1">
                        <a:lnSpc>
                          <a:spcPct val="115000"/>
                        </a:lnSpc>
                        <a:spcAft>
                          <a:spcPts val="0"/>
                        </a:spcAft>
                      </a:pPr>
                      <a:r>
                        <a:rPr lang="en-SG" sz="1200" b="0" kern="1200" dirty="0">
                          <a:solidFill>
                            <a:schemeClr val="tx1"/>
                          </a:solidFill>
                          <a:effectLst/>
                          <a:latin typeface="TimesNewRomanPSMT"/>
                          <a:ea typeface="Malgun Gothic" panose="020B0503020000020004" pitchFamily="34" charset="-127"/>
                          <a:cs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dirty="0">
                          <a:solidFill>
                            <a:schemeClr val="tx1"/>
                          </a:solidFill>
                          <a:effectLst/>
                          <a:latin typeface="TimesNewRomanPSMT"/>
                          <a:ea typeface="Malgun Gothic" panose="020B0503020000020004" pitchFamily="34" charset="-127"/>
                          <a:cs typeface="TimesNewRomanPSMT"/>
                        </a:rPr>
                        <a:t>variable</a:t>
                      </a:r>
                      <a:endParaRPr lang="en-SG" sz="16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dirty="0">
                          <a:solidFill>
                            <a:schemeClr val="tx1"/>
                          </a:solidFill>
                          <a:effectLst/>
                          <a:latin typeface="TimesNewRomanPSMT"/>
                          <a:ea typeface="Malgun Gothic" panose="020B0503020000020004" pitchFamily="34" charset="-127"/>
                          <a:cs typeface="TimesNewRomanPSMT"/>
                        </a:rPr>
                        <a:t>2</a:t>
                      </a:r>
                      <a:endParaRPr lang="en-SG" sz="16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01759786"/>
                  </a:ext>
                </a:extLst>
              </a:tr>
              <a:tr h="716806">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algn="ctr" defTabSz="1187323" rtl="0" eaLnBrk="1" latinLnBrk="0" hangingPunct="1">
                        <a:lnSpc>
                          <a:spcPct val="115000"/>
                        </a:lnSpc>
                        <a:spcAft>
                          <a:spcPts val="0"/>
                        </a:spcAft>
                      </a:pPr>
                      <a:r>
                        <a:rPr lang="en-US" sz="1200" b="0" kern="1200" dirty="0">
                          <a:solidFill>
                            <a:schemeClr val="tx1"/>
                          </a:solidFill>
                          <a:effectLst/>
                          <a:latin typeface="TimesNewRomanPSMT"/>
                          <a:ea typeface="Malgun Gothic" panose="020B0503020000020004" pitchFamily="34" charset="-127"/>
                          <a:cs typeface="Times New Roman" panose="02020603050405020304" pitchFamily="18" charset="0"/>
                        </a:rPr>
                        <a:t>ID</a:t>
                      </a:r>
                      <a:endParaRPr lang="en-SG" sz="1200" b="0" kern="1200" dirty="0">
                        <a:solidFill>
                          <a:schemeClr val="tx1"/>
                        </a:solidFill>
                        <a:effectLst/>
                        <a:latin typeface="TimesNewRomanPSMT"/>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dirty="0" err="1">
                          <a:solidFill>
                            <a:schemeClr val="tx1"/>
                          </a:solidFill>
                          <a:effectLst/>
                          <a:latin typeface="TimesNewRomanPSMT"/>
                          <a:ea typeface="Malgun Gothic" panose="020B0503020000020004" pitchFamily="34" charset="-127"/>
                          <a:cs typeface="TimesNewRomanPSMT"/>
                        </a:rPr>
                        <a:t>RPA_hash</a:t>
                      </a:r>
                      <a:endParaRPr lang="en-SG" sz="16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algn="ctr" defTabSz="1187323" rtl="0" eaLnBrk="1" latinLnBrk="0" hangingPunct="1">
                        <a:lnSpc>
                          <a:spcPct val="115000"/>
                        </a:lnSpc>
                        <a:spcAft>
                          <a:spcPts val="0"/>
                        </a:spcAft>
                      </a:pPr>
                      <a:r>
                        <a:rPr lang="en-SG" sz="1200" b="0" kern="1200" dirty="0">
                          <a:solidFill>
                            <a:schemeClr val="tx1"/>
                          </a:solidFill>
                          <a:effectLst/>
                          <a:latin typeface="TimesNewRomanPSMT"/>
                          <a:ea typeface="Malgun Gothic" panose="020B0503020000020004" pitchFamily="34" charset="-127"/>
                          <a:cs typeface="Times New Roman" panose="02020603050405020304" pitchFamily="18" charset="0"/>
                        </a:rPr>
                        <a:t>Message</a:t>
                      </a:r>
                    </a:p>
                    <a:p>
                      <a:pPr marL="0" algn="ctr" defTabSz="1187323" rtl="0" eaLnBrk="1" latinLnBrk="0" hangingPunct="1">
                        <a:lnSpc>
                          <a:spcPct val="115000"/>
                        </a:lnSpc>
                        <a:spcAft>
                          <a:spcPts val="0"/>
                        </a:spcAft>
                      </a:pPr>
                      <a:r>
                        <a:rPr lang="en-SG" sz="1200" b="0" kern="1200" dirty="0">
                          <a:solidFill>
                            <a:schemeClr val="tx1"/>
                          </a:solidFill>
                          <a:effectLst/>
                          <a:latin typeface="TimesNewRomanPSMT"/>
                          <a:ea typeface="Malgun Gothic" panose="020B0503020000020004" pitchFamily="34" charset="-127"/>
                          <a:cs typeface="Times New Roman" panose="02020603050405020304" pitchFamily="18" charset="0"/>
                        </a:rPr>
                        <a:t>Control</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algn="ctr" defTabSz="1187323" rtl="0" eaLnBrk="1" latinLnBrk="0" hangingPunct="1">
                        <a:lnSpc>
                          <a:spcPct val="115000"/>
                        </a:lnSpc>
                        <a:spcAft>
                          <a:spcPts val="0"/>
                        </a:spcAft>
                      </a:pPr>
                      <a:r>
                        <a:rPr lang="en-US" sz="1200" b="0" kern="1200" dirty="0">
                          <a:solidFill>
                            <a:schemeClr val="tx1"/>
                          </a:solidFill>
                          <a:effectLst/>
                          <a:latin typeface="TimesNewRomanPSMT"/>
                          <a:ea typeface="Malgun Gothic" panose="020B0503020000020004" pitchFamily="34" charset="-127"/>
                          <a:cs typeface="Times New Roman" panose="02020603050405020304" pitchFamily="18" charset="0"/>
                        </a:rPr>
                        <a:t>Message Content</a:t>
                      </a:r>
                      <a:endParaRPr lang="en-SG" sz="1200" b="0" kern="1200" dirty="0">
                        <a:solidFill>
                          <a:schemeClr val="tx1"/>
                        </a:solidFill>
                        <a:effectLst/>
                        <a:latin typeface="TimesNewRomanPSMT"/>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dirty="0">
                          <a:solidFill>
                            <a:schemeClr val="tx1"/>
                          </a:solidFill>
                          <a:effectLst/>
                          <a:latin typeface="TimesNewRomanPSMT"/>
                          <a:ea typeface="Malgun Gothic" panose="020B0503020000020004" pitchFamily="34" charset="-127"/>
                          <a:cs typeface="TimesNewRomanPSMT"/>
                        </a:rPr>
                        <a:t>CRC</a:t>
                      </a:r>
                      <a:endParaRPr lang="en-SG" sz="16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95927924"/>
                  </a:ext>
                </a:extLst>
              </a:tr>
            </a:tbl>
          </a:graphicData>
        </a:graphic>
      </p:graphicFrame>
      <p:sp>
        <p:nvSpPr>
          <p:cNvPr id="22" name="TextBox 21">
            <a:extLst>
              <a:ext uri="{FF2B5EF4-FFF2-40B4-BE49-F238E27FC236}">
                <a16:creationId xmlns:a16="http://schemas.microsoft.com/office/drawing/2014/main" id="{893FF24F-82AE-4B28-B0CF-869A9140C661}"/>
              </a:ext>
            </a:extLst>
          </p:cNvPr>
          <p:cNvSpPr txBox="1"/>
          <p:nvPr/>
        </p:nvSpPr>
        <p:spPr>
          <a:xfrm>
            <a:off x="4385969" y="2891145"/>
            <a:ext cx="4604475" cy="466025"/>
          </a:xfrm>
          <a:prstGeom prst="rect">
            <a:avLst/>
          </a:prstGeom>
          <a:noFill/>
        </p:spPr>
        <p:txBody>
          <a:bodyPr vert="horz" wrap="square" rtlCol="0" anchor="ctr">
            <a:spAutoFit/>
          </a:bodyPr>
          <a:lstStyle/>
          <a:p>
            <a:pPr>
              <a:lnSpc>
                <a:spcPts val="3440"/>
              </a:lnSpc>
            </a:pPr>
            <a:r>
              <a:rPr lang="en-US" u="sng" dirty="0">
                <a:solidFill>
                  <a:srgbClr val="1D1D1A"/>
                </a:solidFill>
                <a:latin typeface="Arial" panose="020B0604020202020204" pitchFamily="34" charset="0"/>
                <a:ea typeface="Microsoft YaHei" panose="020B0503020204020204" pitchFamily="34" charset="-122"/>
                <a:cs typeface="Arial" panose="020B0604020202020204" pitchFamily="34" charset="0"/>
              </a:rPr>
              <a:t>ADV-RESP / ADV_CONF / RESP / SOR / RPRT</a:t>
            </a:r>
            <a:endParaRPr lang="en-SG" u="sng" dirty="0">
              <a:solidFill>
                <a:srgbClr val="1D1D1A"/>
              </a:solidFill>
              <a:latin typeface="Arial" panose="020B0604020202020204" pitchFamily="34" charset="0"/>
              <a:ea typeface="Microsoft YaHei" panose="020B0503020204020204" pitchFamily="34" charset="-122"/>
              <a:cs typeface="Arial" panose="020B0604020202020204" pitchFamily="34" charset="0"/>
            </a:endParaRPr>
          </a:p>
        </p:txBody>
      </p:sp>
    </p:spTree>
    <p:extLst>
      <p:ext uri="{BB962C8B-B14F-4D97-AF65-F5344CB8AC3E}">
        <p14:creationId xmlns:p14="http://schemas.microsoft.com/office/powerpoint/2010/main" val="27063649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dirty="0">
                <a:latin typeface="+mj-lt"/>
              </a:rPr>
              <a:t>Slide </a:t>
            </a:r>
            <a:fld id="{CEC4BC45-39E3-4AF4-A985-1621094AE46F}" type="slidenum">
              <a:rPr lang="en-US" altLang="en-US">
                <a:latin typeface="+mj-lt"/>
              </a:rPr>
              <a:pPr/>
              <a:t>4</a:t>
            </a:fld>
            <a:endParaRPr lang="en-US" altLang="en-US" dirty="0">
              <a:latin typeface="+mj-lt"/>
            </a:endParaRPr>
          </a:p>
        </p:txBody>
      </p:sp>
      <p:sp>
        <p:nvSpPr>
          <p:cNvPr id="8" name="Footer Placeholder 2"/>
          <p:cNvSpPr>
            <a:spLocks noGrp="1"/>
          </p:cNvSpPr>
          <p:nvPr>
            <p:ph type="ftr" sz="quarter" idx="11"/>
          </p:nvPr>
        </p:nvSpPr>
        <p:spPr>
          <a:xfrm>
            <a:off x="5004048" y="6475413"/>
            <a:ext cx="3606552" cy="184666"/>
          </a:xfrm>
        </p:spPr>
        <p:txBody>
          <a:bodyPr/>
          <a:lstStyle/>
          <a:p>
            <a:r>
              <a:rPr lang="en-US" altLang="en-US" dirty="0"/>
              <a:t>Rojan Chitrakar, et al</a:t>
            </a:r>
          </a:p>
        </p:txBody>
      </p:sp>
      <p:sp>
        <p:nvSpPr>
          <p:cNvPr id="2" name="日期占位符 1"/>
          <p:cNvSpPr>
            <a:spLocks noGrp="1"/>
          </p:cNvSpPr>
          <p:nvPr>
            <p:ph type="dt" sz="half" idx="10"/>
          </p:nvPr>
        </p:nvSpPr>
        <p:spPr/>
        <p:txBody>
          <a:bodyPr/>
          <a:lstStyle/>
          <a:p>
            <a:r>
              <a:rPr lang="en-US" altLang="zh-CN" dirty="0"/>
              <a:t>July 2023</a:t>
            </a:r>
            <a:endParaRPr lang="en-US" altLang="en-US" dirty="0"/>
          </a:p>
        </p:txBody>
      </p:sp>
      <p:pic>
        <p:nvPicPr>
          <p:cNvPr id="7" name="Picture 6">
            <a:extLst>
              <a:ext uri="{FF2B5EF4-FFF2-40B4-BE49-F238E27FC236}">
                <a16:creationId xmlns:a16="http://schemas.microsoft.com/office/drawing/2014/main" id="{253DC669-363E-40F8-808E-40E5477BBF5D}"/>
              </a:ext>
            </a:extLst>
          </p:cNvPr>
          <p:cNvPicPr>
            <a:picLocks noChangeAspect="1"/>
          </p:cNvPicPr>
          <p:nvPr/>
        </p:nvPicPr>
        <p:blipFill>
          <a:blip r:embed="rId3"/>
          <a:stretch>
            <a:fillRect/>
          </a:stretch>
        </p:blipFill>
        <p:spPr>
          <a:xfrm>
            <a:off x="5001226" y="1068740"/>
            <a:ext cx="3910405" cy="3244237"/>
          </a:xfrm>
          <a:prstGeom prst="rect">
            <a:avLst/>
          </a:prstGeom>
        </p:spPr>
      </p:pic>
      <p:sp>
        <p:nvSpPr>
          <p:cNvPr id="9" name="Content Placeholder 2">
            <a:extLst>
              <a:ext uri="{FF2B5EF4-FFF2-40B4-BE49-F238E27FC236}">
                <a16:creationId xmlns:a16="http://schemas.microsoft.com/office/drawing/2014/main" id="{15D285F3-3F92-4EF5-A533-A49452E162CF}"/>
              </a:ext>
            </a:extLst>
          </p:cNvPr>
          <p:cNvSpPr txBox="1">
            <a:spLocks/>
          </p:cNvSpPr>
          <p:nvPr/>
        </p:nvSpPr>
        <p:spPr>
          <a:xfrm>
            <a:off x="182439" y="1041067"/>
            <a:ext cx="5769545" cy="418328"/>
          </a:xfrm>
          <a:prstGeom prst="rect">
            <a:avLst/>
          </a:prstGeom>
          <a:noFill/>
          <a:ln w="12700">
            <a:noFill/>
            <a:prstDash val="dash"/>
          </a:ln>
        </p:spPr>
        <p:txBody>
          <a:bodyPr lIns="53979" tIns="53979" rIns="53979" bIns="53979"/>
          <a:lstStyle>
            <a:lvl1pPr marL="12368" indent="0" algn="l" defTabSz="1187323" rtl="0" eaLnBrk="1" latinLnBrk="0" hangingPunct="1">
              <a:lnSpc>
                <a:spcPct val="100000"/>
              </a:lnSpc>
              <a:spcBef>
                <a:spcPts val="0"/>
              </a:spcBef>
              <a:buFontTx/>
              <a:buNone/>
              <a:tabLst>
                <a:tab pos="1207937" algn="ctr"/>
              </a:tabLst>
              <a:defRPr sz="1799" kern="1200" baseline="0">
                <a:solidFill>
                  <a:schemeClr val="tx1"/>
                </a:solidFill>
                <a:latin typeface="Microsoft YaHei" panose="020B0503020204020204" pitchFamily="34" charset="-122"/>
                <a:ea typeface="Microsoft YaHei" panose="020B0503020204020204" pitchFamily="34" charset="-122"/>
                <a:cs typeface="Arial" panose="020B0604020202020204" pitchFamily="34" charset="0"/>
              </a:defRPr>
            </a:lvl1pPr>
            <a:lvl2pPr marL="525640" indent="-171091" algn="l" defTabSz="1187323" rtl="0" eaLnBrk="1" latinLnBrk="0" hangingPunct="1">
              <a:lnSpc>
                <a:spcPct val="90000"/>
              </a:lnSpc>
              <a:spcBef>
                <a:spcPts val="650"/>
              </a:spcBef>
              <a:buFont typeface="Arial" panose="020B0604020202020204" pitchFamily="34" charset="0"/>
              <a:buChar char="•"/>
              <a:tabLst>
                <a:tab pos="1207937" algn="ctr"/>
              </a:tabLst>
              <a:defRPr sz="1298" kern="1200" baseline="0">
                <a:solidFill>
                  <a:schemeClr val="tx1"/>
                </a:solidFill>
                <a:latin typeface="+mn-lt"/>
                <a:ea typeface="+mn-ea"/>
                <a:cs typeface="+mn-cs"/>
              </a:defRPr>
            </a:lvl2pPr>
            <a:lvl3pPr marL="525640" indent="-171091" algn="l" defTabSz="1187323" rtl="0" eaLnBrk="1" latinLnBrk="0" hangingPunct="1">
              <a:lnSpc>
                <a:spcPct val="90000"/>
              </a:lnSpc>
              <a:spcBef>
                <a:spcPts val="650"/>
              </a:spcBef>
              <a:buFont typeface="Arial" panose="020B0604020202020204" pitchFamily="34" charset="0"/>
              <a:buChar char="•"/>
              <a:tabLst>
                <a:tab pos="1207937" algn="ctr"/>
              </a:tabLst>
              <a:defRPr sz="1298" kern="1200" baseline="0">
                <a:solidFill>
                  <a:schemeClr val="tx1"/>
                </a:solidFill>
                <a:latin typeface="+mn-lt"/>
                <a:ea typeface="+mn-ea"/>
                <a:cs typeface="+mn-cs"/>
              </a:defRPr>
            </a:lvl3pPr>
            <a:lvl4pPr marL="525640" indent="-171091" algn="l" defTabSz="1187323" rtl="0" eaLnBrk="1" latinLnBrk="0" hangingPunct="1">
              <a:lnSpc>
                <a:spcPct val="90000"/>
              </a:lnSpc>
              <a:spcBef>
                <a:spcPts val="650"/>
              </a:spcBef>
              <a:buFont typeface="Arial" panose="020B0604020202020204" pitchFamily="34" charset="0"/>
              <a:buChar char="•"/>
              <a:tabLst>
                <a:tab pos="1207937" algn="ctr"/>
              </a:tabLst>
              <a:defRPr sz="1298" kern="1200" baseline="0">
                <a:solidFill>
                  <a:schemeClr val="tx1"/>
                </a:solidFill>
                <a:latin typeface="+mn-lt"/>
                <a:ea typeface="+mn-ea"/>
                <a:cs typeface="+mn-cs"/>
              </a:defRPr>
            </a:lvl4pPr>
            <a:lvl5pPr marL="525640" indent="-171091" algn="l" defTabSz="1187323" rtl="0" eaLnBrk="1" latinLnBrk="0" hangingPunct="1">
              <a:lnSpc>
                <a:spcPct val="90000"/>
              </a:lnSpc>
              <a:spcBef>
                <a:spcPts val="650"/>
              </a:spcBef>
              <a:buFont typeface="Arial" panose="020B0604020202020204" pitchFamily="34" charset="0"/>
              <a:buChar char="•"/>
              <a:tabLst>
                <a:tab pos="1207937" algn="ctr"/>
              </a:tabLst>
              <a:defRPr sz="1298" kern="1200" baseline="0">
                <a:solidFill>
                  <a:schemeClr val="tx1"/>
                </a:solidFill>
                <a:latin typeface="+mn-lt"/>
                <a:ea typeface="+mn-ea"/>
                <a:cs typeface="+mn-cs"/>
              </a:defRPr>
            </a:lvl5pPr>
            <a:lvl6pPr marL="3265140" indent="-296831" algn="l" defTabSz="1187323" rtl="0" eaLnBrk="1" latinLnBrk="0" hangingPunct="1">
              <a:lnSpc>
                <a:spcPct val="90000"/>
              </a:lnSpc>
              <a:spcBef>
                <a:spcPts val="650"/>
              </a:spcBef>
              <a:buFont typeface="Arial" panose="020B0604020202020204" pitchFamily="34" charset="0"/>
              <a:buChar char="•"/>
              <a:defRPr sz="2337" kern="1200">
                <a:solidFill>
                  <a:schemeClr val="tx1"/>
                </a:solidFill>
                <a:latin typeface="+mn-lt"/>
                <a:ea typeface="+mn-ea"/>
                <a:cs typeface="+mn-cs"/>
              </a:defRPr>
            </a:lvl6pPr>
            <a:lvl7pPr marL="3858802" indent="-296831" algn="l" defTabSz="1187323" rtl="0" eaLnBrk="1" latinLnBrk="0" hangingPunct="1">
              <a:lnSpc>
                <a:spcPct val="90000"/>
              </a:lnSpc>
              <a:spcBef>
                <a:spcPts val="650"/>
              </a:spcBef>
              <a:buFont typeface="Arial" panose="020B0604020202020204" pitchFamily="34" charset="0"/>
              <a:buChar char="•"/>
              <a:defRPr sz="2337" kern="1200">
                <a:solidFill>
                  <a:schemeClr val="tx1"/>
                </a:solidFill>
                <a:latin typeface="+mn-lt"/>
                <a:ea typeface="+mn-ea"/>
                <a:cs typeface="+mn-cs"/>
              </a:defRPr>
            </a:lvl7pPr>
            <a:lvl8pPr marL="4452463" indent="-296831" algn="l" defTabSz="1187323" rtl="0" eaLnBrk="1" latinLnBrk="0" hangingPunct="1">
              <a:lnSpc>
                <a:spcPct val="90000"/>
              </a:lnSpc>
              <a:spcBef>
                <a:spcPts val="650"/>
              </a:spcBef>
              <a:buFont typeface="Arial" panose="020B0604020202020204" pitchFamily="34" charset="0"/>
              <a:buChar char="•"/>
              <a:defRPr sz="2337" kern="1200">
                <a:solidFill>
                  <a:schemeClr val="tx1"/>
                </a:solidFill>
                <a:latin typeface="+mn-lt"/>
                <a:ea typeface="+mn-ea"/>
                <a:cs typeface="+mn-cs"/>
              </a:defRPr>
            </a:lvl8pPr>
            <a:lvl9pPr marL="5046125" indent="-296831" algn="l" defTabSz="1187323" rtl="0" eaLnBrk="1" latinLnBrk="0" hangingPunct="1">
              <a:lnSpc>
                <a:spcPct val="90000"/>
              </a:lnSpc>
              <a:spcBef>
                <a:spcPts val="650"/>
              </a:spcBef>
              <a:buFont typeface="Arial" panose="020B0604020202020204" pitchFamily="34" charset="0"/>
              <a:buChar char="•"/>
              <a:defRPr sz="2337" kern="1200">
                <a:solidFill>
                  <a:schemeClr val="tx1"/>
                </a:solidFill>
                <a:latin typeface="+mn-lt"/>
                <a:ea typeface="+mn-ea"/>
                <a:cs typeface="+mn-cs"/>
              </a:defRPr>
            </a:lvl9pPr>
          </a:lstStyle>
          <a:p>
            <a:pPr fontAlgn="auto">
              <a:spcBef>
                <a:spcPts val="1200"/>
              </a:spcBef>
              <a:spcAft>
                <a:spcPts val="0"/>
              </a:spcAft>
            </a:pPr>
            <a:r>
              <a:rPr lang="en-US" sz="1400">
                <a:latin typeface="Arial" panose="020B0604020202020204" pitchFamily="34" charset="0"/>
              </a:rPr>
              <a:t>General frame format (other than Fragment &amp; Extended):</a:t>
            </a:r>
          </a:p>
          <a:p>
            <a:pPr fontAlgn="auto">
              <a:spcBef>
                <a:spcPts val="1200"/>
              </a:spcBef>
              <a:spcAft>
                <a:spcPts val="0"/>
              </a:spcAft>
            </a:pPr>
            <a:endParaRPr lang="en-US" sz="1100">
              <a:latin typeface="Arial" panose="020B0604020202020204" pitchFamily="34" charset="0"/>
            </a:endParaRPr>
          </a:p>
          <a:p>
            <a:pPr marL="355268" indent="-342900" fontAlgn="auto">
              <a:spcBef>
                <a:spcPts val="1200"/>
              </a:spcBef>
              <a:spcAft>
                <a:spcPts val="0"/>
              </a:spcAft>
              <a:buFont typeface="+mj-lt"/>
              <a:buAutoNum type="arabicPeriod"/>
            </a:pPr>
            <a:endParaRPr lang="en-US" sz="1100" dirty="0">
              <a:latin typeface="Arial" panose="020B0604020202020204" pitchFamily="34" charset="0"/>
            </a:endParaRPr>
          </a:p>
        </p:txBody>
      </p:sp>
      <p:sp>
        <p:nvSpPr>
          <p:cNvPr id="10" name="Subtitle 1">
            <a:extLst>
              <a:ext uri="{FF2B5EF4-FFF2-40B4-BE49-F238E27FC236}">
                <a16:creationId xmlns:a16="http://schemas.microsoft.com/office/drawing/2014/main" id="{9C3E2A3C-BCFF-4ED7-A901-DF6F96C30FB6}"/>
              </a:ext>
            </a:extLst>
          </p:cNvPr>
          <p:cNvSpPr txBox="1">
            <a:spLocks/>
          </p:cNvSpPr>
          <p:nvPr/>
        </p:nvSpPr>
        <p:spPr>
          <a:xfrm>
            <a:off x="728891" y="636202"/>
            <a:ext cx="7524527" cy="543564"/>
          </a:xfrm>
          <a:prstGeom prst="rect">
            <a:avLst/>
          </a:prstGeom>
        </p:spPr>
        <p:txBody>
          <a:bodyPr lIns="0" tIns="0" rIns="0" bIns="0" anchor="t">
            <a:noAutofit/>
          </a:bodyPr>
          <a:lstStyle>
            <a:lvl1pPr marL="0" indent="0" algn="l" defTabSz="1187798" rtl="0" eaLnBrk="1" latinLnBrk="0" hangingPunct="1">
              <a:lnSpc>
                <a:spcPts val="3430"/>
              </a:lnSpc>
              <a:spcBef>
                <a:spcPts val="0"/>
              </a:spcBef>
              <a:buFont typeface="Arial" panose="020B0604020202020204" pitchFamily="34" charset="0"/>
              <a:buNone/>
              <a:defRPr sz="3200" kern="1200" baseline="0">
                <a:solidFill>
                  <a:schemeClr val="tx1"/>
                </a:solidFill>
                <a:latin typeface="Microsoft YaHei" panose="020B0503020204020204" pitchFamily="34" charset="-122"/>
                <a:ea typeface="Microsoft YaHei" panose="020B0503020204020204" pitchFamily="34" charset="-122"/>
                <a:cs typeface="+mn-cs"/>
              </a:defRPr>
            </a:lvl1pPr>
            <a:lvl2pPr marL="593900" indent="0" algn="ctr" defTabSz="1187798" rtl="0" eaLnBrk="1" latinLnBrk="0" hangingPunct="1">
              <a:lnSpc>
                <a:spcPct val="90000"/>
              </a:lnSpc>
              <a:spcBef>
                <a:spcPts val="650"/>
              </a:spcBef>
              <a:buFont typeface="Arial" panose="020B0604020202020204" pitchFamily="34" charset="0"/>
              <a:buNone/>
              <a:defRPr sz="2598" kern="1200">
                <a:solidFill>
                  <a:schemeClr val="tx1"/>
                </a:solidFill>
                <a:latin typeface="+mn-lt"/>
                <a:ea typeface="+mn-ea"/>
                <a:cs typeface="+mn-cs"/>
              </a:defRPr>
            </a:lvl2pPr>
            <a:lvl3pPr marL="1187798" indent="0" algn="ctr" defTabSz="1187798" rtl="0" eaLnBrk="1" latinLnBrk="0" hangingPunct="1">
              <a:lnSpc>
                <a:spcPct val="90000"/>
              </a:lnSpc>
              <a:spcBef>
                <a:spcPts val="650"/>
              </a:spcBef>
              <a:buFont typeface="Arial" panose="020B0604020202020204" pitchFamily="34" charset="0"/>
              <a:buNone/>
              <a:defRPr sz="2338" kern="1200">
                <a:solidFill>
                  <a:schemeClr val="tx1"/>
                </a:solidFill>
                <a:latin typeface="+mn-lt"/>
                <a:ea typeface="+mn-ea"/>
                <a:cs typeface="+mn-cs"/>
              </a:defRPr>
            </a:lvl3pPr>
            <a:lvl4pPr marL="1781699" indent="0" algn="ctr" defTabSz="1187798" rtl="0" eaLnBrk="1" latinLnBrk="0" hangingPunct="1">
              <a:lnSpc>
                <a:spcPct val="90000"/>
              </a:lnSpc>
              <a:spcBef>
                <a:spcPts val="650"/>
              </a:spcBef>
              <a:buFont typeface="Arial" panose="020B0604020202020204" pitchFamily="34" charset="0"/>
              <a:buNone/>
              <a:defRPr sz="2079" kern="1200">
                <a:solidFill>
                  <a:schemeClr val="tx1"/>
                </a:solidFill>
                <a:latin typeface="+mn-lt"/>
                <a:ea typeface="+mn-ea"/>
                <a:cs typeface="+mn-cs"/>
              </a:defRPr>
            </a:lvl4pPr>
            <a:lvl5pPr marL="2375598" indent="0" algn="ctr" defTabSz="1187798" rtl="0" eaLnBrk="1" latinLnBrk="0" hangingPunct="1">
              <a:lnSpc>
                <a:spcPct val="90000"/>
              </a:lnSpc>
              <a:spcBef>
                <a:spcPts val="650"/>
              </a:spcBef>
              <a:buFont typeface="Arial" panose="020B0604020202020204" pitchFamily="34" charset="0"/>
              <a:buNone/>
              <a:defRPr sz="2079" kern="1200">
                <a:solidFill>
                  <a:schemeClr val="tx1"/>
                </a:solidFill>
                <a:latin typeface="+mn-lt"/>
                <a:ea typeface="+mn-ea"/>
                <a:cs typeface="+mn-cs"/>
              </a:defRPr>
            </a:lvl5pPr>
            <a:lvl6pPr marL="2969497" indent="0" algn="ctr" defTabSz="1187798" rtl="0" eaLnBrk="1" latinLnBrk="0" hangingPunct="1">
              <a:lnSpc>
                <a:spcPct val="90000"/>
              </a:lnSpc>
              <a:spcBef>
                <a:spcPts val="650"/>
              </a:spcBef>
              <a:buFont typeface="Arial" panose="020B0604020202020204" pitchFamily="34" charset="0"/>
              <a:buNone/>
              <a:defRPr sz="2079" kern="1200">
                <a:solidFill>
                  <a:schemeClr val="tx1"/>
                </a:solidFill>
                <a:latin typeface="+mn-lt"/>
                <a:ea typeface="+mn-ea"/>
                <a:cs typeface="+mn-cs"/>
              </a:defRPr>
            </a:lvl6pPr>
            <a:lvl7pPr marL="3563396" indent="0" algn="ctr" defTabSz="1187798" rtl="0" eaLnBrk="1" latinLnBrk="0" hangingPunct="1">
              <a:lnSpc>
                <a:spcPct val="90000"/>
              </a:lnSpc>
              <a:spcBef>
                <a:spcPts val="650"/>
              </a:spcBef>
              <a:buFont typeface="Arial" panose="020B0604020202020204" pitchFamily="34" charset="0"/>
              <a:buNone/>
              <a:defRPr sz="2079" kern="1200">
                <a:solidFill>
                  <a:schemeClr val="tx1"/>
                </a:solidFill>
                <a:latin typeface="+mn-lt"/>
                <a:ea typeface="+mn-ea"/>
                <a:cs typeface="+mn-cs"/>
              </a:defRPr>
            </a:lvl7pPr>
            <a:lvl8pPr marL="4157297" indent="0" algn="ctr" defTabSz="1187798" rtl="0" eaLnBrk="1" latinLnBrk="0" hangingPunct="1">
              <a:lnSpc>
                <a:spcPct val="90000"/>
              </a:lnSpc>
              <a:spcBef>
                <a:spcPts val="650"/>
              </a:spcBef>
              <a:buFont typeface="Arial" panose="020B0604020202020204" pitchFamily="34" charset="0"/>
              <a:buNone/>
              <a:defRPr sz="2079" kern="1200">
                <a:solidFill>
                  <a:schemeClr val="tx1"/>
                </a:solidFill>
                <a:latin typeface="+mn-lt"/>
                <a:ea typeface="+mn-ea"/>
                <a:cs typeface="+mn-cs"/>
              </a:defRPr>
            </a:lvl8pPr>
            <a:lvl9pPr marL="4751195" indent="0" algn="ctr" defTabSz="1187798" rtl="0" eaLnBrk="1" latinLnBrk="0" hangingPunct="1">
              <a:lnSpc>
                <a:spcPct val="90000"/>
              </a:lnSpc>
              <a:spcBef>
                <a:spcPts val="650"/>
              </a:spcBef>
              <a:buFont typeface="Arial" panose="020B0604020202020204" pitchFamily="34" charset="0"/>
              <a:buNone/>
              <a:defRPr sz="2079" kern="1200">
                <a:solidFill>
                  <a:schemeClr val="tx1"/>
                </a:solidFill>
                <a:latin typeface="+mn-lt"/>
                <a:ea typeface="+mn-ea"/>
                <a:cs typeface="+mn-cs"/>
              </a:defRPr>
            </a:lvl9pPr>
          </a:lstStyle>
          <a:p>
            <a:pPr fontAlgn="auto">
              <a:spcAft>
                <a:spcPts val="0"/>
              </a:spcAft>
              <a:defRPr/>
            </a:pPr>
            <a:r>
              <a:rPr lang="en-US" altLang="zh-CN" sz="2800" dirty="0">
                <a:solidFill>
                  <a:srgbClr val="1D1D1A"/>
                </a:solidFill>
                <a:latin typeface="Arial" panose="020B0604020202020204" pitchFamily="34" charset="0"/>
              </a:rPr>
              <a:t>Background: 802.15.4 frame formats</a:t>
            </a:r>
            <a:endParaRPr lang="en-US" sz="2800" b="1" dirty="0">
              <a:solidFill>
                <a:srgbClr val="C00000"/>
              </a:solidFill>
              <a:latin typeface="Arial" panose="020B0604020202020204" pitchFamily="34" charset="0"/>
            </a:endParaRPr>
          </a:p>
        </p:txBody>
      </p:sp>
      <p:pic>
        <p:nvPicPr>
          <p:cNvPr id="11" name="Picture 10">
            <a:extLst>
              <a:ext uri="{FF2B5EF4-FFF2-40B4-BE49-F238E27FC236}">
                <a16:creationId xmlns:a16="http://schemas.microsoft.com/office/drawing/2014/main" id="{B1B0D106-4F38-47F0-9C31-A186FCAB0828}"/>
              </a:ext>
            </a:extLst>
          </p:cNvPr>
          <p:cNvPicPr>
            <a:picLocks noChangeAspect="1"/>
          </p:cNvPicPr>
          <p:nvPr/>
        </p:nvPicPr>
        <p:blipFill>
          <a:blip r:embed="rId4"/>
          <a:stretch>
            <a:fillRect/>
          </a:stretch>
        </p:blipFill>
        <p:spPr>
          <a:xfrm>
            <a:off x="215685" y="1354955"/>
            <a:ext cx="4168159" cy="1258502"/>
          </a:xfrm>
          <a:prstGeom prst="rect">
            <a:avLst/>
          </a:prstGeom>
        </p:spPr>
      </p:pic>
      <p:cxnSp>
        <p:nvCxnSpPr>
          <p:cNvPr id="12" name="Straight Arrow Connector 11">
            <a:extLst>
              <a:ext uri="{FF2B5EF4-FFF2-40B4-BE49-F238E27FC236}">
                <a16:creationId xmlns:a16="http://schemas.microsoft.com/office/drawing/2014/main" id="{211C4880-442B-4B0F-BA1E-AD11BADC3C4A}"/>
              </a:ext>
            </a:extLst>
          </p:cNvPr>
          <p:cNvCxnSpPr>
            <a:cxnSpLocks/>
          </p:cNvCxnSpPr>
          <p:nvPr/>
        </p:nvCxnSpPr>
        <p:spPr>
          <a:xfrm flipH="1">
            <a:off x="3144451" y="4085890"/>
            <a:ext cx="2242770" cy="1307207"/>
          </a:xfrm>
          <a:prstGeom prst="straightConnector1">
            <a:avLst/>
          </a:prstGeom>
          <a:noFill/>
          <a:ln w="6350" cap="flat" cmpd="sng" algn="ctr">
            <a:solidFill>
              <a:srgbClr val="C7000A"/>
            </a:solidFill>
            <a:prstDash val="solid"/>
            <a:miter lim="800000"/>
            <a:tailEnd type="triangle"/>
          </a:ln>
          <a:effectLst/>
        </p:spPr>
      </p:cxnSp>
      <p:pic>
        <p:nvPicPr>
          <p:cNvPr id="14" name="Picture 13">
            <a:extLst>
              <a:ext uri="{FF2B5EF4-FFF2-40B4-BE49-F238E27FC236}">
                <a16:creationId xmlns:a16="http://schemas.microsoft.com/office/drawing/2014/main" id="{097556C9-CA97-465E-8406-D27F63DC76C7}"/>
              </a:ext>
            </a:extLst>
          </p:cNvPr>
          <p:cNvPicPr>
            <a:picLocks noChangeAspect="1"/>
          </p:cNvPicPr>
          <p:nvPr/>
        </p:nvPicPr>
        <p:blipFill>
          <a:blip r:embed="rId5"/>
          <a:stretch>
            <a:fillRect/>
          </a:stretch>
        </p:blipFill>
        <p:spPr>
          <a:xfrm>
            <a:off x="149056" y="2708920"/>
            <a:ext cx="2550736" cy="946607"/>
          </a:xfrm>
          <a:prstGeom prst="rect">
            <a:avLst/>
          </a:prstGeom>
        </p:spPr>
      </p:pic>
      <p:cxnSp>
        <p:nvCxnSpPr>
          <p:cNvPr id="15" name="Straight Arrow Connector 14">
            <a:extLst>
              <a:ext uri="{FF2B5EF4-FFF2-40B4-BE49-F238E27FC236}">
                <a16:creationId xmlns:a16="http://schemas.microsoft.com/office/drawing/2014/main" id="{B4E54F46-18AD-48CC-BA78-390BC5F24C4A}"/>
              </a:ext>
            </a:extLst>
          </p:cNvPr>
          <p:cNvCxnSpPr>
            <a:cxnSpLocks/>
          </p:cNvCxnSpPr>
          <p:nvPr/>
        </p:nvCxnSpPr>
        <p:spPr>
          <a:xfrm flipH="1" flipV="1">
            <a:off x="3171057" y="3599683"/>
            <a:ext cx="2046186" cy="185137"/>
          </a:xfrm>
          <a:prstGeom prst="straightConnector1">
            <a:avLst/>
          </a:prstGeom>
          <a:noFill/>
          <a:ln w="6350" cap="flat" cmpd="sng" algn="ctr">
            <a:solidFill>
              <a:srgbClr val="C7000A"/>
            </a:solidFill>
            <a:prstDash val="solid"/>
            <a:miter lim="800000"/>
            <a:tailEnd type="triangle"/>
          </a:ln>
          <a:effectLst/>
        </p:spPr>
      </p:cxnSp>
      <p:pic>
        <p:nvPicPr>
          <p:cNvPr id="16" name="Picture 15">
            <a:extLst>
              <a:ext uri="{FF2B5EF4-FFF2-40B4-BE49-F238E27FC236}">
                <a16:creationId xmlns:a16="http://schemas.microsoft.com/office/drawing/2014/main" id="{7E139036-F964-47F3-B8D4-1124560D0660}"/>
              </a:ext>
            </a:extLst>
          </p:cNvPr>
          <p:cNvPicPr>
            <a:picLocks noChangeAspect="1"/>
          </p:cNvPicPr>
          <p:nvPr/>
        </p:nvPicPr>
        <p:blipFill>
          <a:blip r:embed="rId6"/>
          <a:stretch>
            <a:fillRect/>
          </a:stretch>
        </p:blipFill>
        <p:spPr>
          <a:xfrm>
            <a:off x="184539" y="3789040"/>
            <a:ext cx="2731270" cy="794551"/>
          </a:xfrm>
          <a:prstGeom prst="rect">
            <a:avLst/>
          </a:prstGeom>
        </p:spPr>
      </p:pic>
      <p:sp>
        <p:nvSpPr>
          <p:cNvPr id="18" name="Right Brace 17">
            <a:extLst>
              <a:ext uri="{FF2B5EF4-FFF2-40B4-BE49-F238E27FC236}">
                <a16:creationId xmlns:a16="http://schemas.microsoft.com/office/drawing/2014/main" id="{8B3A4D67-361A-428F-B710-453A47C812D0}"/>
              </a:ext>
            </a:extLst>
          </p:cNvPr>
          <p:cNvSpPr/>
          <p:nvPr/>
        </p:nvSpPr>
        <p:spPr>
          <a:xfrm>
            <a:off x="2915816" y="2708920"/>
            <a:ext cx="147684" cy="1781524"/>
          </a:xfrm>
          <a:prstGeom prst="rightBrace">
            <a:avLst/>
          </a:prstGeom>
          <a:noFill/>
          <a:ln w="6350" cap="flat" cmpd="sng" algn="ctr">
            <a:solidFill>
              <a:srgbClr val="C7000A"/>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SG" sz="2000" b="0" i="0" u="none" strike="noStrike" kern="0" cap="none" spc="0" normalizeH="0" baseline="0" noProof="0">
              <a:ln>
                <a:noFill/>
              </a:ln>
              <a:solidFill>
                <a:srgbClr val="1D1D1A"/>
              </a:solidFill>
              <a:effectLst/>
              <a:uLnTx/>
              <a:uFillTx/>
              <a:latin typeface="Calibri" panose="020F0502020204030204"/>
              <a:ea typeface="+mn-ea"/>
              <a:cs typeface="+mn-cs"/>
            </a:endParaRPr>
          </a:p>
        </p:txBody>
      </p:sp>
      <p:pic>
        <p:nvPicPr>
          <p:cNvPr id="19" name="Picture 18">
            <a:extLst>
              <a:ext uri="{FF2B5EF4-FFF2-40B4-BE49-F238E27FC236}">
                <a16:creationId xmlns:a16="http://schemas.microsoft.com/office/drawing/2014/main" id="{5C354CE6-D204-4051-AE9E-F5BEBB4168C9}"/>
              </a:ext>
            </a:extLst>
          </p:cNvPr>
          <p:cNvPicPr>
            <a:picLocks noChangeAspect="1"/>
          </p:cNvPicPr>
          <p:nvPr/>
        </p:nvPicPr>
        <p:blipFill>
          <a:blip r:embed="rId7"/>
          <a:stretch>
            <a:fillRect/>
          </a:stretch>
        </p:blipFill>
        <p:spPr>
          <a:xfrm>
            <a:off x="5278185" y="4509120"/>
            <a:ext cx="3606552" cy="1116006"/>
          </a:xfrm>
          <a:prstGeom prst="rect">
            <a:avLst/>
          </a:prstGeom>
        </p:spPr>
      </p:pic>
      <p:pic>
        <p:nvPicPr>
          <p:cNvPr id="20" name="Picture 19">
            <a:extLst>
              <a:ext uri="{FF2B5EF4-FFF2-40B4-BE49-F238E27FC236}">
                <a16:creationId xmlns:a16="http://schemas.microsoft.com/office/drawing/2014/main" id="{E20331EB-DBAF-4B1E-902A-B759A2C413DB}"/>
              </a:ext>
            </a:extLst>
          </p:cNvPr>
          <p:cNvPicPr>
            <a:picLocks noChangeAspect="1"/>
          </p:cNvPicPr>
          <p:nvPr/>
        </p:nvPicPr>
        <p:blipFill>
          <a:blip r:embed="rId8"/>
          <a:stretch>
            <a:fillRect/>
          </a:stretch>
        </p:blipFill>
        <p:spPr>
          <a:xfrm>
            <a:off x="106718" y="4653136"/>
            <a:ext cx="2593074" cy="816996"/>
          </a:xfrm>
          <a:prstGeom prst="rect">
            <a:avLst/>
          </a:prstGeom>
        </p:spPr>
      </p:pic>
      <p:cxnSp>
        <p:nvCxnSpPr>
          <p:cNvPr id="21" name="Straight Arrow Connector 20">
            <a:extLst>
              <a:ext uri="{FF2B5EF4-FFF2-40B4-BE49-F238E27FC236}">
                <a16:creationId xmlns:a16="http://schemas.microsoft.com/office/drawing/2014/main" id="{2F675066-50B2-4DC3-B3C5-FF32A47E779E}"/>
              </a:ext>
            </a:extLst>
          </p:cNvPr>
          <p:cNvCxnSpPr>
            <a:cxnSpLocks/>
          </p:cNvCxnSpPr>
          <p:nvPr/>
        </p:nvCxnSpPr>
        <p:spPr>
          <a:xfrm>
            <a:off x="335360" y="4221088"/>
            <a:ext cx="1" cy="459988"/>
          </a:xfrm>
          <a:prstGeom prst="straightConnector1">
            <a:avLst/>
          </a:prstGeom>
          <a:noFill/>
          <a:ln w="6350" cap="flat" cmpd="sng" algn="ctr">
            <a:solidFill>
              <a:srgbClr val="C7000A"/>
            </a:solidFill>
            <a:prstDash val="solid"/>
            <a:miter lim="800000"/>
            <a:tailEnd type="triangle"/>
          </a:ln>
          <a:effectLst/>
        </p:spPr>
      </p:cxnSp>
      <p:pic>
        <p:nvPicPr>
          <p:cNvPr id="17" name="Picture 16">
            <a:extLst>
              <a:ext uri="{FF2B5EF4-FFF2-40B4-BE49-F238E27FC236}">
                <a16:creationId xmlns:a16="http://schemas.microsoft.com/office/drawing/2014/main" id="{25ED64B0-6004-4BC8-988B-4BD8712A2A88}"/>
              </a:ext>
            </a:extLst>
          </p:cNvPr>
          <p:cNvPicPr>
            <a:picLocks noChangeAspect="1"/>
          </p:cNvPicPr>
          <p:nvPr/>
        </p:nvPicPr>
        <p:blipFill>
          <a:blip r:embed="rId9"/>
          <a:stretch>
            <a:fillRect/>
          </a:stretch>
        </p:blipFill>
        <p:spPr>
          <a:xfrm>
            <a:off x="2105055" y="5563404"/>
            <a:ext cx="3327236" cy="817924"/>
          </a:xfrm>
          <a:prstGeom prst="rect">
            <a:avLst/>
          </a:prstGeom>
        </p:spPr>
      </p:pic>
    </p:spTree>
    <p:extLst>
      <p:ext uri="{BB962C8B-B14F-4D97-AF65-F5344CB8AC3E}">
        <p14:creationId xmlns:p14="http://schemas.microsoft.com/office/powerpoint/2010/main" val="26095934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dirty="0">
                <a:latin typeface="+mj-lt"/>
              </a:rPr>
              <a:t>Slide </a:t>
            </a:r>
            <a:fld id="{CEC4BC45-39E3-4AF4-A985-1621094AE46F}" type="slidenum">
              <a:rPr lang="en-US" altLang="en-US">
                <a:latin typeface="+mj-lt"/>
              </a:rPr>
              <a:pPr/>
              <a:t>5</a:t>
            </a:fld>
            <a:endParaRPr lang="en-US" altLang="en-US" dirty="0">
              <a:latin typeface="+mj-lt"/>
            </a:endParaRPr>
          </a:p>
        </p:txBody>
      </p:sp>
      <p:sp>
        <p:nvSpPr>
          <p:cNvPr id="8" name="Footer Placeholder 2"/>
          <p:cNvSpPr>
            <a:spLocks noGrp="1"/>
          </p:cNvSpPr>
          <p:nvPr>
            <p:ph type="ftr" sz="quarter" idx="11"/>
          </p:nvPr>
        </p:nvSpPr>
        <p:spPr>
          <a:xfrm>
            <a:off x="5004048" y="6475413"/>
            <a:ext cx="3606552" cy="184666"/>
          </a:xfrm>
        </p:spPr>
        <p:txBody>
          <a:bodyPr/>
          <a:lstStyle/>
          <a:p>
            <a:r>
              <a:rPr lang="en-US" altLang="en-US" dirty="0"/>
              <a:t>Rojan Chitrakar, et al</a:t>
            </a:r>
          </a:p>
        </p:txBody>
      </p:sp>
      <p:sp>
        <p:nvSpPr>
          <p:cNvPr id="2" name="日期占位符 1"/>
          <p:cNvSpPr>
            <a:spLocks noGrp="1"/>
          </p:cNvSpPr>
          <p:nvPr>
            <p:ph type="dt" sz="half" idx="10"/>
          </p:nvPr>
        </p:nvSpPr>
        <p:spPr/>
        <p:txBody>
          <a:bodyPr/>
          <a:lstStyle/>
          <a:p>
            <a:r>
              <a:rPr lang="en-US" altLang="zh-CN" dirty="0"/>
              <a:t>July 2023</a:t>
            </a:r>
            <a:endParaRPr lang="en-US" altLang="en-US" dirty="0"/>
          </a:p>
        </p:txBody>
      </p:sp>
      <p:sp>
        <p:nvSpPr>
          <p:cNvPr id="17" name="Subtitle 1">
            <a:extLst>
              <a:ext uri="{FF2B5EF4-FFF2-40B4-BE49-F238E27FC236}">
                <a16:creationId xmlns:a16="http://schemas.microsoft.com/office/drawing/2014/main" id="{1D7E6D34-FDE3-4AA0-BEF8-864ACC68AC29}"/>
              </a:ext>
            </a:extLst>
          </p:cNvPr>
          <p:cNvSpPr txBox="1">
            <a:spLocks/>
          </p:cNvSpPr>
          <p:nvPr/>
        </p:nvSpPr>
        <p:spPr>
          <a:xfrm>
            <a:off x="200027" y="670947"/>
            <a:ext cx="8317647" cy="543564"/>
          </a:xfrm>
          <a:prstGeom prst="rect">
            <a:avLst/>
          </a:prstGeom>
        </p:spPr>
        <p:txBody>
          <a:bodyPr lIns="0" tIns="0" rIns="0" bIns="0" anchor="t">
            <a:noAutofit/>
          </a:bodyPr>
          <a:lstStyle>
            <a:lvl1pPr marL="0" indent="0" algn="l" defTabSz="1187798" rtl="0" eaLnBrk="1" latinLnBrk="0" hangingPunct="1">
              <a:lnSpc>
                <a:spcPts val="3430"/>
              </a:lnSpc>
              <a:spcBef>
                <a:spcPts val="0"/>
              </a:spcBef>
              <a:buFont typeface="Arial" panose="020B0604020202020204" pitchFamily="34" charset="0"/>
              <a:buNone/>
              <a:defRPr sz="3200" kern="1200" baseline="0">
                <a:solidFill>
                  <a:schemeClr val="tx1"/>
                </a:solidFill>
                <a:latin typeface="Microsoft YaHei" panose="020B0503020204020204" pitchFamily="34" charset="-122"/>
                <a:ea typeface="Microsoft YaHei" panose="020B0503020204020204" pitchFamily="34" charset="-122"/>
                <a:cs typeface="+mn-cs"/>
              </a:defRPr>
            </a:lvl1pPr>
            <a:lvl2pPr marL="593900" indent="0" algn="ctr" defTabSz="1187798" rtl="0" eaLnBrk="1" latinLnBrk="0" hangingPunct="1">
              <a:lnSpc>
                <a:spcPct val="90000"/>
              </a:lnSpc>
              <a:spcBef>
                <a:spcPts val="650"/>
              </a:spcBef>
              <a:buFont typeface="Arial" panose="020B0604020202020204" pitchFamily="34" charset="0"/>
              <a:buNone/>
              <a:defRPr sz="2598" kern="1200">
                <a:solidFill>
                  <a:schemeClr val="tx1"/>
                </a:solidFill>
                <a:latin typeface="+mn-lt"/>
                <a:ea typeface="+mn-ea"/>
                <a:cs typeface="+mn-cs"/>
              </a:defRPr>
            </a:lvl2pPr>
            <a:lvl3pPr marL="1187798" indent="0" algn="ctr" defTabSz="1187798" rtl="0" eaLnBrk="1" latinLnBrk="0" hangingPunct="1">
              <a:lnSpc>
                <a:spcPct val="90000"/>
              </a:lnSpc>
              <a:spcBef>
                <a:spcPts val="650"/>
              </a:spcBef>
              <a:buFont typeface="Arial" panose="020B0604020202020204" pitchFamily="34" charset="0"/>
              <a:buNone/>
              <a:defRPr sz="2338" kern="1200">
                <a:solidFill>
                  <a:schemeClr val="tx1"/>
                </a:solidFill>
                <a:latin typeface="+mn-lt"/>
                <a:ea typeface="+mn-ea"/>
                <a:cs typeface="+mn-cs"/>
              </a:defRPr>
            </a:lvl3pPr>
            <a:lvl4pPr marL="1781699" indent="0" algn="ctr" defTabSz="1187798" rtl="0" eaLnBrk="1" latinLnBrk="0" hangingPunct="1">
              <a:lnSpc>
                <a:spcPct val="90000"/>
              </a:lnSpc>
              <a:spcBef>
                <a:spcPts val="650"/>
              </a:spcBef>
              <a:buFont typeface="Arial" panose="020B0604020202020204" pitchFamily="34" charset="0"/>
              <a:buNone/>
              <a:defRPr sz="2079" kern="1200">
                <a:solidFill>
                  <a:schemeClr val="tx1"/>
                </a:solidFill>
                <a:latin typeface="+mn-lt"/>
                <a:ea typeface="+mn-ea"/>
                <a:cs typeface="+mn-cs"/>
              </a:defRPr>
            </a:lvl4pPr>
            <a:lvl5pPr marL="2375598" indent="0" algn="ctr" defTabSz="1187798" rtl="0" eaLnBrk="1" latinLnBrk="0" hangingPunct="1">
              <a:lnSpc>
                <a:spcPct val="90000"/>
              </a:lnSpc>
              <a:spcBef>
                <a:spcPts val="650"/>
              </a:spcBef>
              <a:buFont typeface="Arial" panose="020B0604020202020204" pitchFamily="34" charset="0"/>
              <a:buNone/>
              <a:defRPr sz="2079" kern="1200">
                <a:solidFill>
                  <a:schemeClr val="tx1"/>
                </a:solidFill>
                <a:latin typeface="+mn-lt"/>
                <a:ea typeface="+mn-ea"/>
                <a:cs typeface="+mn-cs"/>
              </a:defRPr>
            </a:lvl5pPr>
            <a:lvl6pPr marL="2969497" indent="0" algn="ctr" defTabSz="1187798" rtl="0" eaLnBrk="1" latinLnBrk="0" hangingPunct="1">
              <a:lnSpc>
                <a:spcPct val="90000"/>
              </a:lnSpc>
              <a:spcBef>
                <a:spcPts val="650"/>
              </a:spcBef>
              <a:buFont typeface="Arial" panose="020B0604020202020204" pitchFamily="34" charset="0"/>
              <a:buNone/>
              <a:defRPr sz="2079" kern="1200">
                <a:solidFill>
                  <a:schemeClr val="tx1"/>
                </a:solidFill>
                <a:latin typeface="+mn-lt"/>
                <a:ea typeface="+mn-ea"/>
                <a:cs typeface="+mn-cs"/>
              </a:defRPr>
            </a:lvl6pPr>
            <a:lvl7pPr marL="3563396" indent="0" algn="ctr" defTabSz="1187798" rtl="0" eaLnBrk="1" latinLnBrk="0" hangingPunct="1">
              <a:lnSpc>
                <a:spcPct val="90000"/>
              </a:lnSpc>
              <a:spcBef>
                <a:spcPts val="650"/>
              </a:spcBef>
              <a:buFont typeface="Arial" panose="020B0604020202020204" pitchFamily="34" charset="0"/>
              <a:buNone/>
              <a:defRPr sz="2079" kern="1200">
                <a:solidFill>
                  <a:schemeClr val="tx1"/>
                </a:solidFill>
                <a:latin typeface="+mn-lt"/>
                <a:ea typeface="+mn-ea"/>
                <a:cs typeface="+mn-cs"/>
              </a:defRPr>
            </a:lvl7pPr>
            <a:lvl8pPr marL="4157297" indent="0" algn="ctr" defTabSz="1187798" rtl="0" eaLnBrk="1" latinLnBrk="0" hangingPunct="1">
              <a:lnSpc>
                <a:spcPct val="90000"/>
              </a:lnSpc>
              <a:spcBef>
                <a:spcPts val="650"/>
              </a:spcBef>
              <a:buFont typeface="Arial" panose="020B0604020202020204" pitchFamily="34" charset="0"/>
              <a:buNone/>
              <a:defRPr sz="2079" kern="1200">
                <a:solidFill>
                  <a:schemeClr val="tx1"/>
                </a:solidFill>
                <a:latin typeface="+mn-lt"/>
                <a:ea typeface="+mn-ea"/>
                <a:cs typeface="+mn-cs"/>
              </a:defRPr>
            </a:lvl8pPr>
            <a:lvl9pPr marL="4751195" indent="0" algn="ctr" defTabSz="1187798" rtl="0" eaLnBrk="1" latinLnBrk="0" hangingPunct="1">
              <a:lnSpc>
                <a:spcPct val="90000"/>
              </a:lnSpc>
              <a:spcBef>
                <a:spcPts val="650"/>
              </a:spcBef>
              <a:buFont typeface="Arial" panose="020B0604020202020204" pitchFamily="34" charset="0"/>
              <a:buNone/>
              <a:defRPr sz="2079" kern="1200">
                <a:solidFill>
                  <a:schemeClr val="tx1"/>
                </a:solidFill>
                <a:latin typeface="+mn-lt"/>
                <a:ea typeface="+mn-ea"/>
                <a:cs typeface="+mn-cs"/>
              </a:defRPr>
            </a:lvl9pPr>
          </a:lstStyle>
          <a:p>
            <a:pPr fontAlgn="auto">
              <a:spcAft>
                <a:spcPts val="0"/>
              </a:spcAft>
            </a:pPr>
            <a:r>
              <a:rPr lang="en-US" altLang="zh-CN" sz="2400" dirty="0">
                <a:solidFill>
                  <a:srgbClr val="1D1D1A"/>
                </a:solidFill>
                <a:latin typeface="Arial" panose="020B0604020202020204" pitchFamily="34" charset="0"/>
              </a:rPr>
              <a:t>Background: NB Acquisition Packet (AP)</a:t>
            </a:r>
            <a:endParaRPr lang="en-US" sz="2400" b="1" dirty="0">
              <a:solidFill>
                <a:srgbClr val="C00000"/>
              </a:solidFill>
              <a:latin typeface="Arial" panose="020B0604020202020204" pitchFamily="34" charset="0"/>
            </a:endParaRPr>
          </a:p>
        </p:txBody>
      </p:sp>
      <p:sp>
        <p:nvSpPr>
          <p:cNvPr id="18" name="TextBox 17">
            <a:extLst>
              <a:ext uri="{FF2B5EF4-FFF2-40B4-BE49-F238E27FC236}">
                <a16:creationId xmlns:a16="http://schemas.microsoft.com/office/drawing/2014/main" id="{AF9DDFE8-7008-4A37-A8EF-A86EFADF7E54}"/>
              </a:ext>
            </a:extLst>
          </p:cNvPr>
          <p:cNvSpPr txBox="1"/>
          <p:nvPr/>
        </p:nvSpPr>
        <p:spPr>
          <a:xfrm>
            <a:off x="141490" y="6045468"/>
            <a:ext cx="5437707" cy="461665"/>
          </a:xfrm>
          <a:prstGeom prst="rect">
            <a:avLst/>
          </a:prstGeom>
          <a:noFill/>
        </p:spPr>
        <p:txBody>
          <a:bodyPr vert="horz" wrap="none" rtlCol="0">
            <a:spAutoFit/>
          </a:bodyPr>
          <a:lstStyle/>
          <a:p>
            <a:pPr>
              <a:lnSpc>
                <a:spcPts val="3440"/>
              </a:lnSpc>
            </a:pPr>
            <a:r>
              <a:rPr lang="en-US" sz="1400" dirty="0">
                <a:solidFill>
                  <a:srgbClr val="1D1D1A"/>
                </a:solidFill>
                <a:latin typeface="Arial" panose="020B0604020202020204" pitchFamily="34" charset="0"/>
                <a:ea typeface="宋体" panose="02010600030101010101" pitchFamily="2" charset="-122"/>
              </a:rPr>
              <a:t>[3] 15-22/0573r1, Follow-up on UWB Channel Usage Coordination</a:t>
            </a:r>
            <a:endParaRPr lang="en-SG" sz="1400" dirty="0">
              <a:solidFill>
                <a:srgbClr val="1D1D1A"/>
              </a:solidFill>
              <a:latin typeface="Microsoft YaHei" panose="020B0503020204020204" pitchFamily="34" charset="-122"/>
              <a:ea typeface="Microsoft YaHei" panose="020B0503020204020204" pitchFamily="34" charset="-122"/>
            </a:endParaRPr>
          </a:p>
        </p:txBody>
      </p:sp>
      <p:sp>
        <p:nvSpPr>
          <p:cNvPr id="19" name="Content Placeholder 2">
            <a:extLst>
              <a:ext uri="{FF2B5EF4-FFF2-40B4-BE49-F238E27FC236}">
                <a16:creationId xmlns:a16="http://schemas.microsoft.com/office/drawing/2014/main" id="{05D102FA-3E1B-45A8-9225-E44904A78E0C}"/>
              </a:ext>
            </a:extLst>
          </p:cNvPr>
          <p:cNvSpPr txBox="1">
            <a:spLocks/>
          </p:cNvSpPr>
          <p:nvPr/>
        </p:nvSpPr>
        <p:spPr>
          <a:xfrm>
            <a:off x="-1" y="1082153"/>
            <a:ext cx="5290353" cy="646331"/>
          </a:xfrm>
          <a:prstGeom prst="rect">
            <a:avLst/>
          </a:prstGeom>
          <a:noFill/>
        </p:spPr>
        <p:txBody>
          <a:bodyPr vert="horz" wrap="square" rtlCol="0">
            <a:spAutoFit/>
          </a:bodyPr>
          <a:lstStyle>
            <a:defPPr>
              <a:defRPr lang="zh-CN"/>
            </a:defPPr>
            <a:lvl1pPr>
              <a:lnSpc>
                <a:spcPts val="3440"/>
              </a:lnSpc>
              <a:defRPr sz="1800"/>
            </a:lvl1pPr>
            <a:lvl2pPr marL="546100" indent="-209550" algn="l" defTabSz="671513" rtl="0" eaLnBrk="0" fontAlgn="base" hangingPunct="0">
              <a:lnSpc>
                <a:spcPct val="140000"/>
              </a:lnSpc>
              <a:spcBef>
                <a:spcPct val="0"/>
              </a:spcBef>
              <a:spcAft>
                <a:spcPct val="0"/>
              </a:spcAft>
              <a:buChar char="–"/>
              <a:defRPr sz="1900">
                <a:solidFill>
                  <a:schemeClr val="tx1"/>
                </a:solidFill>
                <a:latin typeface="+mn-lt"/>
                <a:ea typeface="+mn-ea"/>
              </a:defRPr>
            </a:lvl2pPr>
            <a:lvl3pPr marL="839788" indent="-168275" algn="l" defTabSz="671513" rtl="0" eaLnBrk="0" fontAlgn="base" hangingPunct="0">
              <a:lnSpc>
                <a:spcPct val="140000"/>
              </a:lnSpc>
              <a:spcBef>
                <a:spcPct val="0"/>
              </a:spcBef>
              <a:spcAft>
                <a:spcPct val="0"/>
              </a:spcAft>
              <a:buChar char="•"/>
              <a:defRPr sz="1900">
                <a:solidFill>
                  <a:schemeClr val="tx1"/>
                </a:solidFill>
                <a:latin typeface="+mn-lt"/>
                <a:ea typeface="+mn-ea"/>
              </a:defRPr>
            </a:lvl3pPr>
            <a:lvl4pPr marL="1174750" indent="-168275" algn="l" defTabSz="671513" rtl="0" eaLnBrk="0" fontAlgn="base" hangingPunct="0">
              <a:lnSpc>
                <a:spcPct val="140000"/>
              </a:lnSpc>
              <a:spcBef>
                <a:spcPct val="0"/>
              </a:spcBef>
              <a:spcAft>
                <a:spcPct val="0"/>
              </a:spcAft>
              <a:buChar char="–"/>
              <a:defRPr sz="1900">
                <a:solidFill>
                  <a:schemeClr val="tx1"/>
                </a:solidFill>
                <a:latin typeface="+mn-lt"/>
                <a:ea typeface="+mn-ea"/>
              </a:defRPr>
            </a:lvl4pPr>
            <a:lvl5pPr marL="1509713" indent="-166688" algn="l" defTabSz="671513" rtl="0" eaLnBrk="0" fontAlgn="base" hangingPunct="0">
              <a:lnSpc>
                <a:spcPct val="140000"/>
              </a:lnSpc>
              <a:spcBef>
                <a:spcPct val="0"/>
              </a:spcBef>
              <a:spcAft>
                <a:spcPct val="0"/>
              </a:spcAft>
              <a:buChar char="»"/>
              <a:defRPr sz="1900">
                <a:solidFill>
                  <a:schemeClr val="tx1"/>
                </a:solidFill>
                <a:latin typeface="+mn-lt"/>
                <a:ea typeface="+mn-ea"/>
              </a:defRPr>
            </a:lvl5pPr>
            <a:lvl6pPr marL="1966913" indent="-166688" algn="l" defTabSz="671513" rtl="0" fontAlgn="base">
              <a:lnSpc>
                <a:spcPct val="140000"/>
              </a:lnSpc>
              <a:spcBef>
                <a:spcPct val="0"/>
              </a:spcBef>
              <a:spcAft>
                <a:spcPct val="0"/>
              </a:spcAft>
              <a:buChar char="»"/>
              <a:defRPr sz="1900">
                <a:solidFill>
                  <a:schemeClr val="tx1"/>
                </a:solidFill>
                <a:latin typeface="+mn-lt"/>
                <a:ea typeface="+mn-ea"/>
              </a:defRPr>
            </a:lvl6pPr>
            <a:lvl7pPr marL="2424113" indent="-166688" algn="l" defTabSz="671513" rtl="0" fontAlgn="base">
              <a:lnSpc>
                <a:spcPct val="140000"/>
              </a:lnSpc>
              <a:spcBef>
                <a:spcPct val="0"/>
              </a:spcBef>
              <a:spcAft>
                <a:spcPct val="0"/>
              </a:spcAft>
              <a:buChar char="»"/>
              <a:defRPr sz="1900">
                <a:solidFill>
                  <a:schemeClr val="tx1"/>
                </a:solidFill>
                <a:latin typeface="+mn-lt"/>
                <a:ea typeface="+mn-ea"/>
              </a:defRPr>
            </a:lvl7pPr>
            <a:lvl8pPr marL="2881313" indent="-166688" algn="l" defTabSz="671513" rtl="0" fontAlgn="base">
              <a:lnSpc>
                <a:spcPct val="140000"/>
              </a:lnSpc>
              <a:spcBef>
                <a:spcPct val="0"/>
              </a:spcBef>
              <a:spcAft>
                <a:spcPct val="0"/>
              </a:spcAft>
              <a:buChar char="»"/>
              <a:defRPr sz="1900">
                <a:solidFill>
                  <a:schemeClr val="tx1"/>
                </a:solidFill>
                <a:latin typeface="+mn-lt"/>
                <a:ea typeface="+mn-ea"/>
              </a:defRPr>
            </a:lvl8pPr>
            <a:lvl9pPr marL="3338513" indent="-166688" algn="l" defTabSz="671513" rtl="0" fontAlgn="base">
              <a:lnSpc>
                <a:spcPct val="140000"/>
              </a:lnSpc>
              <a:spcBef>
                <a:spcPct val="0"/>
              </a:spcBef>
              <a:spcAft>
                <a:spcPct val="0"/>
              </a:spcAft>
              <a:buChar char="»"/>
              <a:defRPr sz="1900">
                <a:solidFill>
                  <a:schemeClr val="tx1"/>
                </a:solidFill>
                <a:latin typeface="+mn-lt"/>
                <a:ea typeface="+mn-ea"/>
              </a:defRPr>
            </a:lvl9pPr>
          </a:lstStyle>
          <a:p>
            <a:pPr marL="285750" indent="-285750">
              <a:lnSpc>
                <a:spcPct val="100000"/>
              </a:lnSpc>
              <a:buFont typeface="Wingdings" panose="05000000000000000000" pitchFamily="2" charset="2"/>
              <a:buChar char="§"/>
            </a:pPr>
            <a:r>
              <a:rPr lang="en-US" sz="1200" dirty="0">
                <a:solidFill>
                  <a:srgbClr val="1D1D1A"/>
                </a:solidFill>
                <a:latin typeface="Arial" panose="020B0604020202020204" pitchFamily="34" charset="0"/>
                <a:ea typeface="宋体" panose="02010600030101010101" pitchFamily="2" charset="-122"/>
              </a:rPr>
              <a:t>[3] introduces NB AP packets to advertise RAN information such as CH, Preamble, and Block duration to enable the observing RAN to intelligently configure itself to minimize interference effects.</a:t>
            </a:r>
          </a:p>
        </p:txBody>
      </p:sp>
      <p:pic>
        <p:nvPicPr>
          <p:cNvPr id="20" name="Picture 19">
            <a:extLst>
              <a:ext uri="{FF2B5EF4-FFF2-40B4-BE49-F238E27FC236}">
                <a16:creationId xmlns:a16="http://schemas.microsoft.com/office/drawing/2014/main" id="{3CF4554C-E2C2-43CC-97BB-47B1E1BAF128}"/>
              </a:ext>
            </a:extLst>
          </p:cNvPr>
          <p:cNvPicPr>
            <a:picLocks noChangeAspect="1"/>
          </p:cNvPicPr>
          <p:nvPr/>
        </p:nvPicPr>
        <p:blipFill>
          <a:blip r:embed="rId3"/>
          <a:stretch>
            <a:fillRect/>
          </a:stretch>
        </p:blipFill>
        <p:spPr>
          <a:xfrm>
            <a:off x="2411760" y="1772817"/>
            <a:ext cx="2808312" cy="1796428"/>
          </a:xfrm>
          <a:prstGeom prst="rect">
            <a:avLst/>
          </a:prstGeom>
        </p:spPr>
      </p:pic>
      <p:pic>
        <p:nvPicPr>
          <p:cNvPr id="21" name="Picture 20">
            <a:extLst>
              <a:ext uri="{FF2B5EF4-FFF2-40B4-BE49-F238E27FC236}">
                <a16:creationId xmlns:a16="http://schemas.microsoft.com/office/drawing/2014/main" id="{1FBE128D-83F9-4AB5-BFFF-35E6C2D4D11E}"/>
              </a:ext>
            </a:extLst>
          </p:cNvPr>
          <p:cNvPicPr>
            <a:picLocks noChangeAspect="1"/>
          </p:cNvPicPr>
          <p:nvPr/>
        </p:nvPicPr>
        <p:blipFill>
          <a:blip r:embed="rId4"/>
          <a:stretch>
            <a:fillRect/>
          </a:stretch>
        </p:blipFill>
        <p:spPr>
          <a:xfrm>
            <a:off x="144606" y="3600485"/>
            <a:ext cx="4176014" cy="2085852"/>
          </a:xfrm>
          <a:prstGeom prst="rect">
            <a:avLst/>
          </a:prstGeom>
        </p:spPr>
      </p:pic>
      <p:pic>
        <p:nvPicPr>
          <p:cNvPr id="22" name="Picture 21">
            <a:extLst>
              <a:ext uri="{FF2B5EF4-FFF2-40B4-BE49-F238E27FC236}">
                <a16:creationId xmlns:a16="http://schemas.microsoft.com/office/drawing/2014/main" id="{F4EDB00F-DCCB-4823-8949-38C29D0F7494}"/>
              </a:ext>
            </a:extLst>
          </p:cNvPr>
          <p:cNvPicPr>
            <a:picLocks noChangeAspect="1"/>
          </p:cNvPicPr>
          <p:nvPr/>
        </p:nvPicPr>
        <p:blipFill>
          <a:blip r:embed="rId5"/>
          <a:stretch>
            <a:fillRect/>
          </a:stretch>
        </p:blipFill>
        <p:spPr>
          <a:xfrm>
            <a:off x="4394929" y="3855467"/>
            <a:ext cx="4694142" cy="1967726"/>
          </a:xfrm>
          <a:prstGeom prst="rect">
            <a:avLst/>
          </a:prstGeom>
        </p:spPr>
      </p:pic>
      <p:cxnSp>
        <p:nvCxnSpPr>
          <p:cNvPr id="23" name="Straight Arrow Connector 22">
            <a:extLst>
              <a:ext uri="{FF2B5EF4-FFF2-40B4-BE49-F238E27FC236}">
                <a16:creationId xmlns:a16="http://schemas.microsoft.com/office/drawing/2014/main" id="{44AF2182-8E8F-4336-BBBB-082F1D5CBEFA}"/>
              </a:ext>
            </a:extLst>
          </p:cNvPr>
          <p:cNvCxnSpPr/>
          <p:nvPr/>
        </p:nvCxnSpPr>
        <p:spPr>
          <a:xfrm flipH="1">
            <a:off x="2627784" y="3212976"/>
            <a:ext cx="648072" cy="356269"/>
          </a:xfrm>
          <a:prstGeom prst="straightConnector1">
            <a:avLst/>
          </a:prstGeom>
          <a:noFill/>
          <a:ln w="6350" cap="flat" cmpd="sng" algn="ctr">
            <a:solidFill>
              <a:srgbClr val="C7000A"/>
            </a:solidFill>
            <a:prstDash val="solid"/>
            <a:miter lim="800000"/>
            <a:tailEnd type="triangle"/>
          </a:ln>
          <a:effectLst/>
        </p:spPr>
      </p:cxnSp>
      <p:cxnSp>
        <p:nvCxnSpPr>
          <p:cNvPr id="24" name="Straight Arrow Connector 23">
            <a:extLst>
              <a:ext uri="{FF2B5EF4-FFF2-40B4-BE49-F238E27FC236}">
                <a16:creationId xmlns:a16="http://schemas.microsoft.com/office/drawing/2014/main" id="{EBB7B494-B52F-469B-BAEF-4D4CC8753B5C}"/>
              </a:ext>
            </a:extLst>
          </p:cNvPr>
          <p:cNvCxnSpPr>
            <a:cxnSpLocks/>
          </p:cNvCxnSpPr>
          <p:nvPr/>
        </p:nvCxnSpPr>
        <p:spPr>
          <a:xfrm>
            <a:off x="4383978" y="3378894"/>
            <a:ext cx="188022" cy="445268"/>
          </a:xfrm>
          <a:prstGeom prst="straightConnector1">
            <a:avLst/>
          </a:prstGeom>
          <a:noFill/>
          <a:ln w="6350" cap="flat" cmpd="sng" algn="ctr">
            <a:solidFill>
              <a:srgbClr val="C7000A"/>
            </a:solidFill>
            <a:prstDash val="solid"/>
            <a:miter lim="800000"/>
            <a:tailEnd type="triangle"/>
          </a:ln>
          <a:effectLst/>
        </p:spPr>
      </p:cxnSp>
      <p:sp>
        <p:nvSpPr>
          <p:cNvPr id="25" name="Callout: Line 24">
            <a:extLst>
              <a:ext uri="{FF2B5EF4-FFF2-40B4-BE49-F238E27FC236}">
                <a16:creationId xmlns:a16="http://schemas.microsoft.com/office/drawing/2014/main" id="{94BB640E-4CC9-4CA4-BEBC-2DA594B68FBB}"/>
              </a:ext>
            </a:extLst>
          </p:cNvPr>
          <p:cNvSpPr/>
          <p:nvPr/>
        </p:nvSpPr>
        <p:spPr>
          <a:xfrm>
            <a:off x="297768" y="3017231"/>
            <a:ext cx="2376264" cy="432716"/>
          </a:xfrm>
          <a:prstGeom prst="borderCallout1">
            <a:avLst>
              <a:gd name="adj1" fmla="val 103596"/>
              <a:gd name="adj2" fmla="val 49529"/>
              <a:gd name="adj3" fmla="val 187791"/>
              <a:gd name="adj4" fmla="val 131379"/>
            </a:avLst>
          </a:prstGeom>
          <a:noFill/>
          <a:ln w="12700" cap="flat" cmpd="sng" algn="ctr">
            <a:solidFill>
              <a:srgbClr val="FF0000"/>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a:ln>
                  <a:noFill/>
                </a:ln>
                <a:solidFill>
                  <a:srgbClr val="1D1D1A"/>
                </a:solidFill>
                <a:effectLst/>
                <a:uLnTx/>
                <a:uFillTx/>
                <a:latin typeface="Calibri" panose="020F0502020204030204"/>
                <a:ea typeface="+mn-ea"/>
                <a:cs typeface="+mn-cs"/>
              </a:rPr>
              <a:t>Data frame (without any IEs) is used for NB AP message</a:t>
            </a:r>
            <a:endParaRPr kumimoji="0" lang="en-SG" b="1" i="0" u="none" strike="noStrike" kern="0" cap="none" spc="0" normalizeH="0" baseline="0" noProof="0" dirty="0">
              <a:ln>
                <a:noFill/>
              </a:ln>
              <a:solidFill>
                <a:srgbClr val="1D1D1A"/>
              </a:solidFill>
              <a:effectLst/>
              <a:uLnTx/>
              <a:uFillTx/>
              <a:latin typeface="Calibri" panose="020F0502020204030204"/>
              <a:ea typeface="+mn-ea"/>
              <a:cs typeface="+mn-cs"/>
            </a:endParaRPr>
          </a:p>
        </p:txBody>
      </p:sp>
      <p:sp>
        <p:nvSpPr>
          <p:cNvPr id="26" name="Rectangle 25">
            <a:extLst>
              <a:ext uri="{FF2B5EF4-FFF2-40B4-BE49-F238E27FC236}">
                <a16:creationId xmlns:a16="http://schemas.microsoft.com/office/drawing/2014/main" id="{01FD7312-D5CF-46A7-8F20-9989081F51CE}"/>
              </a:ext>
            </a:extLst>
          </p:cNvPr>
          <p:cNvSpPr/>
          <p:nvPr/>
        </p:nvSpPr>
        <p:spPr>
          <a:xfrm>
            <a:off x="3357068" y="4653136"/>
            <a:ext cx="1001601" cy="216024"/>
          </a:xfrm>
          <a:prstGeom prst="rect">
            <a:avLst/>
          </a:prstGeom>
          <a:noFill/>
          <a:ln w="12700" cap="flat" cmpd="sng" algn="ctr">
            <a:solidFill>
              <a:srgbClr val="FF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SG" sz="2000" b="0" i="0" u="none" strike="noStrike" kern="0" cap="none" spc="0" normalizeH="0" baseline="0" noProof="0">
              <a:ln>
                <a:noFill/>
              </a:ln>
              <a:solidFill>
                <a:srgbClr val="666666"/>
              </a:solidFill>
              <a:effectLst/>
              <a:uLnTx/>
              <a:uFillTx/>
              <a:latin typeface="Calibri" panose="020F0502020204030204"/>
              <a:ea typeface="+mn-ea"/>
              <a:cs typeface="+mn-cs"/>
            </a:endParaRPr>
          </a:p>
        </p:txBody>
      </p:sp>
      <p:sp>
        <p:nvSpPr>
          <p:cNvPr id="27" name="Rectangle 26">
            <a:extLst>
              <a:ext uri="{FF2B5EF4-FFF2-40B4-BE49-F238E27FC236}">
                <a16:creationId xmlns:a16="http://schemas.microsoft.com/office/drawing/2014/main" id="{E5EEF4E2-8806-4761-9BC7-ACD7BF5D5BDC}"/>
              </a:ext>
            </a:extLst>
          </p:cNvPr>
          <p:cNvSpPr/>
          <p:nvPr/>
        </p:nvSpPr>
        <p:spPr>
          <a:xfrm>
            <a:off x="3319019" y="3742562"/>
            <a:ext cx="1001601" cy="112905"/>
          </a:xfrm>
          <a:prstGeom prst="rect">
            <a:avLst/>
          </a:prstGeom>
          <a:noFill/>
          <a:ln w="12700" cap="flat" cmpd="sng" algn="ctr">
            <a:solidFill>
              <a:srgbClr val="FF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SG" sz="2000" b="0" i="0" u="none" strike="noStrike" kern="0" cap="none" spc="0" normalizeH="0" baseline="0" noProof="0">
              <a:ln>
                <a:noFill/>
              </a:ln>
              <a:solidFill>
                <a:srgbClr val="666666"/>
              </a:solidFill>
              <a:effectLst/>
              <a:uLnTx/>
              <a:uFillTx/>
              <a:latin typeface="Calibri" panose="020F0502020204030204"/>
              <a:ea typeface="+mn-ea"/>
              <a:cs typeface="+mn-cs"/>
            </a:endParaRPr>
          </a:p>
        </p:txBody>
      </p:sp>
      <p:sp>
        <p:nvSpPr>
          <p:cNvPr id="28" name="Callout: Line 27">
            <a:extLst>
              <a:ext uri="{FF2B5EF4-FFF2-40B4-BE49-F238E27FC236}">
                <a16:creationId xmlns:a16="http://schemas.microsoft.com/office/drawing/2014/main" id="{95CEF7B5-3510-46B8-9DC5-57CF40EA65CE}"/>
              </a:ext>
            </a:extLst>
          </p:cNvPr>
          <p:cNvSpPr/>
          <p:nvPr/>
        </p:nvSpPr>
        <p:spPr>
          <a:xfrm>
            <a:off x="4917999" y="3412442"/>
            <a:ext cx="4171072" cy="344846"/>
          </a:xfrm>
          <a:prstGeom prst="borderCallout1">
            <a:avLst>
              <a:gd name="adj1" fmla="val 51657"/>
              <a:gd name="adj2" fmla="val -418"/>
              <a:gd name="adj3" fmla="val -20618"/>
              <a:gd name="adj4" fmla="val -13046"/>
            </a:avLst>
          </a:prstGeom>
          <a:noFill/>
          <a:ln w="12700" cap="flat" cmpd="sng" algn="ctr">
            <a:solidFill>
              <a:srgbClr val="FF0000"/>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FF0000"/>
                </a:solidFill>
                <a:effectLst/>
                <a:uLnTx/>
                <a:uFillTx/>
                <a:latin typeface="Calibri" panose="020F0502020204030204"/>
                <a:ea typeface="+mn-ea"/>
                <a:cs typeface="+mn-cs"/>
              </a:rPr>
              <a:t>How does receiving device know this is an AP packet?</a:t>
            </a:r>
            <a:endParaRPr kumimoji="0" lang="en-SG" sz="1400" b="1" i="0" u="none" strike="noStrike" kern="0" cap="none" spc="0" normalizeH="0" baseline="0" noProof="0" dirty="0">
              <a:ln>
                <a:noFill/>
              </a:ln>
              <a:solidFill>
                <a:srgbClr val="FF0000"/>
              </a:solidFill>
              <a:effectLst/>
              <a:uLnTx/>
              <a:uFillTx/>
              <a:latin typeface="Calibri" panose="020F0502020204030204"/>
              <a:ea typeface="+mn-ea"/>
              <a:cs typeface="+mn-cs"/>
            </a:endParaRPr>
          </a:p>
        </p:txBody>
      </p:sp>
      <p:pic>
        <p:nvPicPr>
          <p:cNvPr id="29" name="Picture 28">
            <a:extLst>
              <a:ext uri="{FF2B5EF4-FFF2-40B4-BE49-F238E27FC236}">
                <a16:creationId xmlns:a16="http://schemas.microsoft.com/office/drawing/2014/main" id="{8121913B-D45E-42E2-BF05-DB48FE30743F}"/>
              </a:ext>
            </a:extLst>
          </p:cNvPr>
          <p:cNvPicPr>
            <a:picLocks noChangeAspect="1"/>
          </p:cNvPicPr>
          <p:nvPr/>
        </p:nvPicPr>
        <p:blipFill>
          <a:blip r:embed="rId6"/>
          <a:stretch>
            <a:fillRect/>
          </a:stretch>
        </p:blipFill>
        <p:spPr>
          <a:xfrm>
            <a:off x="5236188" y="1112118"/>
            <a:ext cx="3872316" cy="2231504"/>
          </a:xfrm>
          <a:prstGeom prst="rect">
            <a:avLst/>
          </a:prstGeom>
        </p:spPr>
      </p:pic>
      <p:cxnSp>
        <p:nvCxnSpPr>
          <p:cNvPr id="30" name="Straight Arrow Connector 29">
            <a:extLst>
              <a:ext uri="{FF2B5EF4-FFF2-40B4-BE49-F238E27FC236}">
                <a16:creationId xmlns:a16="http://schemas.microsoft.com/office/drawing/2014/main" id="{146C99D5-BA74-41EC-864E-292CE388A152}"/>
              </a:ext>
            </a:extLst>
          </p:cNvPr>
          <p:cNvCxnSpPr>
            <a:cxnSpLocks/>
          </p:cNvCxnSpPr>
          <p:nvPr/>
        </p:nvCxnSpPr>
        <p:spPr>
          <a:xfrm flipH="1">
            <a:off x="4826506" y="2104841"/>
            <a:ext cx="1505382" cy="0"/>
          </a:xfrm>
          <a:prstGeom prst="straightConnector1">
            <a:avLst/>
          </a:prstGeom>
          <a:noFill/>
          <a:ln w="6350" cap="flat" cmpd="sng" algn="ctr">
            <a:solidFill>
              <a:srgbClr val="C7000A"/>
            </a:solidFill>
            <a:prstDash val="solid"/>
            <a:miter lim="800000"/>
            <a:tailEnd type="triangle"/>
          </a:ln>
          <a:effectLst/>
        </p:spPr>
      </p:cxnSp>
    </p:spTree>
    <p:extLst>
      <p:ext uri="{BB962C8B-B14F-4D97-AF65-F5344CB8AC3E}">
        <p14:creationId xmlns:p14="http://schemas.microsoft.com/office/powerpoint/2010/main" val="33817876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a:t>July 2023</a:t>
            </a:r>
            <a:endParaRPr lang="en-US" altLang="en-US" dirty="0"/>
          </a:p>
        </p:txBody>
      </p:sp>
      <p:sp>
        <p:nvSpPr>
          <p:cNvPr id="3" name="页脚占位符 2"/>
          <p:cNvSpPr>
            <a:spLocks noGrp="1"/>
          </p:cNvSpPr>
          <p:nvPr>
            <p:ph type="ftr" sz="quarter" idx="11"/>
          </p:nvPr>
        </p:nvSpPr>
        <p:spPr/>
        <p:txBody>
          <a:bodyPr/>
          <a:lstStyle/>
          <a:p>
            <a:r>
              <a:rPr lang="en-US" altLang="en-US" dirty="0"/>
              <a:t>Rojan Chitrakar, et al</a:t>
            </a:r>
          </a:p>
        </p:txBody>
      </p:sp>
      <p:sp>
        <p:nvSpPr>
          <p:cNvPr id="4" name="灯片编号占位符 3"/>
          <p:cNvSpPr>
            <a:spLocks noGrp="1"/>
          </p:cNvSpPr>
          <p:nvPr>
            <p:ph type="sldNum" sz="quarter" idx="12"/>
          </p:nvPr>
        </p:nvSpPr>
        <p:spPr/>
        <p:txBody>
          <a:bodyPr/>
          <a:lstStyle/>
          <a:p>
            <a:r>
              <a:rPr lang="en-US" altLang="en-US" dirty="0"/>
              <a:t>Slide </a:t>
            </a:r>
            <a:fld id="{77849D27-6DDF-4CEA-A842-3715DABEA1B1}" type="slidenum">
              <a:rPr lang="en-US" altLang="en-US" smtClean="0"/>
              <a:pPr/>
              <a:t>6</a:t>
            </a:fld>
            <a:endParaRPr lang="en-US" altLang="en-US" dirty="0"/>
          </a:p>
        </p:txBody>
      </p:sp>
      <p:sp>
        <p:nvSpPr>
          <p:cNvPr id="5" name="Rectangle 2"/>
          <p:cNvSpPr txBox="1">
            <a:spLocks noChangeArrowheads="1"/>
          </p:cNvSpPr>
          <p:nvPr/>
        </p:nvSpPr>
        <p:spPr>
          <a:xfrm>
            <a:off x="578768" y="627521"/>
            <a:ext cx="7986464" cy="503684"/>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800" b="1" dirty="0"/>
              <a:t>Discussion</a:t>
            </a:r>
          </a:p>
        </p:txBody>
      </p:sp>
      <p:graphicFrame>
        <p:nvGraphicFramePr>
          <p:cNvPr id="17" name="Table 16">
            <a:extLst>
              <a:ext uri="{FF2B5EF4-FFF2-40B4-BE49-F238E27FC236}">
                <a16:creationId xmlns:a16="http://schemas.microsoft.com/office/drawing/2014/main" id="{3E0BF05B-76D1-4639-943F-BECE433EF601}"/>
              </a:ext>
            </a:extLst>
          </p:cNvPr>
          <p:cNvGraphicFramePr>
            <a:graphicFrameLocks noGrp="1"/>
          </p:cNvGraphicFramePr>
          <p:nvPr>
            <p:extLst>
              <p:ext uri="{D42A27DB-BD31-4B8C-83A1-F6EECF244321}">
                <p14:modId xmlns:p14="http://schemas.microsoft.com/office/powerpoint/2010/main" val="1174013631"/>
              </p:ext>
            </p:extLst>
          </p:nvPr>
        </p:nvGraphicFramePr>
        <p:xfrm>
          <a:off x="451813" y="2668850"/>
          <a:ext cx="7300371" cy="334645"/>
        </p:xfrm>
        <a:graphic>
          <a:graphicData uri="http://schemas.openxmlformats.org/drawingml/2006/table">
            <a:tbl>
              <a:tblPr firstRow="1" firstCol="1" bandRow="1"/>
              <a:tblGrid>
                <a:gridCol w="1159381">
                  <a:extLst>
                    <a:ext uri="{9D8B030D-6E8A-4147-A177-3AD203B41FA5}">
                      <a16:colId xmlns:a16="http://schemas.microsoft.com/office/drawing/2014/main" val="4241212167"/>
                    </a:ext>
                  </a:extLst>
                </a:gridCol>
                <a:gridCol w="657964">
                  <a:extLst>
                    <a:ext uri="{9D8B030D-6E8A-4147-A177-3AD203B41FA5}">
                      <a16:colId xmlns:a16="http://schemas.microsoft.com/office/drawing/2014/main" val="3449870464"/>
                    </a:ext>
                  </a:extLst>
                </a:gridCol>
                <a:gridCol w="719063">
                  <a:extLst>
                    <a:ext uri="{9D8B030D-6E8A-4147-A177-3AD203B41FA5}">
                      <a16:colId xmlns:a16="http://schemas.microsoft.com/office/drawing/2014/main" val="226426323"/>
                    </a:ext>
                  </a:extLst>
                </a:gridCol>
                <a:gridCol w="4763963">
                  <a:extLst>
                    <a:ext uri="{9D8B030D-6E8A-4147-A177-3AD203B41FA5}">
                      <a16:colId xmlns:a16="http://schemas.microsoft.com/office/drawing/2014/main" val="4243246184"/>
                    </a:ext>
                  </a:extLst>
                </a:gridCol>
              </a:tblGrid>
              <a:tr h="334645">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SG" sz="14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Preamble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SG" sz="14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SFD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algn="ctr" defTabSz="1187323" rtl="0" eaLnBrk="1" latinLnBrk="0" hangingPunct="1">
                        <a:lnSpc>
                          <a:spcPct val="115000"/>
                        </a:lnSpc>
                        <a:spcAft>
                          <a:spcPts val="0"/>
                        </a:spcAft>
                      </a:pPr>
                      <a:r>
                        <a:rPr lang="en-SG" sz="1400" b="0" kern="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PHR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algn="ctr" defTabSz="1187323" rtl="0" eaLnBrk="1" latinLnBrk="0" hangingPunct="1">
                        <a:lnSpc>
                          <a:spcPct val="115000"/>
                        </a:lnSpc>
                        <a:spcAft>
                          <a:spcPts val="0"/>
                        </a:spcAft>
                      </a:pPr>
                      <a:r>
                        <a:rPr lang="en-SG" sz="1400" b="0" kern="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Payload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59718870"/>
                  </a:ext>
                </a:extLst>
              </a:tr>
            </a:tbl>
          </a:graphicData>
        </a:graphic>
      </p:graphicFrame>
      <p:sp>
        <p:nvSpPr>
          <p:cNvPr id="18" name="Content Placeholder 2">
            <a:extLst>
              <a:ext uri="{FF2B5EF4-FFF2-40B4-BE49-F238E27FC236}">
                <a16:creationId xmlns:a16="http://schemas.microsoft.com/office/drawing/2014/main" id="{DB9ABC52-90AF-47A0-A0B5-D4B7A3A7FCF2}"/>
              </a:ext>
            </a:extLst>
          </p:cNvPr>
          <p:cNvSpPr txBox="1">
            <a:spLocks/>
          </p:cNvSpPr>
          <p:nvPr/>
        </p:nvSpPr>
        <p:spPr>
          <a:xfrm>
            <a:off x="107504" y="1170717"/>
            <a:ext cx="8928992" cy="1021883"/>
          </a:xfrm>
          <a:prstGeom prst="rect">
            <a:avLst/>
          </a:prstGeom>
          <a:noFill/>
        </p:spPr>
        <p:txBody>
          <a:bodyPr vert="horz" wrap="square" rtlCol="0">
            <a:spAutoFit/>
          </a:bodyPr>
          <a:lstStyle>
            <a:defPPr>
              <a:defRPr lang="zh-CN"/>
            </a:defPPr>
            <a:lvl1pPr>
              <a:lnSpc>
                <a:spcPts val="3440"/>
              </a:lnSpc>
              <a:defRPr sz="1800"/>
            </a:lvl1pPr>
            <a:lvl2pPr marL="546100" indent="-209550" algn="l" defTabSz="671513" rtl="0" eaLnBrk="0" fontAlgn="base" hangingPunct="0">
              <a:lnSpc>
                <a:spcPct val="140000"/>
              </a:lnSpc>
              <a:spcBef>
                <a:spcPct val="0"/>
              </a:spcBef>
              <a:spcAft>
                <a:spcPct val="0"/>
              </a:spcAft>
              <a:buChar char="–"/>
              <a:defRPr sz="1900">
                <a:solidFill>
                  <a:schemeClr val="tx1"/>
                </a:solidFill>
                <a:latin typeface="+mn-lt"/>
                <a:ea typeface="+mn-ea"/>
              </a:defRPr>
            </a:lvl2pPr>
            <a:lvl3pPr marL="839788" indent="-168275" algn="l" defTabSz="671513" rtl="0" eaLnBrk="0" fontAlgn="base" hangingPunct="0">
              <a:lnSpc>
                <a:spcPct val="140000"/>
              </a:lnSpc>
              <a:spcBef>
                <a:spcPct val="0"/>
              </a:spcBef>
              <a:spcAft>
                <a:spcPct val="0"/>
              </a:spcAft>
              <a:buChar char="•"/>
              <a:defRPr sz="1900">
                <a:solidFill>
                  <a:schemeClr val="tx1"/>
                </a:solidFill>
                <a:latin typeface="+mn-lt"/>
                <a:ea typeface="+mn-ea"/>
              </a:defRPr>
            </a:lvl3pPr>
            <a:lvl4pPr marL="1174750" indent="-168275" algn="l" defTabSz="671513" rtl="0" eaLnBrk="0" fontAlgn="base" hangingPunct="0">
              <a:lnSpc>
                <a:spcPct val="140000"/>
              </a:lnSpc>
              <a:spcBef>
                <a:spcPct val="0"/>
              </a:spcBef>
              <a:spcAft>
                <a:spcPct val="0"/>
              </a:spcAft>
              <a:buChar char="–"/>
              <a:defRPr sz="1900">
                <a:solidFill>
                  <a:schemeClr val="tx1"/>
                </a:solidFill>
                <a:latin typeface="+mn-lt"/>
                <a:ea typeface="+mn-ea"/>
              </a:defRPr>
            </a:lvl4pPr>
            <a:lvl5pPr marL="1509713" indent="-166688" algn="l" defTabSz="671513" rtl="0" eaLnBrk="0" fontAlgn="base" hangingPunct="0">
              <a:lnSpc>
                <a:spcPct val="140000"/>
              </a:lnSpc>
              <a:spcBef>
                <a:spcPct val="0"/>
              </a:spcBef>
              <a:spcAft>
                <a:spcPct val="0"/>
              </a:spcAft>
              <a:buChar char="»"/>
              <a:defRPr sz="1900">
                <a:solidFill>
                  <a:schemeClr val="tx1"/>
                </a:solidFill>
                <a:latin typeface="+mn-lt"/>
                <a:ea typeface="+mn-ea"/>
              </a:defRPr>
            </a:lvl5pPr>
            <a:lvl6pPr marL="1966913" indent="-166688" algn="l" defTabSz="671513" rtl="0" fontAlgn="base">
              <a:lnSpc>
                <a:spcPct val="140000"/>
              </a:lnSpc>
              <a:spcBef>
                <a:spcPct val="0"/>
              </a:spcBef>
              <a:spcAft>
                <a:spcPct val="0"/>
              </a:spcAft>
              <a:buChar char="»"/>
              <a:defRPr sz="1900">
                <a:solidFill>
                  <a:schemeClr val="tx1"/>
                </a:solidFill>
                <a:latin typeface="+mn-lt"/>
                <a:ea typeface="+mn-ea"/>
              </a:defRPr>
            </a:lvl6pPr>
            <a:lvl7pPr marL="2424113" indent="-166688" algn="l" defTabSz="671513" rtl="0" fontAlgn="base">
              <a:lnSpc>
                <a:spcPct val="140000"/>
              </a:lnSpc>
              <a:spcBef>
                <a:spcPct val="0"/>
              </a:spcBef>
              <a:spcAft>
                <a:spcPct val="0"/>
              </a:spcAft>
              <a:buChar char="»"/>
              <a:defRPr sz="1900">
                <a:solidFill>
                  <a:schemeClr val="tx1"/>
                </a:solidFill>
                <a:latin typeface="+mn-lt"/>
                <a:ea typeface="+mn-ea"/>
              </a:defRPr>
            </a:lvl7pPr>
            <a:lvl8pPr marL="2881313" indent="-166688" algn="l" defTabSz="671513" rtl="0" fontAlgn="base">
              <a:lnSpc>
                <a:spcPct val="140000"/>
              </a:lnSpc>
              <a:spcBef>
                <a:spcPct val="0"/>
              </a:spcBef>
              <a:spcAft>
                <a:spcPct val="0"/>
              </a:spcAft>
              <a:buChar char="»"/>
              <a:defRPr sz="1900">
                <a:solidFill>
                  <a:schemeClr val="tx1"/>
                </a:solidFill>
                <a:latin typeface="+mn-lt"/>
                <a:ea typeface="+mn-ea"/>
              </a:defRPr>
            </a:lvl8pPr>
            <a:lvl9pPr marL="3338513" indent="-166688" algn="l" defTabSz="671513" rtl="0" fontAlgn="base">
              <a:lnSpc>
                <a:spcPct val="140000"/>
              </a:lnSpc>
              <a:spcBef>
                <a:spcPct val="0"/>
              </a:spcBef>
              <a:spcAft>
                <a:spcPct val="0"/>
              </a:spcAft>
              <a:buChar char="»"/>
              <a:defRPr sz="1900">
                <a:solidFill>
                  <a:schemeClr val="tx1"/>
                </a:solidFill>
                <a:latin typeface="+mn-lt"/>
                <a:ea typeface="+mn-ea"/>
              </a:defRPr>
            </a:lvl9pPr>
          </a:lstStyle>
          <a:p>
            <a:pPr>
              <a:lnSpc>
                <a:spcPct val="150000"/>
              </a:lnSpc>
              <a:defRPr/>
            </a:pPr>
            <a:r>
              <a:rPr lang="en-SG" sz="1400" dirty="0">
                <a:solidFill>
                  <a:srgbClr val="1D1D1A"/>
                </a:solidFill>
                <a:latin typeface="Arial" panose="020B0604020202020204" pitchFamily="34" charset="0"/>
                <a:ea typeface="Microsoft YaHei" panose="020B0503020204020204" pitchFamily="34" charset="-122"/>
                <a:cs typeface="Arial" panose="020B0604020202020204" pitchFamily="34" charset="0"/>
              </a:rPr>
              <a:t>Both compressed PSDUs and the NB AP message are transmitted in the NB initialization channels. How to ensure the NB message and the compressed PSDU can coexist on the same channel? I.e., how can a receiving device differentiate a compressed PSDU from a NB AP message?</a:t>
            </a:r>
          </a:p>
        </p:txBody>
      </p:sp>
      <p:cxnSp>
        <p:nvCxnSpPr>
          <p:cNvPr id="19" name="Straight Arrow Connector 18">
            <a:extLst>
              <a:ext uri="{FF2B5EF4-FFF2-40B4-BE49-F238E27FC236}">
                <a16:creationId xmlns:a16="http://schemas.microsoft.com/office/drawing/2014/main" id="{31E14D6B-1408-43D9-8B69-2B7CE1515EDD}"/>
              </a:ext>
            </a:extLst>
          </p:cNvPr>
          <p:cNvCxnSpPr>
            <a:cxnSpLocks/>
          </p:cNvCxnSpPr>
          <p:nvPr/>
        </p:nvCxnSpPr>
        <p:spPr>
          <a:xfrm>
            <a:off x="3287688" y="2847526"/>
            <a:ext cx="0" cy="509466"/>
          </a:xfrm>
          <a:prstGeom prst="straightConnector1">
            <a:avLst/>
          </a:prstGeom>
          <a:noFill/>
          <a:ln w="6350" cap="flat" cmpd="sng" algn="ctr">
            <a:solidFill>
              <a:srgbClr val="C7000A"/>
            </a:solidFill>
            <a:prstDash val="solid"/>
            <a:miter lim="800000"/>
            <a:tailEnd type="triangle"/>
          </a:ln>
          <a:effectLst/>
        </p:spPr>
      </p:cxnSp>
      <p:graphicFrame>
        <p:nvGraphicFramePr>
          <p:cNvPr id="20" name="Table 19">
            <a:extLst>
              <a:ext uri="{FF2B5EF4-FFF2-40B4-BE49-F238E27FC236}">
                <a16:creationId xmlns:a16="http://schemas.microsoft.com/office/drawing/2014/main" id="{28575514-3140-4DAA-B658-D0974CBA06CB}"/>
              </a:ext>
            </a:extLst>
          </p:cNvPr>
          <p:cNvGraphicFramePr>
            <a:graphicFrameLocks noGrp="1"/>
          </p:cNvGraphicFramePr>
          <p:nvPr>
            <p:extLst>
              <p:ext uri="{D42A27DB-BD31-4B8C-83A1-F6EECF244321}">
                <p14:modId xmlns:p14="http://schemas.microsoft.com/office/powerpoint/2010/main" val="145582650"/>
              </p:ext>
            </p:extLst>
          </p:nvPr>
        </p:nvGraphicFramePr>
        <p:xfrm>
          <a:off x="2986260" y="3274134"/>
          <a:ext cx="4765924" cy="831558"/>
        </p:xfrm>
        <a:graphic>
          <a:graphicData uri="http://schemas.openxmlformats.org/drawingml/2006/table">
            <a:tbl>
              <a:tblPr firstRow="1" firstCol="1" bandRow="1"/>
              <a:tblGrid>
                <a:gridCol w="693340">
                  <a:extLst>
                    <a:ext uri="{9D8B030D-6E8A-4147-A177-3AD203B41FA5}">
                      <a16:colId xmlns:a16="http://schemas.microsoft.com/office/drawing/2014/main" val="843471486"/>
                    </a:ext>
                  </a:extLst>
                </a:gridCol>
                <a:gridCol w="811122">
                  <a:extLst>
                    <a:ext uri="{9D8B030D-6E8A-4147-A177-3AD203B41FA5}">
                      <a16:colId xmlns:a16="http://schemas.microsoft.com/office/drawing/2014/main" val="3212948298"/>
                    </a:ext>
                  </a:extLst>
                </a:gridCol>
                <a:gridCol w="931899">
                  <a:extLst>
                    <a:ext uri="{9D8B030D-6E8A-4147-A177-3AD203B41FA5}">
                      <a16:colId xmlns:a16="http://schemas.microsoft.com/office/drawing/2014/main" val="3775800023"/>
                    </a:ext>
                  </a:extLst>
                </a:gridCol>
                <a:gridCol w="852761">
                  <a:extLst>
                    <a:ext uri="{9D8B030D-6E8A-4147-A177-3AD203B41FA5}">
                      <a16:colId xmlns:a16="http://schemas.microsoft.com/office/drawing/2014/main" val="112325814"/>
                    </a:ext>
                  </a:extLst>
                </a:gridCol>
                <a:gridCol w="743324">
                  <a:extLst>
                    <a:ext uri="{9D8B030D-6E8A-4147-A177-3AD203B41FA5}">
                      <a16:colId xmlns:a16="http://schemas.microsoft.com/office/drawing/2014/main" val="265746611"/>
                    </a:ext>
                  </a:extLst>
                </a:gridCol>
                <a:gridCol w="733478">
                  <a:extLst>
                    <a:ext uri="{9D8B030D-6E8A-4147-A177-3AD203B41FA5}">
                      <a16:colId xmlns:a16="http://schemas.microsoft.com/office/drawing/2014/main" val="2937881694"/>
                    </a:ext>
                  </a:extLst>
                </a:gridCol>
              </a:tblGrid>
              <a:tr h="255074">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dirty="0">
                          <a:solidFill>
                            <a:schemeClr val="tx1"/>
                          </a:solidFill>
                          <a:effectLst/>
                          <a:latin typeface="TimesNewRomanPSMT"/>
                          <a:ea typeface="Malgun Gothic" panose="020B0503020000020004" pitchFamily="34" charset="-127"/>
                          <a:cs typeface="TimesNewRomanPSMT"/>
                        </a:rPr>
                        <a:t>Octets: 1</a:t>
                      </a:r>
                      <a:endParaRPr lang="en-SG" sz="16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dirty="0">
                          <a:solidFill>
                            <a:schemeClr val="tx1"/>
                          </a:solidFill>
                          <a:effectLst/>
                          <a:latin typeface="TimesNewRomanPSMT"/>
                          <a:ea typeface="Malgun Gothic" panose="020B0503020000020004" pitchFamily="34" charset="-127"/>
                          <a:cs typeface="TimesNewRomanPSMT"/>
                        </a:rPr>
                        <a:t>3</a:t>
                      </a:r>
                      <a:endParaRPr lang="en-SG" sz="16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algn="ctr" defTabSz="1187323" rtl="0" eaLnBrk="1" latinLnBrk="0" hangingPunct="1">
                        <a:lnSpc>
                          <a:spcPct val="115000"/>
                        </a:lnSpc>
                        <a:spcAft>
                          <a:spcPts val="0"/>
                        </a:spcAft>
                      </a:pPr>
                      <a:r>
                        <a:rPr lang="en-SG" sz="1200" b="0" kern="1200" dirty="0">
                          <a:solidFill>
                            <a:schemeClr val="tx1"/>
                          </a:solidFill>
                          <a:effectLst/>
                          <a:latin typeface="TimesNewRomanPSMT"/>
                          <a:ea typeface="Malgun Gothic" panose="020B0503020000020004" pitchFamily="34" charset="-127"/>
                          <a:cs typeface="Times New Roman" panose="02020603050405020304" pitchFamily="18" charset="0"/>
                        </a:rPr>
                        <a:t>0 or 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algn="ctr" defTabSz="1187323" rtl="0" eaLnBrk="1" latinLnBrk="0" hangingPunct="1">
                        <a:lnSpc>
                          <a:spcPct val="115000"/>
                        </a:lnSpc>
                        <a:spcAft>
                          <a:spcPts val="0"/>
                        </a:spcAft>
                      </a:pPr>
                      <a:r>
                        <a:rPr lang="en-SG" sz="1200" b="0" kern="1200" dirty="0">
                          <a:solidFill>
                            <a:schemeClr val="tx1"/>
                          </a:solidFill>
                          <a:effectLst/>
                          <a:latin typeface="TimesNewRomanPSMT"/>
                          <a:ea typeface="Malgun Gothic" panose="020B0503020000020004" pitchFamily="34" charset="-127"/>
                          <a:cs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algn="ctr" defTabSz="1187323" rtl="0" eaLnBrk="1" latinLnBrk="0" hangingPunct="1">
                        <a:lnSpc>
                          <a:spcPct val="115000"/>
                        </a:lnSpc>
                        <a:spcAft>
                          <a:spcPts val="0"/>
                        </a:spcAft>
                      </a:pPr>
                      <a:r>
                        <a:rPr lang="en-US" sz="1200" b="0" kern="1200" dirty="0">
                          <a:solidFill>
                            <a:schemeClr val="tx1"/>
                          </a:solidFill>
                          <a:effectLst/>
                          <a:latin typeface="TimesNewRomanPSMT"/>
                          <a:ea typeface="Malgun Gothic" panose="020B0503020000020004" pitchFamily="34" charset="-127"/>
                          <a:cs typeface="Times New Roman" panose="02020603050405020304" pitchFamily="18" charset="0"/>
                        </a:rPr>
                        <a:t>variable</a:t>
                      </a:r>
                      <a:endParaRPr lang="en-SG" sz="1200" b="0" kern="1200" dirty="0">
                        <a:solidFill>
                          <a:schemeClr val="tx1"/>
                        </a:solidFill>
                        <a:effectLst/>
                        <a:latin typeface="TimesNewRomanPSMT"/>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187323" rtl="0" eaLnBrk="1" latinLnBrk="0" hangingPunct="1">
                        <a:defRPr sz="2337" kern="1200">
                          <a:solidFill>
                            <a:schemeClr val="tx1"/>
                          </a:solidFill>
                          <a:latin typeface="Arial"/>
                          <a:ea typeface="宋体"/>
                        </a:defRPr>
                      </a:lvl1pPr>
                      <a:lvl2pPr marL="593662" algn="l" defTabSz="1187323" rtl="0" eaLnBrk="1" latinLnBrk="0" hangingPunct="1">
                        <a:defRPr sz="2337" kern="1200">
                          <a:solidFill>
                            <a:schemeClr val="tx1"/>
                          </a:solidFill>
                          <a:latin typeface="Arial"/>
                          <a:ea typeface="宋体"/>
                        </a:defRPr>
                      </a:lvl2pPr>
                      <a:lvl3pPr marL="1187323" algn="l" defTabSz="1187323" rtl="0" eaLnBrk="1" latinLnBrk="0" hangingPunct="1">
                        <a:defRPr sz="2337" kern="1200">
                          <a:solidFill>
                            <a:schemeClr val="tx1"/>
                          </a:solidFill>
                          <a:latin typeface="Arial"/>
                          <a:ea typeface="宋体"/>
                        </a:defRPr>
                      </a:lvl3pPr>
                      <a:lvl4pPr marL="1780986" algn="l" defTabSz="1187323" rtl="0" eaLnBrk="1" latinLnBrk="0" hangingPunct="1">
                        <a:defRPr sz="2337" kern="1200">
                          <a:solidFill>
                            <a:schemeClr val="tx1"/>
                          </a:solidFill>
                          <a:latin typeface="Arial"/>
                          <a:ea typeface="宋体"/>
                        </a:defRPr>
                      </a:lvl4pPr>
                      <a:lvl5pPr marL="2374648" algn="l" defTabSz="1187323" rtl="0" eaLnBrk="1" latinLnBrk="0" hangingPunct="1">
                        <a:defRPr sz="2337" kern="1200">
                          <a:solidFill>
                            <a:schemeClr val="tx1"/>
                          </a:solidFill>
                          <a:latin typeface="Arial"/>
                          <a:ea typeface="宋体"/>
                        </a:defRPr>
                      </a:lvl5pPr>
                      <a:lvl6pPr marL="2968309" algn="l" defTabSz="1187323" rtl="0" eaLnBrk="1" latinLnBrk="0" hangingPunct="1">
                        <a:defRPr sz="2337" kern="1200">
                          <a:solidFill>
                            <a:schemeClr val="tx1"/>
                          </a:solidFill>
                          <a:latin typeface="Arial"/>
                          <a:ea typeface="宋体"/>
                        </a:defRPr>
                      </a:lvl6pPr>
                      <a:lvl7pPr marL="3561971" algn="l" defTabSz="1187323" rtl="0" eaLnBrk="1" latinLnBrk="0" hangingPunct="1">
                        <a:defRPr sz="2337" kern="1200">
                          <a:solidFill>
                            <a:schemeClr val="tx1"/>
                          </a:solidFill>
                          <a:latin typeface="Arial"/>
                          <a:ea typeface="宋体"/>
                        </a:defRPr>
                      </a:lvl7pPr>
                      <a:lvl8pPr marL="4155634" algn="l" defTabSz="1187323" rtl="0" eaLnBrk="1" latinLnBrk="0" hangingPunct="1">
                        <a:defRPr sz="2337" kern="1200">
                          <a:solidFill>
                            <a:schemeClr val="tx1"/>
                          </a:solidFill>
                          <a:latin typeface="Arial"/>
                          <a:ea typeface="宋体"/>
                        </a:defRPr>
                      </a:lvl8pPr>
                      <a:lvl9pPr marL="4749295" algn="l" defTabSz="1187323" rtl="0" eaLnBrk="1" latinLnBrk="0" hangingPunct="1">
                        <a:defRPr sz="2337" kern="1200">
                          <a:solidFill>
                            <a:schemeClr val="tx1"/>
                          </a:solidFill>
                          <a:latin typeface="Arial"/>
                          <a:ea typeface="宋体"/>
                        </a:defRPr>
                      </a:lvl9pPr>
                    </a:lstStyle>
                    <a:p>
                      <a:pPr algn="ctr"/>
                      <a:r>
                        <a:rPr lang="en-US" altLang="zh-CN" sz="1200" b="0" dirty="0">
                          <a:latin typeface="Times New Roman" panose="02020603050405020304" pitchFamily="18" charset="0"/>
                          <a:cs typeface="Times New Roman" panose="02020603050405020304" pitchFamily="18" charset="0"/>
                        </a:rPr>
                        <a:t>2/4/8/16</a:t>
                      </a:r>
                      <a:endParaRPr lang="zh-CN" altLang="en-US" sz="1200" b="0" dirty="0">
                        <a:latin typeface="Times New Roman" panose="02020603050405020304" pitchFamily="18"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01759786"/>
                  </a:ext>
                </a:extLst>
              </a:tr>
              <a:tr h="557238">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algn="ctr" defTabSz="1187323" rtl="0" eaLnBrk="1" latinLnBrk="0" hangingPunct="1">
                        <a:lnSpc>
                          <a:spcPct val="115000"/>
                        </a:lnSpc>
                        <a:spcAft>
                          <a:spcPts val="0"/>
                        </a:spcAft>
                      </a:pPr>
                      <a:r>
                        <a:rPr lang="en-US" sz="1200" b="0" kern="1200" dirty="0">
                          <a:solidFill>
                            <a:schemeClr val="tx1"/>
                          </a:solidFill>
                          <a:effectLst/>
                          <a:latin typeface="TimesNewRomanPSMT"/>
                          <a:ea typeface="Malgun Gothic" panose="020B0503020000020004" pitchFamily="34" charset="-127"/>
                          <a:cs typeface="Times New Roman" panose="02020603050405020304" pitchFamily="18" charset="0"/>
                        </a:rPr>
                        <a:t>ID</a:t>
                      </a:r>
                      <a:endParaRPr lang="en-SG" sz="1200" b="0" kern="1200" dirty="0">
                        <a:solidFill>
                          <a:schemeClr val="tx1"/>
                        </a:solidFill>
                        <a:effectLst/>
                        <a:latin typeface="TimesNewRomanPSMT"/>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dirty="0" err="1">
                          <a:solidFill>
                            <a:schemeClr val="tx1"/>
                          </a:solidFill>
                          <a:effectLst/>
                          <a:latin typeface="TimesNewRomanPSMT"/>
                          <a:ea typeface="Malgun Gothic" panose="020B0503020000020004" pitchFamily="34" charset="-127"/>
                          <a:cs typeface="TimesNewRomanPSMT"/>
                        </a:rPr>
                        <a:t>RPA_hash</a:t>
                      </a:r>
                      <a:endParaRPr lang="en-SG" sz="16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lang="en-SG" sz="1200" b="0" kern="1200" dirty="0" err="1">
                          <a:solidFill>
                            <a:schemeClr val="tx1"/>
                          </a:solidFill>
                          <a:effectLst/>
                          <a:latin typeface="TimesNewRomanPSMT"/>
                          <a:ea typeface="Malgun Gothic" panose="020B0503020000020004" pitchFamily="34" charset="-127"/>
                          <a:cs typeface="Times New Roman" panose="02020603050405020304" pitchFamily="18" charset="0"/>
                        </a:rPr>
                        <a:t>RPA_prand</a:t>
                      </a:r>
                      <a:endParaRPr lang="en-SG" sz="1200" b="0" kern="1200" dirty="0">
                        <a:solidFill>
                          <a:schemeClr val="tx1"/>
                        </a:solidFill>
                        <a:effectLst/>
                        <a:latin typeface="TimesNewRomanPSMT"/>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algn="ctr" defTabSz="1187323" rtl="0" eaLnBrk="1" latinLnBrk="0" hangingPunct="1">
                        <a:lnSpc>
                          <a:spcPct val="115000"/>
                        </a:lnSpc>
                        <a:spcAft>
                          <a:spcPts val="0"/>
                        </a:spcAft>
                      </a:pPr>
                      <a:r>
                        <a:rPr lang="en-SG" sz="1200" b="0" kern="1200" dirty="0">
                          <a:solidFill>
                            <a:schemeClr val="tx1"/>
                          </a:solidFill>
                          <a:effectLst/>
                          <a:latin typeface="TimesNewRomanPSMT"/>
                          <a:ea typeface="Malgun Gothic" panose="020B0503020000020004" pitchFamily="34" charset="-127"/>
                          <a:cs typeface="Times New Roman" panose="02020603050405020304" pitchFamily="18" charset="0"/>
                        </a:rPr>
                        <a:t>Message</a:t>
                      </a:r>
                    </a:p>
                    <a:p>
                      <a:pPr marL="0" algn="ctr" defTabSz="1187323" rtl="0" eaLnBrk="1" latinLnBrk="0" hangingPunct="1">
                        <a:lnSpc>
                          <a:spcPct val="115000"/>
                        </a:lnSpc>
                        <a:spcAft>
                          <a:spcPts val="0"/>
                        </a:spcAft>
                      </a:pPr>
                      <a:r>
                        <a:rPr lang="en-SG" sz="1200" b="0" kern="1200" dirty="0">
                          <a:solidFill>
                            <a:schemeClr val="tx1"/>
                          </a:solidFill>
                          <a:effectLst/>
                          <a:latin typeface="TimesNewRomanPSMT"/>
                          <a:ea typeface="Malgun Gothic" panose="020B0503020000020004" pitchFamily="34" charset="-127"/>
                          <a:cs typeface="Times New Roman" panose="02020603050405020304" pitchFamily="18" charset="0"/>
                        </a:rPr>
                        <a:t>Control</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algn="ctr" defTabSz="1187323" rtl="0" eaLnBrk="1" latinLnBrk="0" hangingPunct="1">
                        <a:lnSpc>
                          <a:spcPct val="115000"/>
                        </a:lnSpc>
                        <a:spcAft>
                          <a:spcPts val="0"/>
                        </a:spcAft>
                      </a:pPr>
                      <a:r>
                        <a:rPr lang="en-US" sz="1200" b="0" kern="1200" dirty="0">
                          <a:solidFill>
                            <a:schemeClr val="tx1"/>
                          </a:solidFill>
                          <a:effectLst/>
                          <a:latin typeface="TimesNewRomanPSMT"/>
                          <a:ea typeface="Malgun Gothic" panose="020B0503020000020004" pitchFamily="34" charset="-127"/>
                          <a:cs typeface="Times New Roman" panose="02020603050405020304" pitchFamily="18" charset="0"/>
                        </a:rPr>
                        <a:t>Message Content</a:t>
                      </a:r>
                      <a:endParaRPr lang="en-SG" sz="1200" b="0" kern="1200" dirty="0">
                        <a:solidFill>
                          <a:schemeClr val="tx1"/>
                        </a:solidFill>
                        <a:effectLst/>
                        <a:latin typeface="TimesNewRomanPSMT"/>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187323" rtl="0" eaLnBrk="1" latinLnBrk="0" hangingPunct="1">
                        <a:defRPr sz="2337" kern="1200">
                          <a:solidFill>
                            <a:schemeClr val="tx1"/>
                          </a:solidFill>
                          <a:latin typeface="Arial"/>
                          <a:ea typeface="宋体"/>
                        </a:defRPr>
                      </a:lvl1pPr>
                      <a:lvl2pPr marL="593662" algn="l" defTabSz="1187323" rtl="0" eaLnBrk="1" latinLnBrk="0" hangingPunct="1">
                        <a:defRPr sz="2337" kern="1200">
                          <a:solidFill>
                            <a:schemeClr val="tx1"/>
                          </a:solidFill>
                          <a:latin typeface="Arial"/>
                          <a:ea typeface="宋体"/>
                        </a:defRPr>
                      </a:lvl2pPr>
                      <a:lvl3pPr marL="1187323" algn="l" defTabSz="1187323" rtl="0" eaLnBrk="1" latinLnBrk="0" hangingPunct="1">
                        <a:defRPr sz="2337" kern="1200">
                          <a:solidFill>
                            <a:schemeClr val="tx1"/>
                          </a:solidFill>
                          <a:latin typeface="Arial"/>
                          <a:ea typeface="宋体"/>
                        </a:defRPr>
                      </a:lvl3pPr>
                      <a:lvl4pPr marL="1780986" algn="l" defTabSz="1187323" rtl="0" eaLnBrk="1" latinLnBrk="0" hangingPunct="1">
                        <a:defRPr sz="2337" kern="1200">
                          <a:solidFill>
                            <a:schemeClr val="tx1"/>
                          </a:solidFill>
                          <a:latin typeface="Arial"/>
                          <a:ea typeface="宋体"/>
                        </a:defRPr>
                      </a:lvl4pPr>
                      <a:lvl5pPr marL="2374648" algn="l" defTabSz="1187323" rtl="0" eaLnBrk="1" latinLnBrk="0" hangingPunct="1">
                        <a:defRPr sz="2337" kern="1200">
                          <a:solidFill>
                            <a:schemeClr val="tx1"/>
                          </a:solidFill>
                          <a:latin typeface="Arial"/>
                          <a:ea typeface="宋体"/>
                        </a:defRPr>
                      </a:lvl5pPr>
                      <a:lvl6pPr marL="2968309" algn="l" defTabSz="1187323" rtl="0" eaLnBrk="1" latinLnBrk="0" hangingPunct="1">
                        <a:defRPr sz="2337" kern="1200">
                          <a:solidFill>
                            <a:schemeClr val="tx1"/>
                          </a:solidFill>
                          <a:latin typeface="Arial"/>
                          <a:ea typeface="宋体"/>
                        </a:defRPr>
                      </a:lvl6pPr>
                      <a:lvl7pPr marL="3561971" algn="l" defTabSz="1187323" rtl="0" eaLnBrk="1" latinLnBrk="0" hangingPunct="1">
                        <a:defRPr sz="2337" kern="1200">
                          <a:solidFill>
                            <a:schemeClr val="tx1"/>
                          </a:solidFill>
                          <a:latin typeface="Arial"/>
                          <a:ea typeface="宋体"/>
                        </a:defRPr>
                      </a:lvl7pPr>
                      <a:lvl8pPr marL="4155634" algn="l" defTabSz="1187323" rtl="0" eaLnBrk="1" latinLnBrk="0" hangingPunct="1">
                        <a:defRPr sz="2337" kern="1200">
                          <a:solidFill>
                            <a:schemeClr val="tx1"/>
                          </a:solidFill>
                          <a:latin typeface="Arial"/>
                          <a:ea typeface="宋体"/>
                        </a:defRPr>
                      </a:lvl8pPr>
                      <a:lvl9pPr marL="4749295" algn="l" defTabSz="1187323" rtl="0" eaLnBrk="1" latinLnBrk="0" hangingPunct="1">
                        <a:defRPr sz="2337" kern="1200">
                          <a:solidFill>
                            <a:schemeClr val="tx1"/>
                          </a:solidFill>
                          <a:latin typeface="Arial"/>
                          <a:ea typeface="宋体"/>
                        </a:defRPr>
                      </a:lvl9pPr>
                    </a:lstStyle>
                    <a:p>
                      <a:pPr algn="ctr"/>
                      <a:r>
                        <a:rPr lang="en-US" altLang="zh-CN" sz="1200" b="0" dirty="0">
                          <a:latin typeface="Times New Roman" panose="02020603050405020304" pitchFamily="18" charset="0"/>
                          <a:cs typeface="Times New Roman" panose="02020603050405020304" pitchFamily="18" charset="0"/>
                        </a:rPr>
                        <a:t>CRC / MIC</a:t>
                      </a:r>
                      <a:endParaRPr lang="zh-CN" altLang="en-US" sz="1200" b="0" dirty="0">
                        <a:latin typeface="Times New Roman" panose="02020603050405020304" pitchFamily="18"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95927924"/>
                  </a:ext>
                </a:extLst>
              </a:tr>
            </a:tbl>
          </a:graphicData>
        </a:graphic>
      </p:graphicFrame>
      <p:sp>
        <p:nvSpPr>
          <p:cNvPr id="21" name="TextBox 20">
            <a:extLst>
              <a:ext uri="{FF2B5EF4-FFF2-40B4-BE49-F238E27FC236}">
                <a16:creationId xmlns:a16="http://schemas.microsoft.com/office/drawing/2014/main" id="{3203360A-07A7-407A-AB2F-56DD5BC59DB6}"/>
              </a:ext>
            </a:extLst>
          </p:cNvPr>
          <p:cNvSpPr txBox="1"/>
          <p:nvPr/>
        </p:nvSpPr>
        <p:spPr>
          <a:xfrm>
            <a:off x="323528" y="2199119"/>
            <a:ext cx="2787494" cy="480388"/>
          </a:xfrm>
          <a:prstGeom prst="rect">
            <a:avLst/>
          </a:prstGeom>
          <a:noFill/>
        </p:spPr>
        <p:txBody>
          <a:bodyPr vert="horz" wrap="none" rtlCol="0">
            <a:spAutoFit/>
          </a:bodyPr>
          <a:lstStyle/>
          <a:p>
            <a:pPr>
              <a:lnSpc>
                <a:spcPts val="3440"/>
              </a:lnSpc>
            </a:pPr>
            <a:r>
              <a:rPr lang="en-SG" sz="2000" dirty="0">
                <a:solidFill>
                  <a:srgbClr val="1D1D1A"/>
                </a:solidFill>
                <a:latin typeface="Microsoft YaHei" panose="020B0503020204020204" pitchFamily="34" charset="-122"/>
                <a:ea typeface="Microsoft YaHei" panose="020B0503020204020204" pitchFamily="34" charset="-122"/>
              </a:rPr>
              <a:t>1) Compressed PSDU</a:t>
            </a:r>
          </a:p>
        </p:txBody>
      </p:sp>
      <p:graphicFrame>
        <p:nvGraphicFramePr>
          <p:cNvPr id="24" name="Table 23">
            <a:extLst>
              <a:ext uri="{FF2B5EF4-FFF2-40B4-BE49-F238E27FC236}">
                <a16:creationId xmlns:a16="http://schemas.microsoft.com/office/drawing/2014/main" id="{F606BAB0-1315-4169-A6DE-E07DD50C23C8}"/>
              </a:ext>
            </a:extLst>
          </p:cNvPr>
          <p:cNvGraphicFramePr>
            <a:graphicFrameLocks noGrp="1"/>
          </p:cNvGraphicFramePr>
          <p:nvPr>
            <p:extLst>
              <p:ext uri="{D42A27DB-BD31-4B8C-83A1-F6EECF244321}">
                <p14:modId xmlns:p14="http://schemas.microsoft.com/office/powerpoint/2010/main" val="3727407106"/>
              </p:ext>
            </p:extLst>
          </p:nvPr>
        </p:nvGraphicFramePr>
        <p:xfrm>
          <a:off x="443393" y="4725144"/>
          <a:ext cx="7300371" cy="334645"/>
        </p:xfrm>
        <a:graphic>
          <a:graphicData uri="http://schemas.openxmlformats.org/drawingml/2006/table">
            <a:tbl>
              <a:tblPr firstRow="1" firstCol="1" bandRow="1"/>
              <a:tblGrid>
                <a:gridCol w="1159381">
                  <a:extLst>
                    <a:ext uri="{9D8B030D-6E8A-4147-A177-3AD203B41FA5}">
                      <a16:colId xmlns:a16="http://schemas.microsoft.com/office/drawing/2014/main" val="4241212167"/>
                    </a:ext>
                  </a:extLst>
                </a:gridCol>
                <a:gridCol w="657964">
                  <a:extLst>
                    <a:ext uri="{9D8B030D-6E8A-4147-A177-3AD203B41FA5}">
                      <a16:colId xmlns:a16="http://schemas.microsoft.com/office/drawing/2014/main" val="3449870464"/>
                    </a:ext>
                  </a:extLst>
                </a:gridCol>
                <a:gridCol w="719063">
                  <a:extLst>
                    <a:ext uri="{9D8B030D-6E8A-4147-A177-3AD203B41FA5}">
                      <a16:colId xmlns:a16="http://schemas.microsoft.com/office/drawing/2014/main" val="226426323"/>
                    </a:ext>
                  </a:extLst>
                </a:gridCol>
                <a:gridCol w="4763963">
                  <a:extLst>
                    <a:ext uri="{9D8B030D-6E8A-4147-A177-3AD203B41FA5}">
                      <a16:colId xmlns:a16="http://schemas.microsoft.com/office/drawing/2014/main" val="4243246184"/>
                    </a:ext>
                  </a:extLst>
                </a:gridCol>
              </a:tblGrid>
              <a:tr h="334645">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SG" sz="14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Preamble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SG" sz="14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SFD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algn="ctr" defTabSz="1187323" rtl="0" eaLnBrk="1" latinLnBrk="0" hangingPunct="1">
                        <a:lnSpc>
                          <a:spcPct val="115000"/>
                        </a:lnSpc>
                        <a:spcAft>
                          <a:spcPts val="0"/>
                        </a:spcAft>
                      </a:pPr>
                      <a:r>
                        <a:rPr lang="en-SG" sz="1400" b="0" kern="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PHR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algn="ctr" defTabSz="1187323" rtl="0" eaLnBrk="1" latinLnBrk="0" hangingPunct="1">
                        <a:lnSpc>
                          <a:spcPct val="115000"/>
                        </a:lnSpc>
                        <a:spcAft>
                          <a:spcPts val="0"/>
                        </a:spcAft>
                      </a:pPr>
                      <a:r>
                        <a:rPr lang="en-SG" sz="1400" b="0" kern="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Data frame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59718870"/>
                  </a:ext>
                </a:extLst>
              </a:tr>
            </a:tbl>
          </a:graphicData>
        </a:graphic>
      </p:graphicFrame>
      <p:sp>
        <p:nvSpPr>
          <p:cNvPr id="25" name="TextBox 24">
            <a:extLst>
              <a:ext uri="{FF2B5EF4-FFF2-40B4-BE49-F238E27FC236}">
                <a16:creationId xmlns:a16="http://schemas.microsoft.com/office/drawing/2014/main" id="{63572118-87BC-4105-A03B-2FBEF2C3012D}"/>
              </a:ext>
            </a:extLst>
          </p:cNvPr>
          <p:cNvSpPr txBox="1"/>
          <p:nvPr/>
        </p:nvSpPr>
        <p:spPr>
          <a:xfrm>
            <a:off x="443393" y="4278382"/>
            <a:ext cx="6720895" cy="400110"/>
          </a:xfrm>
          <a:prstGeom prst="rect">
            <a:avLst/>
          </a:prstGeom>
          <a:noFill/>
        </p:spPr>
        <p:txBody>
          <a:bodyPr vert="horz" wrap="square" rtlCol="0">
            <a:spAutoFit/>
          </a:bodyPr>
          <a:lstStyle/>
          <a:p>
            <a:r>
              <a:rPr lang="en-SG" sz="2000" dirty="0">
                <a:solidFill>
                  <a:srgbClr val="1D1D1A"/>
                </a:solidFill>
                <a:latin typeface="Microsoft YaHei" panose="020B0503020204020204" pitchFamily="34" charset="-122"/>
                <a:ea typeface="Microsoft YaHei" panose="020B0503020204020204" pitchFamily="34" charset="-122"/>
              </a:rPr>
              <a:t>2) </a:t>
            </a:r>
            <a:r>
              <a:rPr lang="en-SG" sz="1800" dirty="0">
                <a:solidFill>
                  <a:srgbClr val="1D1D1A"/>
                </a:solidFill>
                <a:latin typeface="Microsoft YaHei" panose="020B0503020204020204" pitchFamily="34" charset="-122"/>
                <a:ea typeface="Microsoft YaHei" panose="020B0503020204020204" pitchFamily="34" charset="-122"/>
              </a:rPr>
              <a:t>NB AP Message (or any other legacy 802.15.4 frame)</a:t>
            </a:r>
          </a:p>
        </p:txBody>
      </p:sp>
      <p:pic>
        <p:nvPicPr>
          <p:cNvPr id="26" name="Picture 25">
            <a:extLst>
              <a:ext uri="{FF2B5EF4-FFF2-40B4-BE49-F238E27FC236}">
                <a16:creationId xmlns:a16="http://schemas.microsoft.com/office/drawing/2014/main" id="{C08AC425-1692-45AE-90E1-4C326346B06D}"/>
              </a:ext>
            </a:extLst>
          </p:cNvPr>
          <p:cNvPicPr>
            <a:picLocks noChangeAspect="1"/>
          </p:cNvPicPr>
          <p:nvPr/>
        </p:nvPicPr>
        <p:blipFill>
          <a:blip r:embed="rId3"/>
          <a:stretch>
            <a:fillRect/>
          </a:stretch>
        </p:blipFill>
        <p:spPr>
          <a:xfrm>
            <a:off x="2979225" y="5059789"/>
            <a:ext cx="4752526" cy="1362368"/>
          </a:xfrm>
          <a:prstGeom prst="rect">
            <a:avLst/>
          </a:prstGeom>
        </p:spPr>
      </p:pic>
    </p:spTree>
    <p:extLst>
      <p:ext uri="{BB962C8B-B14F-4D97-AF65-F5344CB8AC3E}">
        <p14:creationId xmlns:p14="http://schemas.microsoft.com/office/powerpoint/2010/main" val="20449837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a:t>July 2023</a:t>
            </a:r>
            <a:endParaRPr lang="en-US" altLang="en-US" dirty="0"/>
          </a:p>
        </p:txBody>
      </p:sp>
      <p:sp>
        <p:nvSpPr>
          <p:cNvPr id="3" name="页脚占位符 2"/>
          <p:cNvSpPr>
            <a:spLocks noGrp="1"/>
          </p:cNvSpPr>
          <p:nvPr>
            <p:ph type="ftr" sz="quarter" idx="11"/>
          </p:nvPr>
        </p:nvSpPr>
        <p:spPr/>
        <p:txBody>
          <a:bodyPr/>
          <a:lstStyle/>
          <a:p>
            <a:r>
              <a:rPr lang="en-US" altLang="en-US" dirty="0"/>
              <a:t>Rojan Chitrakar, et al</a:t>
            </a:r>
          </a:p>
        </p:txBody>
      </p:sp>
      <p:sp>
        <p:nvSpPr>
          <p:cNvPr id="4" name="灯片编号占位符 3"/>
          <p:cNvSpPr>
            <a:spLocks noGrp="1"/>
          </p:cNvSpPr>
          <p:nvPr>
            <p:ph type="sldNum" sz="quarter" idx="12"/>
          </p:nvPr>
        </p:nvSpPr>
        <p:spPr/>
        <p:txBody>
          <a:bodyPr/>
          <a:lstStyle/>
          <a:p>
            <a:r>
              <a:rPr lang="en-US" altLang="en-US" dirty="0"/>
              <a:t>Slide </a:t>
            </a:r>
            <a:fld id="{77849D27-6DDF-4CEA-A842-3715DABEA1B1}" type="slidenum">
              <a:rPr lang="en-US" altLang="en-US" smtClean="0"/>
              <a:pPr/>
              <a:t>7</a:t>
            </a:fld>
            <a:endParaRPr lang="en-US" altLang="en-US" dirty="0"/>
          </a:p>
        </p:txBody>
      </p:sp>
      <p:sp>
        <p:nvSpPr>
          <p:cNvPr id="5" name="Rectangle 2"/>
          <p:cNvSpPr txBox="1">
            <a:spLocks noChangeArrowheads="1"/>
          </p:cNvSpPr>
          <p:nvPr/>
        </p:nvSpPr>
        <p:spPr>
          <a:xfrm>
            <a:off x="578768" y="627521"/>
            <a:ext cx="7986464" cy="503684"/>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800" b="1" dirty="0"/>
              <a:t>Option-1A</a:t>
            </a:r>
          </a:p>
        </p:txBody>
      </p:sp>
      <p:sp>
        <p:nvSpPr>
          <p:cNvPr id="6" name="矩形 5"/>
          <p:cNvSpPr/>
          <p:nvPr/>
        </p:nvSpPr>
        <p:spPr>
          <a:xfrm>
            <a:off x="-29237" y="1190941"/>
            <a:ext cx="9173237" cy="1256754"/>
          </a:xfrm>
          <a:prstGeom prst="rect">
            <a:avLst/>
          </a:prstGeom>
        </p:spPr>
        <p:txBody>
          <a:bodyPr wrap="square">
            <a:spAutoFit/>
          </a:bodyPr>
          <a:lstStyle/>
          <a:p>
            <a:pPr marL="58738" indent="-342900">
              <a:spcAft>
                <a:spcPts val="700"/>
              </a:spcAft>
              <a:buFont typeface="Wingdings" panose="05000000000000000000" pitchFamily="2" charset="2"/>
              <a:buChar char="q"/>
            </a:pPr>
            <a:r>
              <a:rPr lang="en-US" altLang="zh-CN" sz="1600" b="1" dirty="0">
                <a:solidFill>
                  <a:srgbClr val="1D1D1A"/>
                </a:solidFill>
                <a:latin typeface="Arial" panose="020B0604020202020204" pitchFamily="34" charset="0"/>
              </a:rPr>
              <a:t>The first 3 bits of the ID space of compressed PSDU is set to a fixed value (b100) for coexistence with legacy frame types. </a:t>
            </a:r>
            <a:r>
              <a:rPr lang="en-US" altLang="zh-CN" sz="1600" dirty="0">
                <a:solidFill>
                  <a:srgbClr val="1D1D1A"/>
                </a:solidFill>
                <a:latin typeface="Arial" panose="020B0604020202020204" pitchFamily="34" charset="0"/>
              </a:rPr>
              <a:t> </a:t>
            </a:r>
          </a:p>
          <a:p>
            <a:pPr marL="515938" lvl="1" indent="-342900">
              <a:spcAft>
                <a:spcPts val="700"/>
              </a:spcAft>
              <a:buFont typeface="Wingdings" panose="05000000000000000000" pitchFamily="2" charset="2"/>
              <a:buChar char="§"/>
            </a:pPr>
            <a:r>
              <a:rPr lang="en-US" altLang="zh-CN" sz="1600" dirty="0">
                <a:solidFill>
                  <a:srgbClr val="1D1D1A"/>
                </a:solidFill>
                <a:latin typeface="Arial" panose="020B0604020202020204" pitchFamily="34" charset="0"/>
              </a:rPr>
              <a:t>The 802.15.4 frame type value (b100) is reserved for coexistence with compressed PSDU.</a:t>
            </a:r>
          </a:p>
          <a:p>
            <a:pPr marL="515938" lvl="1" indent="-342900">
              <a:spcAft>
                <a:spcPts val="700"/>
              </a:spcAft>
              <a:buFont typeface="Wingdings" panose="05000000000000000000" pitchFamily="2" charset="2"/>
              <a:buChar char="§"/>
            </a:pPr>
            <a:r>
              <a:rPr lang="en-US" altLang="zh-CN" sz="1600" dirty="0">
                <a:solidFill>
                  <a:srgbClr val="1D1D1A"/>
                </a:solidFill>
                <a:latin typeface="Arial" panose="020B0604020202020204" pitchFamily="34" charset="0"/>
              </a:rPr>
              <a:t> NB AP packets carried in 802.15.4 frame as proposed in [3].</a:t>
            </a:r>
            <a:endParaRPr lang="en-US" sz="1600" dirty="0">
              <a:latin typeface="+mn-lt"/>
            </a:endParaRPr>
          </a:p>
        </p:txBody>
      </p:sp>
      <p:sp>
        <p:nvSpPr>
          <p:cNvPr id="11" name="矩形 5">
            <a:extLst>
              <a:ext uri="{FF2B5EF4-FFF2-40B4-BE49-F238E27FC236}">
                <a16:creationId xmlns:a16="http://schemas.microsoft.com/office/drawing/2014/main" id="{1DD9FBAA-93D0-4AF6-BB97-F3C30A5EF6AC}"/>
              </a:ext>
            </a:extLst>
          </p:cNvPr>
          <p:cNvSpPr/>
          <p:nvPr/>
        </p:nvSpPr>
        <p:spPr>
          <a:xfrm>
            <a:off x="4211960" y="5206854"/>
            <a:ext cx="4752528" cy="828432"/>
          </a:xfrm>
          <a:prstGeom prst="rect">
            <a:avLst/>
          </a:prstGeom>
        </p:spPr>
        <p:txBody>
          <a:bodyPr wrap="square">
            <a:spAutoFit/>
          </a:bodyPr>
          <a:lstStyle/>
          <a:p>
            <a:pPr marL="515938" lvl="1" indent="-342900">
              <a:spcAft>
                <a:spcPts val="700"/>
              </a:spcAft>
              <a:buFont typeface="Wingdings" panose="05000000000000000000" pitchFamily="2" charset="2"/>
              <a:buChar char="§"/>
            </a:pPr>
            <a:r>
              <a:rPr lang="en-US" sz="1400" dirty="0">
                <a:latin typeface="+mn-lt"/>
              </a:rPr>
              <a:t>Backward compatible while maintaining the original compressed PSDU format.</a:t>
            </a:r>
          </a:p>
          <a:p>
            <a:pPr marL="515938" lvl="1" indent="-342900">
              <a:spcAft>
                <a:spcPts val="700"/>
              </a:spcAft>
              <a:buFont typeface="Wingdings" panose="05000000000000000000" pitchFamily="2" charset="2"/>
              <a:buChar char="§"/>
            </a:pPr>
            <a:r>
              <a:rPr lang="en-US" sz="1400" dirty="0">
                <a:latin typeface="+mn-lt"/>
              </a:rPr>
              <a:t>Only 3 bits longer than current format.</a:t>
            </a:r>
            <a:endParaRPr lang="en-US" sz="1400" dirty="0">
              <a:latin typeface="Arial" panose="020B0604020202020204" pitchFamily="34" charset="0"/>
            </a:endParaRPr>
          </a:p>
        </p:txBody>
      </p:sp>
      <p:graphicFrame>
        <p:nvGraphicFramePr>
          <p:cNvPr id="13" name="Table 12">
            <a:extLst>
              <a:ext uri="{FF2B5EF4-FFF2-40B4-BE49-F238E27FC236}">
                <a16:creationId xmlns:a16="http://schemas.microsoft.com/office/drawing/2014/main" id="{8F3D30A2-C969-417C-B5E6-008104CEC653}"/>
              </a:ext>
            </a:extLst>
          </p:cNvPr>
          <p:cNvGraphicFramePr>
            <a:graphicFrameLocks noGrp="1"/>
          </p:cNvGraphicFramePr>
          <p:nvPr>
            <p:extLst>
              <p:ext uri="{D42A27DB-BD31-4B8C-83A1-F6EECF244321}">
                <p14:modId xmlns:p14="http://schemas.microsoft.com/office/powerpoint/2010/main" val="885632328"/>
              </p:ext>
            </p:extLst>
          </p:nvPr>
        </p:nvGraphicFramePr>
        <p:xfrm>
          <a:off x="2270197" y="2687981"/>
          <a:ext cx="6693455" cy="731520"/>
        </p:xfrm>
        <a:graphic>
          <a:graphicData uri="http://schemas.openxmlformats.org/drawingml/2006/table">
            <a:tbl>
              <a:tblPr firstRow="1" bandRow="1"/>
              <a:tblGrid>
                <a:gridCol w="1152128">
                  <a:extLst>
                    <a:ext uri="{9D8B030D-6E8A-4147-A177-3AD203B41FA5}">
                      <a16:colId xmlns:a16="http://schemas.microsoft.com/office/drawing/2014/main" val="3135889690"/>
                    </a:ext>
                  </a:extLst>
                </a:gridCol>
                <a:gridCol w="901576">
                  <a:extLst>
                    <a:ext uri="{9D8B030D-6E8A-4147-A177-3AD203B41FA5}">
                      <a16:colId xmlns:a16="http://schemas.microsoft.com/office/drawing/2014/main" val="1150173959"/>
                    </a:ext>
                  </a:extLst>
                </a:gridCol>
                <a:gridCol w="864096">
                  <a:extLst>
                    <a:ext uri="{9D8B030D-6E8A-4147-A177-3AD203B41FA5}">
                      <a16:colId xmlns:a16="http://schemas.microsoft.com/office/drawing/2014/main" val="930764901"/>
                    </a:ext>
                  </a:extLst>
                </a:gridCol>
                <a:gridCol w="1008112">
                  <a:extLst>
                    <a:ext uri="{9D8B030D-6E8A-4147-A177-3AD203B41FA5}">
                      <a16:colId xmlns:a16="http://schemas.microsoft.com/office/drawing/2014/main" val="2610190612"/>
                    </a:ext>
                  </a:extLst>
                </a:gridCol>
                <a:gridCol w="1001821">
                  <a:extLst>
                    <a:ext uri="{9D8B030D-6E8A-4147-A177-3AD203B41FA5}">
                      <a16:colId xmlns:a16="http://schemas.microsoft.com/office/drawing/2014/main" val="1673184172"/>
                    </a:ext>
                  </a:extLst>
                </a:gridCol>
                <a:gridCol w="1014403">
                  <a:extLst>
                    <a:ext uri="{9D8B030D-6E8A-4147-A177-3AD203B41FA5}">
                      <a16:colId xmlns:a16="http://schemas.microsoft.com/office/drawing/2014/main" val="3952187502"/>
                    </a:ext>
                  </a:extLst>
                </a:gridCol>
                <a:gridCol w="751319">
                  <a:extLst>
                    <a:ext uri="{9D8B030D-6E8A-4147-A177-3AD203B41FA5}">
                      <a16:colId xmlns:a16="http://schemas.microsoft.com/office/drawing/2014/main" val="304182270"/>
                    </a:ext>
                  </a:extLst>
                </a:gridCol>
              </a:tblGrid>
              <a:tr h="155595">
                <a:tc>
                  <a:txBody>
                    <a:bodyPr/>
                    <a:lstStyle>
                      <a:lvl1pPr marL="0" algn="l" defTabSz="1187323" rtl="0" eaLnBrk="1" latinLnBrk="0" hangingPunct="1">
                        <a:defRPr sz="2337" kern="1200">
                          <a:solidFill>
                            <a:schemeClr val="tx1"/>
                          </a:solidFill>
                          <a:latin typeface="Arial"/>
                          <a:ea typeface="宋体"/>
                        </a:defRPr>
                      </a:lvl1pPr>
                      <a:lvl2pPr marL="593662" algn="l" defTabSz="1187323" rtl="0" eaLnBrk="1" latinLnBrk="0" hangingPunct="1">
                        <a:defRPr sz="2337" kern="1200">
                          <a:solidFill>
                            <a:schemeClr val="tx1"/>
                          </a:solidFill>
                          <a:latin typeface="Arial"/>
                          <a:ea typeface="宋体"/>
                        </a:defRPr>
                      </a:lvl2pPr>
                      <a:lvl3pPr marL="1187323" algn="l" defTabSz="1187323" rtl="0" eaLnBrk="1" latinLnBrk="0" hangingPunct="1">
                        <a:defRPr sz="2337" kern="1200">
                          <a:solidFill>
                            <a:schemeClr val="tx1"/>
                          </a:solidFill>
                          <a:latin typeface="Arial"/>
                          <a:ea typeface="宋体"/>
                        </a:defRPr>
                      </a:lvl3pPr>
                      <a:lvl4pPr marL="1780986" algn="l" defTabSz="1187323" rtl="0" eaLnBrk="1" latinLnBrk="0" hangingPunct="1">
                        <a:defRPr sz="2337" kern="1200">
                          <a:solidFill>
                            <a:schemeClr val="tx1"/>
                          </a:solidFill>
                          <a:latin typeface="Arial"/>
                          <a:ea typeface="宋体"/>
                        </a:defRPr>
                      </a:lvl4pPr>
                      <a:lvl5pPr marL="2374648" algn="l" defTabSz="1187323" rtl="0" eaLnBrk="1" latinLnBrk="0" hangingPunct="1">
                        <a:defRPr sz="2337" kern="1200">
                          <a:solidFill>
                            <a:schemeClr val="tx1"/>
                          </a:solidFill>
                          <a:latin typeface="Arial"/>
                          <a:ea typeface="宋体"/>
                        </a:defRPr>
                      </a:lvl5pPr>
                      <a:lvl6pPr marL="2968309" algn="l" defTabSz="1187323" rtl="0" eaLnBrk="1" latinLnBrk="0" hangingPunct="1">
                        <a:defRPr sz="2337" kern="1200">
                          <a:solidFill>
                            <a:schemeClr val="tx1"/>
                          </a:solidFill>
                          <a:latin typeface="Arial"/>
                          <a:ea typeface="宋体"/>
                        </a:defRPr>
                      </a:lvl6pPr>
                      <a:lvl7pPr marL="3561971" algn="l" defTabSz="1187323" rtl="0" eaLnBrk="1" latinLnBrk="0" hangingPunct="1">
                        <a:defRPr sz="2337" kern="1200">
                          <a:solidFill>
                            <a:schemeClr val="tx1"/>
                          </a:solidFill>
                          <a:latin typeface="Arial"/>
                          <a:ea typeface="宋体"/>
                        </a:defRPr>
                      </a:lvl7pPr>
                      <a:lvl8pPr marL="4155634" algn="l" defTabSz="1187323" rtl="0" eaLnBrk="1" latinLnBrk="0" hangingPunct="1">
                        <a:defRPr sz="2337" kern="1200">
                          <a:solidFill>
                            <a:schemeClr val="tx1"/>
                          </a:solidFill>
                          <a:latin typeface="Arial"/>
                          <a:ea typeface="宋体"/>
                        </a:defRPr>
                      </a:lvl8pPr>
                      <a:lvl9pPr marL="4749295" algn="l" defTabSz="1187323" rtl="0" eaLnBrk="1" latinLnBrk="0" hangingPunct="1">
                        <a:defRPr sz="2337" kern="1200">
                          <a:solidFill>
                            <a:schemeClr val="tx1"/>
                          </a:solidFill>
                          <a:latin typeface="Arial"/>
                          <a:ea typeface="宋体"/>
                        </a:defRPr>
                      </a:lvl9pPr>
                    </a:lstStyle>
                    <a:p>
                      <a:pPr algn="ctr"/>
                      <a:r>
                        <a:rPr lang="en-US" altLang="zh-CN" sz="1200" b="1" dirty="0">
                          <a:solidFill>
                            <a:schemeClr val="tx1"/>
                          </a:solidFill>
                          <a:latin typeface="Times New Roman" panose="02020603050405020304" pitchFamily="18" charset="0"/>
                          <a:cs typeface="Times New Roman" panose="02020603050405020304" pitchFamily="18" charset="0"/>
                        </a:rPr>
                        <a:t>Bits: 0-2</a:t>
                      </a:r>
                      <a:endParaRPr lang="zh-CN" altLang="en-US" sz="1200" b="1" dirty="0">
                        <a:solidFill>
                          <a:schemeClr val="tx1"/>
                        </a:solidFill>
                        <a:latin typeface="Times New Roman" panose="02020603050405020304" pitchFamily="18" charset="0"/>
                        <a:cs typeface="Times New Roman" panose="02020603050405020304" pitchFamily="18" charset="0"/>
                      </a:endParaRPr>
                    </a:p>
                  </a:txBody>
                  <a:tcPr>
                    <a:lnL w="12700" cmpd="sng">
                      <a:solidFill>
                        <a:srgbClr val="000000"/>
                      </a:solidFill>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00000"/>
                        </a:lnSpc>
                        <a:spcBef>
                          <a:spcPts val="0"/>
                        </a:spcBef>
                        <a:spcAft>
                          <a:spcPts val="0"/>
                        </a:spcAft>
                        <a:buClrTx/>
                        <a:buSzTx/>
                        <a:buFontTx/>
                        <a:buNone/>
                        <a:tabLst/>
                        <a:defRPr/>
                      </a:pPr>
                      <a:r>
                        <a:rPr lang="en-US" altLang="zh-CN" sz="1200" b="0" dirty="0">
                          <a:solidFill>
                            <a:schemeClr val="tx1"/>
                          </a:solidFill>
                          <a:latin typeface="Times New Roman" panose="02020603050405020304" pitchFamily="18" charset="0"/>
                          <a:cs typeface="Times New Roman" panose="02020603050405020304" pitchFamily="18" charset="0"/>
                        </a:rPr>
                        <a:t>3-10</a:t>
                      </a:r>
                      <a:endParaRPr lang="zh-CN" altLang="en-US" sz="12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187323" rtl="0" eaLnBrk="1" latinLnBrk="0" hangingPunct="1">
                        <a:defRPr sz="2337" kern="1200">
                          <a:solidFill>
                            <a:schemeClr val="tx1"/>
                          </a:solidFill>
                          <a:latin typeface="Arial"/>
                          <a:ea typeface="宋体"/>
                        </a:defRPr>
                      </a:lvl1pPr>
                      <a:lvl2pPr marL="593662" algn="l" defTabSz="1187323" rtl="0" eaLnBrk="1" latinLnBrk="0" hangingPunct="1">
                        <a:defRPr sz="2337" kern="1200">
                          <a:solidFill>
                            <a:schemeClr val="tx1"/>
                          </a:solidFill>
                          <a:latin typeface="Arial"/>
                          <a:ea typeface="宋体"/>
                        </a:defRPr>
                      </a:lvl2pPr>
                      <a:lvl3pPr marL="1187323" algn="l" defTabSz="1187323" rtl="0" eaLnBrk="1" latinLnBrk="0" hangingPunct="1">
                        <a:defRPr sz="2337" kern="1200">
                          <a:solidFill>
                            <a:schemeClr val="tx1"/>
                          </a:solidFill>
                          <a:latin typeface="Arial"/>
                          <a:ea typeface="宋体"/>
                        </a:defRPr>
                      </a:lvl3pPr>
                      <a:lvl4pPr marL="1780986" algn="l" defTabSz="1187323" rtl="0" eaLnBrk="1" latinLnBrk="0" hangingPunct="1">
                        <a:defRPr sz="2337" kern="1200">
                          <a:solidFill>
                            <a:schemeClr val="tx1"/>
                          </a:solidFill>
                          <a:latin typeface="Arial"/>
                          <a:ea typeface="宋体"/>
                        </a:defRPr>
                      </a:lvl4pPr>
                      <a:lvl5pPr marL="2374648" algn="l" defTabSz="1187323" rtl="0" eaLnBrk="1" latinLnBrk="0" hangingPunct="1">
                        <a:defRPr sz="2337" kern="1200">
                          <a:solidFill>
                            <a:schemeClr val="tx1"/>
                          </a:solidFill>
                          <a:latin typeface="Arial"/>
                          <a:ea typeface="宋体"/>
                        </a:defRPr>
                      </a:lvl5pPr>
                      <a:lvl6pPr marL="2968309" algn="l" defTabSz="1187323" rtl="0" eaLnBrk="1" latinLnBrk="0" hangingPunct="1">
                        <a:defRPr sz="2337" kern="1200">
                          <a:solidFill>
                            <a:schemeClr val="tx1"/>
                          </a:solidFill>
                          <a:latin typeface="Arial"/>
                          <a:ea typeface="宋体"/>
                        </a:defRPr>
                      </a:lvl6pPr>
                      <a:lvl7pPr marL="3561971" algn="l" defTabSz="1187323" rtl="0" eaLnBrk="1" latinLnBrk="0" hangingPunct="1">
                        <a:defRPr sz="2337" kern="1200">
                          <a:solidFill>
                            <a:schemeClr val="tx1"/>
                          </a:solidFill>
                          <a:latin typeface="Arial"/>
                          <a:ea typeface="宋体"/>
                        </a:defRPr>
                      </a:lvl7pPr>
                      <a:lvl8pPr marL="4155634" algn="l" defTabSz="1187323" rtl="0" eaLnBrk="1" latinLnBrk="0" hangingPunct="1">
                        <a:defRPr sz="2337" kern="1200">
                          <a:solidFill>
                            <a:schemeClr val="tx1"/>
                          </a:solidFill>
                          <a:latin typeface="Arial"/>
                          <a:ea typeface="宋体"/>
                        </a:defRPr>
                      </a:lvl8pPr>
                      <a:lvl9pPr marL="4749295" algn="l" defTabSz="1187323" rtl="0" eaLnBrk="1" latinLnBrk="0" hangingPunct="1">
                        <a:defRPr sz="2337" kern="1200">
                          <a:solidFill>
                            <a:schemeClr val="tx1"/>
                          </a:solidFill>
                          <a:latin typeface="Arial"/>
                          <a:ea typeface="宋体"/>
                        </a:defRPr>
                      </a:lvl9pPr>
                    </a:lstStyle>
                    <a:p>
                      <a:pPr algn="ctr"/>
                      <a:r>
                        <a:rPr lang="en-US" altLang="zh-CN" sz="1200" b="0" dirty="0">
                          <a:solidFill>
                            <a:schemeClr val="tx1"/>
                          </a:solidFill>
                          <a:latin typeface="Times New Roman" panose="02020603050405020304" pitchFamily="18" charset="0"/>
                          <a:cs typeface="Times New Roman" panose="02020603050405020304" pitchFamily="18" charset="0"/>
                        </a:rPr>
                        <a:t>Octets</a:t>
                      </a:r>
                      <a:r>
                        <a:rPr lang="en-US" altLang="zh-CN" sz="1200" b="0" dirty="0">
                          <a:solidFill>
                            <a:srgbClr val="FF0000"/>
                          </a:solidFill>
                          <a:latin typeface="Times New Roman" panose="02020603050405020304" pitchFamily="18" charset="0"/>
                          <a:cs typeface="Times New Roman" panose="02020603050405020304" pitchFamily="18" charset="0"/>
                        </a:rPr>
                        <a:t>: </a:t>
                      </a:r>
                      <a:r>
                        <a:rPr lang="en-US" altLang="zh-CN" sz="1200" b="0" dirty="0">
                          <a:solidFill>
                            <a:schemeClr val="tx1"/>
                          </a:solidFill>
                          <a:latin typeface="Times New Roman" panose="02020603050405020304" pitchFamily="18" charset="0"/>
                          <a:cs typeface="Times New Roman" panose="02020603050405020304" pitchFamily="18" charset="0"/>
                        </a:rPr>
                        <a:t>3</a:t>
                      </a:r>
                      <a:endParaRPr lang="zh-CN" altLang="en-US" sz="12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algn="ctr" defTabSz="1187323" rtl="0" eaLnBrk="1" latinLnBrk="0" hangingPunct="1">
                        <a:lnSpc>
                          <a:spcPct val="115000"/>
                        </a:lnSpc>
                        <a:spcAft>
                          <a:spcPts val="0"/>
                        </a:spcAft>
                      </a:pPr>
                      <a:r>
                        <a:rPr lang="en-SG" sz="1200" b="0" kern="1200" dirty="0">
                          <a:solidFill>
                            <a:schemeClr val="tx1"/>
                          </a:solidFill>
                          <a:effectLst/>
                          <a:latin typeface="TimesNewRomanPSMT"/>
                          <a:ea typeface="Malgun Gothic" panose="020B0503020000020004" pitchFamily="34" charset="-127"/>
                          <a:cs typeface="Times New Roman" panose="02020603050405020304" pitchFamily="18" charset="0"/>
                        </a:rPr>
                        <a:t>0 or 3</a:t>
                      </a:r>
                    </a:p>
                  </a:txBody>
                  <a:tcPr marL="68580" marR="68580" marT="0" marB="0" anchor="ctr">
                    <a:lnL w="12700" cmpd="sng">
                      <a:solidFill>
                        <a:srgbClr val="000000"/>
                      </a:solidFill>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algn="ctr" defTabSz="1187323" rtl="0" eaLnBrk="1" latinLnBrk="0" hangingPunct="1">
                        <a:lnSpc>
                          <a:spcPct val="115000"/>
                        </a:lnSpc>
                        <a:spcAft>
                          <a:spcPts val="0"/>
                        </a:spcAft>
                      </a:pPr>
                      <a:r>
                        <a:rPr lang="en-SG" sz="1200" b="0" kern="1200" dirty="0">
                          <a:solidFill>
                            <a:schemeClr val="tx1"/>
                          </a:solidFill>
                          <a:effectLst/>
                          <a:latin typeface="TimesNewRomanPSMT"/>
                          <a:ea typeface="Malgun Gothic" panose="020B0503020000020004" pitchFamily="34" charset="-127"/>
                          <a:cs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algn="ctr" defTabSz="1187323" rtl="0" eaLnBrk="1" latinLnBrk="0" hangingPunct="1">
                        <a:lnSpc>
                          <a:spcPct val="115000"/>
                        </a:lnSpc>
                        <a:spcAft>
                          <a:spcPts val="0"/>
                        </a:spcAft>
                      </a:pPr>
                      <a:r>
                        <a:rPr lang="en-US" sz="1200" b="0" kern="1200" dirty="0">
                          <a:solidFill>
                            <a:schemeClr val="tx1"/>
                          </a:solidFill>
                          <a:effectLst/>
                          <a:latin typeface="TimesNewRomanPSMT"/>
                          <a:ea typeface="Malgun Gothic" panose="020B0503020000020004" pitchFamily="34" charset="-127"/>
                          <a:cs typeface="Times New Roman" panose="02020603050405020304" pitchFamily="18" charset="0"/>
                        </a:rPr>
                        <a:t>variable</a:t>
                      </a:r>
                      <a:endParaRPr lang="en-SG" sz="1200" b="0" kern="1200" dirty="0">
                        <a:solidFill>
                          <a:schemeClr val="tx1"/>
                        </a:solidFill>
                        <a:effectLst/>
                        <a:latin typeface="TimesNewRomanPSMT"/>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1187323" rtl="0" eaLnBrk="1" latinLnBrk="0" hangingPunct="1">
                        <a:defRPr sz="2337" kern="1200">
                          <a:solidFill>
                            <a:schemeClr val="tx1"/>
                          </a:solidFill>
                          <a:latin typeface="Arial"/>
                          <a:ea typeface="宋体"/>
                        </a:defRPr>
                      </a:lvl1pPr>
                      <a:lvl2pPr marL="593662" algn="l" defTabSz="1187323" rtl="0" eaLnBrk="1" latinLnBrk="0" hangingPunct="1">
                        <a:defRPr sz="2337" kern="1200">
                          <a:solidFill>
                            <a:schemeClr val="tx1"/>
                          </a:solidFill>
                          <a:latin typeface="Arial"/>
                          <a:ea typeface="宋体"/>
                        </a:defRPr>
                      </a:lvl2pPr>
                      <a:lvl3pPr marL="1187323" algn="l" defTabSz="1187323" rtl="0" eaLnBrk="1" latinLnBrk="0" hangingPunct="1">
                        <a:defRPr sz="2337" kern="1200">
                          <a:solidFill>
                            <a:schemeClr val="tx1"/>
                          </a:solidFill>
                          <a:latin typeface="Arial"/>
                          <a:ea typeface="宋体"/>
                        </a:defRPr>
                      </a:lvl3pPr>
                      <a:lvl4pPr marL="1780986" algn="l" defTabSz="1187323" rtl="0" eaLnBrk="1" latinLnBrk="0" hangingPunct="1">
                        <a:defRPr sz="2337" kern="1200">
                          <a:solidFill>
                            <a:schemeClr val="tx1"/>
                          </a:solidFill>
                          <a:latin typeface="Arial"/>
                          <a:ea typeface="宋体"/>
                        </a:defRPr>
                      </a:lvl4pPr>
                      <a:lvl5pPr marL="2374648" algn="l" defTabSz="1187323" rtl="0" eaLnBrk="1" latinLnBrk="0" hangingPunct="1">
                        <a:defRPr sz="2337" kern="1200">
                          <a:solidFill>
                            <a:schemeClr val="tx1"/>
                          </a:solidFill>
                          <a:latin typeface="Arial"/>
                          <a:ea typeface="宋体"/>
                        </a:defRPr>
                      </a:lvl5pPr>
                      <a:lvl6pPr marL="2968309" algn="l" defTabSz="1187323" rtl="0" eaLnBrk="1" latinLnBrk="0" hangingPunct="1">
                        <a:defRPr sz="2337" kern="1200">
                          <a:solidFill>
                            <a:schemeClr val="tx1"/>
                          </a:solidFill>
                          <a:latin typeface="Arial"/>
                          <a:ea typeface="宋体"/>
                        </a:defRPr>
                      </a:lvl6pPr>
                      <a:lvl7pPr marL="3561971" algn="l" defTabSz="1187323" rtl="0" eaLnBrk="1" latinLnBrk="0" hangingPunct="1">
                        <a:defRPr sz="2337" kern="1200">
                          <a:solidFill>
                            <a:schemeClr val="tx1"/>
                          </a:solidFill>
                          <a:latin typeface="Arial"/>
                          <a:ea typeface="宋体"/>
                        </a:defRPr>
                      </a:lvl7pPr>
                      <a:lvl8pPr marL="4155634" algn="l" defTabSz="1187323" rtl="0" eaLnBrk="1" latinLnBrk="0" hangingPunct="1">
                        <a:defRPr sz="2337" kern="1200">
                          <a:solidFill>
                            <a:schemeClr val="tx1"/>
                          </a:solidFill>
                          <a:latin typeface="Arial"/>
                          <a:ea typeface="宋体"/>
                        </a:defRPr>
                      </a:lvl8pPr>
                      <a:lvl9pPr marL="4749295" algn="l" defTabSz="1187323" rtl="0" eaLnBrk="1" latinLnBrk="0" hangingPunct="1">
                        <a:defRPr sz="2337" kern="1200">
                          <a:solidFill>
                            <a:schemeClr val="tx1"/>
                          </a:solidFill>
                          <a:latin typeface="Arial"/>
                          <a:ea typeface="宋体"/>
                        </a:defRPr>
                      </a:lvl9pPr>
                    </a:lstStyle>
                    <a:p>
                      <a:pPr algn="ctr"/>
                      <a:r>
                        <a:rPr lang="en-US" altLang="zh-CN" sz="1200" b="0" dirty="0">
                          <a:latin typeface="Times New Roman" panose="02020603050405020304" pitchFamily="18" charset="0"/>
                          <a:cs typeface="Times New Roman" panose="02020603050405020304" pitchFamily="18" charset="0"/>
                        </a:rPr>
                        <a:t>2/4/8/16</a:t>
                      </a:r>
                      <a:endParaRPr lang="zh-CN" altLang="en-US" sz="1200" b="0" dirty="0">
                        <a:latin typeface="Times New Roman" panose="02020603050405020304" pitchFamily="18"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494815159"/>
                  </a:ext>
                </a:extLst>
              </a:tr>
              <a:tr h="322885">
                <a:tc>
                  <a:txBody>
                    <a:bodyPr/>
                    <a:lstStyle>
                      <a:lvl1pPr marL="0" algn="l" defTabSz="1187323" rtl="0" eaLnBrk="1" latinLnBrk="0" hangingPunct="1">
                        <a:defRPr sz="2337" kern="1200">
                          <a:solidFill>
                            <a:schemeClr val="tx1"/>
                          </a:solidFill>
                          <a:latin typeface="Arial"/>
                          <a:ea typeface="宋体"/>
                        </a:defRPr>
                      </a:lvl1pPr>
                      <a:lvl2pPr marL="593662" algn="l" defTabSz="1187323" rtl="0" eaLnBrk="1" latinLnBrk="0" hangingPunct="1">
                        <a:defRPr sz="2337" kern="1200">
                          <a:solidFill>
                            <a:schemeClr val="tx1"/>
                          </a:solidFill>
                          <a:latin typeface="Arial"/>
                          <a:ea typeface="宋体"/>
                        </a:defRPr>
                      </a:lvl2pPr>
                      <a:lvl3pPr marL="1187323" algn="l" defTabSz="1187323" rtl="0" eaLnBrk="1" latinLnBrk="0" hangingPunct="1">
                        <a:defRPr sz="2337" kern="1200">
                          <a:solidFill>
                            <a:schemeClr val="tx1"/>
                          </a:solidFill>
                          <a:latin typeface="Arial"/>
                          <a:ea typeface="宋体"/>
                        </a:defRPr>
                      </a:lvl3pPr>
                      <a:lvl4pPr marL="1780986" algn="l" defTabSz="1187323" rtl="0" eaLnBrk="1" latinLnBrk="0" hangingPunct="1">
                        <a:defRPr sz="2337" kern="1200">
                          <a:solidFill>
                            <a:schemeClr val="tx1"/>
                          </a:solidFill>
                          <a:latin typeface="Arial"/>
                          <a:ea typeface="宋体"/>
                        </a:defRPr>
                      </a:lvl4pPr>
                      <a:lvl5pPr marL="2374648" algn="l" defTabSz="1187323" rtl="0" eaLnBrk="1" latinLnBrk="0" hangingPunct="1">
                        <a:defRPr sz="2337" kern="1200">
                          <a:solidFill>
                            <a:schemeClr val="tx1"/>
                          </a:solidFill>
                          <a:latin typeface="Arial"/>
                          <a:ea typeface="宋体"/>
                        </a:defRPr>
                      </a:lvl5pPr>
                      <a:lvl6pPr marL="2968309" algn="l" defTabSz="1187323" rtl="0" eaLnBrk="1" latinLnBrk="0" hangingPunct="1">
                        <a:defRPr sz="2337" kern="1200">
                          <a:solidFill>
                            <a:schemeClr val="tx1"/>
                          </a:solidFill>
                          <a:latin typeface="Arial"/>
                          <a:ea typeface="宋体"/>
                        </a:defRPr>
                      </a:lvl6pPr>
                      <a:lvl7pPr marL="3561971" algn="l" defTabSz="1187323" rtl="0" eaLnBrk="1" latinLnBrk="0" hangingPunct="1">
                        <a:defRPr sz="2337" kern="1200">
                          <a:solidFill>
                            <a:schemeClr val="tx1"/>
                          </a:solidFill>
                          <a:latin typeface="Arial"/>
                          <a:ea typeface="宋体"/>
                        </a:defRPr>
                      </a:lvl7pPr>
                      <a:lvl8pPr marL="4155634" algn="l" defTabSz="1187323" rtl="0" eaLnBrk="1" latinLnBrk="0" hangingPunct="1">
                        <a:defRPr sz="2337" kern="1200">
                          <a:solidFill>
                            <a:schemeClr val="tx1"/>
                          </a:solidFill>
                          <a:latin typeface="Arial"/>
                          <a:ea typeface="宋体"/>
                        </a:defRPr>
                      </a:lvl8pPr>
                      <a:lvl9pPr marL="4749295" algn="l" defTabSz="1187323" rtl="0" eaLnBrk="1" latinLnBrk="0" hangingPunct="1">
                        <a:defRPr sz="2337" kern="1200">
                          <a:solidFill>
                            <a:schemeClr val="tx1"/>
                          </a:solidFill>
                          <a:latin typeface="Arial"/>
                          <a:ea typeface="宋体"/>
                        </a:defRPr>
                      </a:lvl9pPr>
                    </a:lstStyle>
                    <a:p>
                      <a:pPr algn="ctr"/>
                      <a:r>
                        <a:rPr lang="en-US" altLang="zh-CN" sz="1200" b="1" dirty="0">
                          <a:solidFill>
                            <a:schemeClr val="tx1"/>
                          </a:solidFill>
                          <a:latin typeface="Times New Roman" panose="02020603050405020304" pitchFamily="18" charset="0"/>
                          <a:cs typeface="Times New Roman" panose="02020603050405020304" pitchFamily="18" charset="0"/>
                        </a:rPr>
                        <a:t>Set to b100</a:t>
                      </a:r>
                      <a:endParaRPr lang="zh-CN" altLang="en-US" sz="1200" b="1" dirty="0">
                        <a:solidFill>
                          <a:schemeClr val="tx1"/>
                        </a:solidFill>
                        <a:latin typeface="Times New Roman" panose="02020603050405020304" pitchFamily="18" charset="0"/>
                        <a:cs typeface="Times New Roman" panose="02020603050405020304" pitchFamily="18" charset="0"/>
                      </a:endParaRPr>
                    </a:p>
                  </a:txBody>
                  <a:tcPr anchor="ctr">
                    <a:lnL w="12700" cmpd="sng">
                      <a:solidFill>
                        <a:srgbClr val="000000"/>
                      </a:solidFill>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SG" altLang="zh-CN" sz="1200" b="0" dirty="0">
                          <a:solidFill>
                            <a:schemeClr val="tx1"/>
                          </a:solidFill>
                          <a:latin typeface="Times New Roman" panose="02020603050405020304" pitchFamily="18" charset="0"/>
                          <a:cs typeface="Times New Roman" panose="02020603050405020304" pitchFamily="18" charset="0"/>
                        </a:rPr>
                        <a:t>ID</a:t>
                      </a:r>
                      <a:endParaRPr lang="zh-CN" altLang="en-US" sz="12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mpd="sng">
                      <a:solidFill>
                        <a:srgbClr val="000000"/>
                      </a:solidFill>
                    </a:lnB>
                    <a:lnTlToBr w="12700" cmpd="sng">
                      <a:noFill/>
                      <a:prstDash val="solid"/>
                    </a:lnTlToBr>
                    <a:lnBlToTr w="12700" cmpd="sng">
                      <a:noFill/>
                      <a:prstDash val="solid"/>
                    </a:lnBlToTr>
                    <a:noFill/>
                  </a:tcPr>
                </a:tc>
                <a:tc>
                  <a:txBody>
                    <a:bodyPr/>
                    <a:lstStyle>
                      <a:lvl1pPr marL="0" algn="l" defTabSz="1187323" rtl="0" eaLnBrk="1" latinLnBrk="0" hangingPunct="1">
                        <a:defRPr sz="2337" kern="1200">
                          <a:solidFill>
                            <a:schemeClr val="tx1"/>
                          </a:solidFill>
                          <a:latin typeface="Arial"/>
                          <a:ea typeface="宋体"/>
                        </a:defRPr>
                      </a:lvl1pPr>
                      <a:lvl2pPr marL="593662" algn="l" defTabSz="1187323" rtl="0" eaLnBrk="1" latinLnBrk="0" hangingPunct="1">
                        <a:defRPr sz="2337" kern="1200">
                          <a:solidFill>
                            <a:schemeClr val="tx1"/>
                          </a:solidFill>
                          <a:latin typeface="Arial"/>
                          <a:ea typeface="宋体"/>
                        </a:defRPr>
                      </a:lvl2pPr>
                      <a:lvl3pPr marL="1187323" algn="l" defTabSz="1187323" rtl="0" eaLnBrk="1" latinLnBrk="0" hangingPunct="1">
                        <a:defRPr sz="2337" kern="1200">
                          <a:solidFill>
                            <a:schemeClr val="tx1"/>
                          </a:solidFill>
                          <a:latin typeface="Arial"/>
                          <a:ea typeface="宋体"/>
                        </a:defRPr>
                      </a:lvl3pPr>
                      <a:lvl4pPr marL="1780986" algn="l" defTabSz="1187323" rtl="0" eaLnBrk="1" latinLnBrk="0" hangingPunct="1">
                        <a:defRPr sz="2337" kern="1200">
                          <a:solidFill>
                            <a:schemeClr val="tx1"/>
                          </a:solidFill>
                          <a:latin typeface="Arial"/>
                          <a:ea typeface="宋体"/>
                        </a:defRPr>
                      </a:lvl4pPr>
                      <a:lvl5pPr marL="2374648" algn="l" defTabSz="1187323" rtl="0" eaLnBrk="1" latinLnBrk="0" hangingPunct="1">
                        <a:defRPr sz="2337" kern="1200">
                          <a:solidFill>
                            <a:schemeClr val="tx1"/>
                          </a:solidFill>
                          <a:latin typeface="Arial"/>
                          <a:ea typeface="宋体"/>
                        </a:defRPr>
                      </a:lvl5pPr>
                      <a:lvl6pPr marL="2968309" algn="l" defTabSz="1187323" rtl="0" eaLnBrk="1" latinLnBrk="0" hangingPunct="1">
                        <a:defRPr sz="2337" kern="1200">
                          <a:solidFill>
                            <a:schemeClr val="tx1"/>
                          </a:solidFill>
                          <a:latin typeface="Arial"/>
                          <a:ea typeface="宋体"/>
                        </a:defRPr>
                      </a:lvl6pPr>
                      <a:lvl7pPr marL="3561971" algn="l" defTabSz="1187323" rtl="0" eaLnBrk="1" latinLnBrk="0" hangingPunct="1">
                        <a:defRPr sz="2337" kern="1200">
                          <a:solidFill>
                            <a:schemeClr val="tx1"/>
                          </a:solidFill>
                          <a:latin typeface="Arial"/>
                          <a:ea typeface="宋体"/>
                        </a:defRPr>
                      </a:lvl7pPr>
                      <a:lvl8pPr marL="4155634" algn="l" defTabSz="1187323" rtl="0" eaLnBrk="1" latinLnBrk="0" hangingPunct="1">
                        <a:defRPr sz="2337" kern="1200">
                          <a:solidFill>
                            <a:schemeClr val="tx1"/>
                          </a:solidFill>
                          <a:latin typeface="Arial"/>
                          <a:ea typeface="宋体"/>
                        </a:defRPr>
                      </a:lvl8pPr>
                      <a:lvl9pPr marL="4749295" algn="l" defTabSz="1187323" rtl="0" eaLnBrk="1" latinLnBrk="0" hangingPunct="1">
                        <a:defRPr sz="2337" kern="1200">
                          <a:solidFill>
                            <a:schemeClr val="tx1"/>
                          </a:solidFill>
                          <a:latin typeface="Arial"/>
                          <a:ea typeface="宋体"/>
                        </a:defRPr>
                      </a:lvl9pPr>
                    </a:lstStyle>
                    <a:p>
                      <a:pPr marL="0" marR="0" lvl="0" indent="0" algn="ctr" defTabSz="1187323" rtl="0" eaLnBrk="1" fontAlgn="auto" latinLnBrk="0" hangingPunct="1">
                        <a:lnSpc>
                          <a:spcPct val="100000"/>
                        </a:lnSpc>
                        <a:spcBef>
                          <a:spcPts val="0"/>
                        </a:spcBef>
                        <a:spcAft>
                          <a:spcPts val="0"/>
                        </a:spcAft>
                        <a:buClrTx/>
                        <a:buSzTx/>
                        <a:buFontTx/>
                        <a:buNone/>
                        <a:tabLst/>
                        <a:defRPr/>
                      </a:pPr>
                      <a:r>
                        <a:rPr lang="en-US" sz="1200" dirty="0" err="1">
                          <a:solidFill>
                            <a:schemeClr val="tx1"/>
                          </a:solidFill>
                          <a:effectLst/>
                          <a:latin typeface="TimesNewRomanPSMT"/>
                          <a:ea typeface="Malgun Gothic" panose="020B0503020000020004" pitchFamily="34" charset="-127"/>
                          <a:cs typeface="TimesNewRomanPSMT"/>
                        </a:rPr>
                        <a:t>RPA_hash</a:t>
                      </a:r>
                      <a:endParaRPr lang="en-SG" sz="16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lang="en-SG" sz="1200" b="0" kern="1200" dirty="0" err="1">
                          <a:solidFill>
                            <a:schemeClr val="tx1"/>
                          </a:solidFill>
                          <a:effectLst/>
                          <a:latin typeface="TimesNewRomanPSMT"/>
                          <a:ea typeface="Malgun Gothic" panose="020B0503020000020004" pitchFamily="34" charset="-127"/>
                          <a:cs typeface="Times New Roman" panose="02020603050405020304" pitchFamily="18" charset="0"/>
                        </a:rPr>
                        <a:t>RPA_prand</a:t>
                      </a:r>
                      <a:endParaRPr lang="en-SG" sz="1200" b="0" kern="1200" dirty="0">
                        <a:solidFill>
                          <a:schemeClr val="tx1"/>
                        </a:solidFill>
                        <a:effectLst/>
                        <a:latin typeface="TimesNewRomanPSMT"/>
                        <a:ea typeface="Malgun Gothic" panose="020B0503020000020004" pitchFamily="34" charset="-127"/>
                        <a:cs typeface="Times New Roman" panose="02020603050405020304" pitchFamily="18" charset="0"/>
                      </a:endParaRPr>
                    </a:p>
                  </a:txBody>
                  <a:tcPr marL="68580" marR="68580" marT="0" marB="0" anchor="ctr">
                    <a:lnL w="12700" cmpd="sng">
                      <a:solidFill>
                        <a:srgbClr val="000000"/>
                      </a:solidFill>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algn="ctr" defTabSz="1187323" rtl="0" eaLnBrk="1" latinLnBrk="0" hangingPunct="1">
                        <a:lnSpc>
                          <a:spcPct val="115000"/>
                        </a:lnSpc>
                        <a:spcAft>
                          <a:spcPts val="0"/>
                        </a:spcAft>
                      </a:pPr>
                      <a:r>
                        <a:rPr lang="en-SG" sz="1200" b="0" kern="1200" dirty="0">
                          <a:solidFill>
                            <a:schemeClr val="tx1"/>
                          </a:solidFill>
                          <a:effectLst/>
                          <a:latin typeface="TimesNewRomanPSMT"/>
                          <a:ea typeface="Malgun Gothic" panose="020B0503020000020004" pitchFamily="34" charset="-127"/>
                          <a:cs typeface="Times New Roman" panose="02020603050405020304" pitchFamily="18" charset="0"/>
                        </a:rPr>
                        <a:t>Message</a:t>
                      </a:r>
                    </a:p>
                    <a:p>
                      <a:pPr marL="0" algn="ctr" defTabSz="1187323" rtl="0" eaLnBrk="1" latinLnBrk="0" hangingPunct="1">
                        <a:lnSpc>
                          <a:spcPct val="115000"/>
                        </a:lnSpc>
                        <a:spcAft>
                          <a:spcPts val="0"/>
                        </a:spcAft>
                      </a:pPr>
                      <a:r>
                        <a:rPr lang="en-SG" sz="1200" b="0" kern="1200" dirty="0">
                          <a:solidFill>
                            <a:schemeClr val="tx1"/>
                          </a:solidFill>
                          <a:effectLst/>
                          <a:latin typeface="TimesNewRomanPSMT"/>
                          <a:ea typeface="Malgun Gothic" panose="020B0503020000020004" pitchFamily="34" charset="-127"/>
                          <a:cs typeface="Times New Roman" panose="02020603050405020304" pitchFamily="18" charset="0"/>
                        </a:rPr>
                        <a:t>Control</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algn="ctr" defTabSz="1187323" rtl="0" eaLnBrk="1" latinLnBrk="0" hangingPunct="1">
                        <a:lnSpc>
                          <a:spcPct val="115000"/>
                        </a:lnSpc>
                        <a:spcAft>
                          <a:spcPts val="0"/>
                        </a:spcAft>
                      </a:pPr>
                      <a:r>
                        <a:rPr lang="en-US" sz="1200" b="0" kern="1200" dirty="0">
                          <a:solidFill>
                            <a:schemeClr val="tx1"/>
                          </a:solidFill>
                          <a:effectLst/>
                          <a:latin typeface="TimesNewRomanPSMT"/>
                          <a:ea typeface="Malgun Gothic" panose="020B0503020000020004" pitchFamily="34" charset="-127"/>
                          <a:cs typeface="Times New Roman" panose="02020603050405020304" pitchFamily="18" charset="0"/>
                        </a:rPr>
                        <a:t>Message Content</a:t>
                      </a:r>
                      <a:endParaRPr lang="en-SG" sz="1200" b="0" kern="1200" dirty="0">
                        <a:solidFill>
                          <a:schemeClr val="tx1"/>
                        </a:solidFill>
                        <a:effectLst/>
                        <a:latin typeface="TimesNewRomanPSMT"/>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1187323" rtl="0" eaLnBrk="1" latinLnBrk="0" hangingPunct="1">
                        <a:defRPr sz="2337" kern="1200">
                          <a:solidFill>
                            <a:schemeClr val="tx1"/>
                          </a:solidFill>
                          <a:latin typeface="Arial"/>
                          <a:ea typeface="宋体"/>
                        </a:defRPr>
                      </a:lvl1pPr>
                      <a:lvl2pPr marL="593662" algn="l" defTabSz="1187323" rtl="0" eaLnBrk="1" latinLnBrk="0" hangingPunct="1">
                        <a:defRPr sz="2337" kern="1200">
                          <a:solidFill>
                            <a:schemeClr val="tx1"/>
                          </a:solidFill>
                          <a:latin typeface="Arial"/>
                          <a:ea typeface="宋体"/>
                        </a:defRPr>
                      </a:lvl2pPr>
                      <a:lvl3pPr marL="1187323" algn="l" defTabSz="1187323" rtl="0" eaLnBrk="1" latinLnBrk="0" hangingPunct="1">
                        <a:defRPr sz="2337" kern="1200">
                          <a:solidFill>
                            <a:schemeClr val="tx1"/>
                          </a:solidFill>
                          <a:latin typeface="Arial"/>
                          <a:ea typeface="宋体"/>
                        </a:defRPr>
                      </a:lvl3pPr>
                      <a:lvl4pPr marL="1780986" algn="l" defTabSz="1187323" rtl="0" eaLnBrk="1" latinLnBrk="0" hangingPunct="1">
                        <a:defRPr sz="2337" kern="1200">
                          <a:solidFill>
                            <a:schemeClr val="tx1"/>
                          </a:solidFill>
                          <a:latin typeface="Arial"/>
                          <a:ea typeface="宋体"/>
                        </a:defRPr>
                      </a:lvl4pPr>
                      <a:lvl5pPr marL="2374648" algn="l" defTabSz="1187323" rtl="0" eaLnBrk="1" latinLnBrk="0" hangingPunct="1">
                        <a:defRPr sz="2337" kern="1200">
                          <a:solidFill>
                            <a:schemeClr val="tx1"/>
                          </a:solidFill>
                          <a:latin typeface="Arial"/>
                          <a:ea typeface="宋体"/>
                        </a:defRPr>
                      </a:lvl5pPr>
                      <a:lvl6pPr marL="2968309" algn="l" defTabSz="1187323" rtl="0" eaLnBrk="1" latinLnBrk="0" hangingPunct="1">
                        <a:defRPr sz="2337" kern="1200">
                          <a:solidFill>
                            <a:schemeClr val="tx1"/>
                          </a:solidFill>
                          <a:latin typeface="Arial"/>
                          <a:ea typeface="宋体"/>
                        </a:defRPr>
                      </a:lvl6pPr>
                      <a:lvl7pPr marL="3561971" algn="l" defTabSz="1187323" rtl="0" eaLnBrk="1" latinLnBrk="0" hangingPunct="1">
                        <a:defRPr sz="2337" kern="1200">
                          <a:solidFill>
                            <a:schemeClr val="tx1"/>
                          </a:solidFill>
                          <a:latin typeface="Arial"/>
                          <a:ea typeface="宋体"/>
                        </a:defRPr>
                      </a:lvl7pPr>
                      <a:lvl8pPr marL="4155634" algn="l" defTabSz="1187323" rtl="0" eaLnBrk="1" latinLnBrk="0" hangingPunct="1">
                        <a:defRPr sz="2337" kern="1200">
                          <a:solidFill>
                            <a:schemeClr val="tx1"/>
                          </a:solidFill>
                          <a:latin typeface="Arial"/>
                          <a:ea typeface="宋体"/>
                        </a:defRPr>
                      </a:lvl8pPr>
                      <a:lvl9pPr marL="4749295" algn="l" defTabSz="1187323" rtl="0" eaLnBrk="1" latinLnBrk="0" hangingPunct="1">
                        <a:defRPr sz="2337" kern="1200">
                          <a:solidFill>
                            <a:schemeClr val="tx1"/>
                          </a:solidFill>
                          <a:latin typeface="Arial"/>
                          <a:ea typeface="宋体"/>
                        </a:defRPr>
                      </a:lvl9pPr>
                    </a:lstStyle>
                    <a:p>
                      <a:pPr algn="ctr"/>
                      <a:r>
                        <a:rPr lang="en-US" altLang="zh-CN" sz="1200" b="0" dirty="0">
                          <a:latin typeface="Times New Roman" panose="02020603050405020304" pitchFamily="18" charset="0"/>
                          <a:cs typeface="Times New Roman" panose="02020603050405020304" pitchFamily="18" charset="0"/>
                        </a:rPr>
                        <a:t>CRC / MIC</a:t>
                      </a:r>
                      <a:endParaRPr lang="zh-CN" altLang="en-US" sz="1200" b="0" dirty="0">
                        <a:latin typeface="Times New Roman" panose="02020603050405020304" pitchFamily="18"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233716125"/>
                  </a:ext>
                </a:extLst>
              </a:tr>
            </a:tbl>
          </a:graphicData>
        </a:graphic>
      </p:graphicFrame>
      <p:graphicFrame>
        <p:nvGraphicFramePr>
          <p:cNvPr id="17" name="Table 16">
            <a:extLst>
              <a:ext uri="{FF2B5EF4-FFF2-40B4-BE49-F238E27FC236}">
                <a16:creationId xmlns:a16="http://schemas.microsoft.com/office/drawing/2014/main" id="{56E10461-9F5E-4822-86F4-033D0C6E65FD}"/>
              </a:ext>
            </a:extLst>
          </p:cNvPr>
          <p:cNvGraphicFramePr>
            <a:graphicFrameLocks noGrp="1"/>
          </p:cNvGraphicFramePr>
          <p:nvPr>
            <p:extLst>
              <p:ext uri="{D42A27DB-BD31-4B8C-83A1-F6EECF244321}">
                <p14:modId xmlns:p14="http://schemas.microsoft.com/office/powerpoint/2010/main" val="1272184513"/>
              </p:ext>
            </p:extLst>
          </p:nvPr>
        </p:nvGraphicFramePr>
        <p:xfrm>
          <a:off x="56140" y="3851323"/>
          <a:ext cx="3779101" cy="2421150"/>
        </p:xfrm>
        <a:graphic>
          <a:graphicData uri="http://schemas.openxmlformats.org/drawingml/2006/table">
            <a:tbl>
              <a:tblPr firstRow="1" firstCol="1" bandRow="1"/>
              <a:tblGrid>
                <a:gridCol w="1339331">
                  <a:extLst>
                    <a:ext uri="{9D8B030D-6E8A-4147-A177-3AD203B41FA5}">
                      <a16:colId xmlns:a16="http://schemas.microsoft.com/office/drawing/2014/main" val="1171352398"/>
                    </a:ext>
                  </a:extLst>
                </a:gridCol>
                <a:gridCol w="2439770">
                  <a:extLst>
                    <a:ext uri="{9D8B030D-6E8A-4147-A177-3AD203B41FA5}">
                      <a16:colId xmlns:a16="http://schemas.microsoft.com/office/drawing/2014/main" val="355071238"/>
                    </a:ext>
                  </a:extLst>
                </a:gridCol>
              </a:tblGrid>
              <a:tr h="257712">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SG" sz="1200" b="1" dirty="0"/>
                        <a:t>Frame Type</a:t>
                      </a:r>
                    </a:p>
                    <a:p>
                      <a:pPr algn="ctr"/>
                      <a:r>
                        <a:rPr lang="en-SG" sz="1200" b="1" dirty="0"/>
                        <a:t>b2 b1 b0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spcAft>
                          <a:spcPts val="0"/>
                        </a:spcAft>
                      </a:pPr>
                      <a:r>
                        <a:rPr lang="en-US" sz="1200" b="1" dirty="0">
                          <a:effectLst/>
                          <a:latin typeface="Times New Roman" panose="02020603050405020304" pitchFamily="18" charset="0"/>
                          <a:ea typeface="Times New Roman" panose="02020603050405020304" pitchFamily="18" charset="0"/>
                        </a:rPr>
                        <a:t>Description</a:t>
                      </a:r>
                      <a:endParaRPr lang="en-SG" sz="1200" b="1"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900052893"/>
                  </a:ext>
                </a:extLst>
              </a:tr>
              <a:tr h="238653">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spcAft>
                          <a:spcPts val="0"/>
                        </a:spcAft>
                      </a:pPr>
                      <a:r>
                        <a:rPr lang="en-US" sz="1200" b="0" dirty="0">
                          <a:effectLst/>
                          <a:latin typeface="Times New Roman" panose="02020603050405020304" pitchFamily="18" charset="0"/>
                          <a:ea typeface="Times New Roman" panose="02020603050405020304" pitchFamily="18" charset="0"/>
                        </a:rPr>
                        <a:t>000</a:t>
                      </a:r>
                      <a:endParaRPr lang="en-SG" sz="1200" b="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spcAft>
                          <a:spcPts val="0"/>
                        </a:spcAft>
                      </a:pPr>
                      <a:r>
                        <a:rPr lang="en-US" sz="1200" b="0" dirty="0">
                          <a:effectLst/>
                          <a:latin typeface="Times New Roman" panose="02020603050405020304" pitchFamily="18" charset="0"/>
                          <a:ea typeface="Times New Roman" panose="02020603050405020304" pitchFamily="18" charset="0"/>
                        </a:rPr>
                        <a:t>Beacon</a:t>
                      </a:r>
                      <a:endParaRPr lang="en-SG" sz="1200" b="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6806733"/>
                  </a:ext>
                </a:extLst>
              </a:tr>
              <a:tr h="257712">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spcAft>
                          <a:spcPts val="0"/>
                        </a:spcAft>
                      </a:pPr>
                      <a:r>
                        <a:rPr lang="en-US" sz="1200" b="0" dirty="0">
                          <a:effectLst/>
                          <a:latin typeface="Times New Roman" panose="02020603050405020304" pitchFamily="18" charset="0"/>
                          <a:ea typeface="Times New Roman" panose="02020603050405020304" pitchFamily="18" charset="0"/>
                        </a:rPr>
                        <a:t>001</a:t>
                      </a:r>
                      <a:endParaRPr lang="en-SG" sz="1200" b="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spcAft>
                          <a:spcPts val="0"/>
                        </a:spcAft>
                      </a:pPr>
                      <a:r>
                        <a:rPr lang="en-US" sz="1200" b="0" dirty="0">
                          <a:effectLst/>
                          <a:latin typeface="Times New Roman" panose="02020603050405020304" pitchFamily="18" charset="0"/>
                          <a:ea typeface="Times New Roman" panose="02020603050405020304" pitchFamily="18" charset="0"/>
                        </a:rPr>
                        <a:t>Data</a:t>
                      </a:r>
                      <a:endParaRPr lang="en-SG" sz="1200" b="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851744043"/>
                  </a:ext>
                </a:extLst>
              </a:tr>
              <a:tr h="238653">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spcAft>
                          <a:spcPts val="0"/>
                        </a:spcAft>
                      </a:pPr>
                      <a:r>
                        <a:rPr lang="en-US" sz="1200" b="0" dirty="0">
                          <a:solidFill>
                            <a:schemeClr val="tx1"/>
                          </a:solidFill>
                          <a:effectLst/>
                          <a:latin typeface="Times New Roman" panose="02020603050405020304" pitchFamily="18" charset="0"/>
                          <a:ea typeface="Times New Roman" panose="02020603050405020304" pitchFamily="18" charset="0"/>
                        </a:rPr>
                        <a:t>010</a:t>
                      </a:r>
                      <a:endParaRPr lang="en-SG" sz="12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spcAft>
                          <a:spcPts val="0"/>
                        </a:spcAft>
                      </a:pPr>
                      <a:r>
                        <a:rPr lang="en-US" sz="1200" b="0" dirty="0">
                          <a:solidFill>
                            <a:schemeClr val="tx1"/>
                          </a:solidFill>
                          <a:effectLst/>
                          <a:latin typeface="Times New Roman" panose="02020603050405020304" pitchFamily="18" charset="0"/>
                          <a:ea typeface="Times New Roman" panose="02020603050405020304" pitchFamily="18" charset="0"/>
                        </a:rPr>
                        <a:t>Acknowledgment</a:t>
                      </a:r>
                      <a:endParaRPr lang="en-SG" sz="12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382100119"/>
                  </a:ext>
                </a:extLst>
              </a:tr>
              <a:tr h="238653">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spcAft>
                          <a:spcPts val="0"/>
                        </a:spcAft>
                      </a:pPr>
                      <a:r>
                        <a:rPr lang="en-US" sz="1200" b="0" dirty="0">
                          <a:effectLst/>
                          <a:latin typeface="Times New Roman" panose="02020603050405020304" pitchFamily="18" charset="0"/>
                          <a:ea typeface="Times New Roman" panose="02020603050405020304" pitchFamily="18" charset="0"/>
                        </a:rPr>
                        <a:t>011</a:t>
                      </a:r>
                      <a:endParaRPr lang="en-SG" sz="1200" b="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spcAft>
                          <a:spcPts val="0"/>
                        </a:spcAft>
                      </a:pPr>
                      <a:r>
                        <a:rPr lang="en-US" sz="1200" b="0" dirty="0">
                          <a:effectLst/>
                          <a:latin typeface="Times New Roman" panose="02020603050405020304" pitchFamily="18" charset="0"/>
                          <a:ea typeface="Times New Roman" panose="02020603050405020304" pitchFamily="18" charset="0"/>
                        </a:rPr>
                        <a:t>MAC Command</a:t>
                      </a:r>
                      <a:endParaRPr lang="en-SG" sz="1200" b="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643980688"/>
                  </a:ext>
                </a:extLst>
              </a:tr>
              <a:tr h="238653">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spcAft>
                          <a:spcPts val="0"/>
                        </a:spcAft>
                      </a:pPr>
                      <a:r>
                        <a:rPr lang="en-US" sz="1200" b="1" dirty="0">
                          <a:solidFill>
                            <a:schemeClr val="tx1"/>
                          </a:solidFill>
                          <a:effectLst/>
                          <a:latin typeface="Times New Roman" panose="02020603050405020304" pitchFamily="18" charset="0"/>
                          <a:ea typeface="Times New Roman" panose="02020603050405020304" pitchFamily="18" charset="0"/>
                        </a:rPr>
                        <a:t>100</a:t>
                      </a:r>
                      <a:endParaRPr lang="en-SG" sz="1200" b="1"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spcAft>
                          <a:spcPts val="0"/>
                        </a:spcAft>
                      </a:pPr>
                      <a:r>
                        <a:rPr lang="en-US" sz="1200" b="1" dirty="0">
                          <a:solidFill>
                            <a:schemeClr val="tx1"/>
                          </a:solidFill>
                          <a:effectLst/>
                          <a:latin typeface="Times New Roman" panose="02020603050405020304" pitchFamily="18" charset="0"/>
                          <a:ea typeface="Times New Roman" panose="02020603050405020304" pitchFamily="18" charset="0"/>
                        </a:rPr>
                        <a:t>Used for coexistence with Compressed PSDU</a:t>
                      </a:r>
                      <a:endParaRPr lang="en-SG" sz="1200" b="1"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470603146"/>
                  </a:ext>
                </a:extLst>
              </a:tr>
              <a:tr h="238653">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spcAft>
                          <a:spcPts val="0"/>
                        </a:spcAft>
                      </a:pPr>
                      <a:r>
                        <a:rPr lang="en-US" sz="1200" b="0" dirty="0">
                          <a:effectLst/>
                          <a:latin typeface="Times New Roman" panose="02020603050405020304" pitchFamily="18" charset="0"/>
                          <a:ea typeface="Times New Roman" panose="02020603050405020304" pitchFamily="18" charset="0"/>
                        </a:rPr>
                        <a:t>101</a:t>
                      </a:r>
                      <a:endParaRPr lang="en-SG" sz="1200" b="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spcAft>
                          <a:spcPts val="0"/>
                        </a:spcAft>
                      </a:pPr>
                      <a:r>
                        <a:rPr lang="en-US" sz="1200" b="0" dirty="0">
                          <a:effectLst/>
                          <a:latin typeface="Times New Roman" panose="02020603050405020304" pitchFamily="18" charset="0"/>
                          <a:ea typeface="Times New Roman" panose="02020603050405020304" pitchFamily="18" charset="0"/>
                        </a:rPr>
                        <a:t>Multipurpose</a:t>
                      </a:r>
                      <a:endParaRPr lang="en-SG" sz="1200" b="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137258010"/>
                  </a:ext>
                </a:extLst>
              </a:tr>
              <a:tr h="238653">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spcAft>
                          <a:spcPts val="0"/>
                        </a:spcAft>
                      </a:pPr>
                      <a:r>
                        <a:rPr lang="en-US" sz="1200" b="0" dirty="0">
                          <a:effectLst/>
                          <a:latin typeface="Times New Roman" panose="02020603050405020304" pitchFamily="18" charset="0"/>
                          <a:ea typeface="Times New Roman" panose="02020603050405020304" pitchFamily="18" charset="0"/>
                        </a:rPr>
                        <a:t>110</a:t>
                      </a:r>
                      <a:endParaRPr lang="en-SG" sz="1200" b="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spcAft>
                          <a:spcPts val="0"/>
                        </a:spcAft>
                      </a:pPr>
                      <a:r>
                        <a:rPr lang="en-US" sz="1200" b="0" dirty="0">
                          <a:effectLst/>
                          <a:latin typeface="Times New Roman" panose="02020603050405020304" pitchFamily="18" charset="0"/>
                          <a:ea typeface="Times New Roman" panose="02020603050405020304" pitchFamily="18" charset="0"/>
                        </a:rPr>
                        <a:t>Fragment of </a:t>
                      </a:r>
                      <a:r>
                        <a:rPr lang="en-US" sz="1200" b="0" dirty="0" err="1">
                          <a:effectLst/>
                          <a:latin typeface="Times New Roman" panose="02020603050405020304" pitchFamily="18" charset="0"/>
                          <a:ea typeface="Times New Roman" panose="02020603050405020304" pitchFamily="18" charset="0"/>
                        </a:rPr>
                        <a:t>Frak</a:t>
                      </a:r>
                      <a:endParaRPr lang="en-SG" sz="1200" b="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734879665"/>
                  </a:ext>
                </a:extLst>
              </a:tr>
              <a:tr h="238653">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spcAft>
                          <a:spcPts val="0"/>
                        </a:spcAft>
                      </a:pPr>
                      <a:r>
                        <a:rPr lang="en-US" sz="1200" b="0" dirty="0">
                          <a:effectLst/>
                          <a:latin typeface="Times New Roman" panose="02020603050405020304" pitchFamily="18" charset="0"/>
                          <a:ea typeface="Times New Roman" panose="02020603050405020304" pitchFamily="18" charset="0"/>
                        </a:rPr>
                        <a:t>111</a:t>
                      </a:r>
                      <a:endParaRPr lang="en-SG" sz="1200" b="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spcAft>
                          <a:spcPts val="0"/>
                        </a:spcAft>
                      </a:pPr>
                      <a:r>
                        <a:rPr lang="en-US" sz="1200" b="0" dirty="0">
                          <a:effectLst/>
                          <a:latin typeface="Times New Roman" panose="02020603050405020304" pitchFamily="18" charset="0"/>
                          <a:ea typeface="Times New Roman" panose="02020603050405020304" pitchFamily="18" charset="0"/>
                        </a:rPr>
                        <a:t>Extended</a:t>
                      </a:r>
                      <a:endParaRPr lang="en-SG" sz="1200" b="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450402631"/>
                  </a:ext>
                </a:extLst>
              </a:tr>
            </a:tbl>
          </a:graphicData>
        </a:graphic>
      </p:graphicFrame>
      <p:sp>
        <p:nvSpPr>
          <p:cNvPr id="18" name="TextBox 17">
            <a:extLst>
              <a:ext uri="{FF2B5EF4-FFF2-40B4-BE49-F238E27FC236}">
                <a16:creationId xmlns:a16="http://schemas.microsoft.com/office/drawing/2014/main" id="{5646B321-575F-49C3-A5C6-34BFC9AE76B3}"/>
              </a:ext>
            </a:extLst>
          </p:cNvPr>
          <p:cNvSpPr txBox="1"/>
          <p:nvPr/>
        </p:nvSpPr>
        <p:spPr>
          <a:xfrm>
            <a:off x="423231" y="3553418"/>
            <a:ext cx="2806281" cy="307777"/>
          </a:xfrm>
          <a:prstGeom prst="rect">
            <a:avLst/>
          </a:prstGeom>
          <a:noFill/>
        </p:spPr>
        <p:txBody>
          <a:bodyPr vert="horz" wrap="none" rtlCol="0">
            <a:spAutoFit/>
          </a:bodyPr>
          <a:lstStyle/>
          <a:p>
            <a:r>
              <a:rPr lang="en-US" sz="1400" dirty="0">
                <a:solidFill>
                  <a:srgbClr val="1D1D1A"/>
                </a:solidFill>
                <a:latin typeface="Microsoft YaHei" panose="020B0503020204020204" pitchFamily="34" charset="-122"/>
                <a:ea typeface="Microsoft YaHei" panose="020B0503020204020204" pitchFamily="34" charset="-122"/>
              </a:rPr>
              <a:t>Values of The Frame Type field</a:t>
            </a:r>
            <a:endParaRPr lang="en-SG" sz="1400" dirty="0">
              <a:solidFill>
                <a:srgbClr val="1D1D1A"/>
              </a:solidFill>
              <a:latin typeface="Microsoft YaHei" panose="020B0503020204020204" pitchFamily="34" charset="-122"/>
              <a:ea typeface="Microsoft YaHei" panose="020B0503020204020204" pitchFamily="34" charset="-122"/>
            </a:endParaRPr>
          </a:p>
        </p:txBody>
      </p:sp>
      <p:cxnSp>
        <p:nvCxnSpPr>
          <p:cNvPr id="19" name="Straight Arrow Connector 18">
            <a:extLst>
              <a:ext uri="{FF2B5EF4-FFF2-40B4-BE49-F238E27FC236}">
                <a16:creationId xmlns:a16="http://schemas.microsoft.com/office/drawing/2014/main" id="{51D85499-F6DC-47D6-A2C6-27A8C2D43ADF}"/>
              </a:ext>
            </a:extLst>
          </p:cNvPr>
          <p:cNvCxnSpPr>
            <a:cxnSpLocks/>
          </p:cNvCxnSpPr>
          <p:nvPr/>
        </p:nvCxnSpPr>
        <p:spPr>
          <a:xfrm flipH="1">
            <a:off x="1659605" y="3320172"/>
            <a:ext cx="792088" cy="335077"/>
          </a:xfrm>
          <a:prstGeom prst="straightConnector1">
            <a:avLst/>
          </a:prstGeom>
          <a:noFill/>
          <a:ln w="6350" cap="flat" cmpd="sng" algn="ctr">
            <a:solidFill>
              <a:srgbClr val="C7000A"/>
            </a:solidFill>
            <a:prstDash val="solid"/>
            <a:miter lim="800000"/>
            <a:tailEnd type="triangle"/>
          </a:ln>
          <a:effectLst/>
        </p:spPr>
      </p:cxnSp>
      <p:sp>
        <p:nvSpPr>
          <p:cNvPr id="20" name="Callout: Line 19">
            <a:extLst>
              <a:ext uri="{FF2B5EF4-FFF2-40B4-BE49-F238E27FC236}">
                <a16:creationId xmlns:a16="http://schemas.microsoft.com/office/drawing/2014/main" id="{4810FF3A-0915-49C2-9869-119E8C149340}"/>
              </a:ext>
            </a:extLst>
          </p:cNvPr>
          <p:cNvSpPr/>
          <p:nvPr/>
        </p:nvSpPr>
        <p:spPr>
          <a:xfrm>
            <a:off x="4820906" y="4048475"/>
            <a:ext cx="2054741" cy="545145"/>
          </a:xfrm>
          <a:prstGeom prst="borderCallout1">
            <a:avLst>
              <a:gd name="adj1" fmla="val 18"/>
              <a:gd name="adj2" fmla="val 49802"/>
              <a:gd name="adj3" fmla="val -127376"/>
              <a:gd name="adj4" fmla="val -35342"/>
            </a:avLst>
          </a:prstGeom>
          <a:noFill/>
          <a:ln w="12700" cap="flat" cmpd="sng" algn="ctr">
            <a:solidFill>
              <a:srgbClr val="FF0000"/>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1D1D1A"/>
                </a:solidFill>
                <a:effectLst/>
                <a:uLnTx/>
                <a:uFillTx/>
                <a:latin typeface="Calibri" panose="020F0502020204030204"/>
                <a:ea typeface="+mn-ea"/>
                <a:cs typeface="+mn-cs"/>
              </a:rPr>
              <a:t>Original message ID values</a:t>
            </a:r>
          </a:p>
        </p:txBody>
      </p:sp>
      <p:sp>
        <p:nvSpPr>
          <p:cNvPr id="22" name="Rectangle 21">
            <a:extLst>
              <a:ext uri="{FF2B5EF4-FFF2-40B4-BE49-F238E27FC236}">
                <a16:creationId xmlns:a16="http://schemas.microsoft.com/office/drawing/2014/main" id="{6B1195C5-2DB2-4FCE-91A9-CDCA0DD399E5}"/>
              </a:ext>
            </a:extLst>
          </p:cNvPr>
          <p:cNvSpPr/>
          <p:nvPr/>
        </p:nvSpPr>
        <p:spPr>
          <a:xfrm>
            <a:off x="2149788" y="2420888"/>
            <a:ext cx="1574470" cy="276999"/>
          </a:xfrm>
          <a:prstGeom prst="rect">
            <a:avLst/>
          </a:prstGeom>
        </p:spPr>
        <p:txBody>
          <a:bodyPr wrap="none">
            <a:spAutoFit/>
          </a:bodyPr>
          <a:lstStyle/>
          <a:p>
            <a:r>
              <a:rPr lang="en-SG" u="sng" dirty="0">
                <a:solidFill>
                  <a:srgbClr val="1D1D1A"/>
                </a:solidFill>
                <a:latin typeface="Arial" panose="020B0604020202020204" pitchFamily="34" charset="0"/>
                <a:ea typeface="宋体" panose="02010600030101010101" pitchFamily="2" charset="-122"/>
              </a:rPr>
              <a:t>Compressed PSDU</a:t>
            </a:r>
          </a:p>
        </p:txBody>
      </p:sp>
    </p:spTree>
    <p:extLst>
      <p:ext uri="{BB962C8B-B14F-4D97-AF65-F5344CB8AC3E}">
        <p14:creationId xmlns:p14="http://schemas.microsoft.com/office/powerpoint/2010/main" val="2879635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a:t>July 2023</a:t>
            </a:r>
            <a:endParaRPr lang="en-US" altLang="en-US" dirty="0"/>
          </a:p>
        </p:txBody>
      </p:sp>
      <p:sp>
        <p:nvSpPr>
          <p:cNvPr id="3" name="页脚占位符 2"/>
          <p:cNvSpPr>
            <a:spLocks noGrp="1"/>
          </p:cNvSpPr>
          <p:nvPr>
            <p:ph type="ftr" sz="quarter" idx="11"/>
          </p:nvPr>
        </p:nvSpPr>
        <p:spPr/>
        <p:txBody>
          <a:bodyPr/>
          <a:lstStyle/>
          <a:p>
            <a:r>
              <a:rPr lang="en-US" altLang="en-US" dirty="0"/>
              <a:t>Rojan Chitrakar, et al</a:t>
            </a:r>
          </a:p>
        </p:txBody>
      </p:sp>
      <p:sp>
        <p:nvSpPr>
          <p:cNvPr id="4" name="灯片编号占位符 3"/>
          <p:cNvSpPr>
            <a:spLocks noGrp="1"/>
          </p:cNvSpPr>
          <p:nvPr>
            <p:ph type="sldNum" sz="quarter" idx="12"/>
          </p:nvPr>
        </p:nvSpPr>
        <p:spPr/>
        <p:txBody>
          <a:bodyPr/>
          <a:lstStyle/>
          <a:p>
            <a:r>
              <a:rPr lang="en-US" altLang="en-US" dirty="0"/>
              <a:t>Slide </a:t>
            </a:r>
            <a:fld id="{77849D27-6DDF-4CEA-A842-3715DABEA1B1}" type="slidenum">
              <a:rPr lang="en-US" altLang="en-US" smtClean="0"/>
              <a:pPr/>
              <a:t>8</a:t>
            </a:fld>
            <a:endParaRPr lang="en-US" altLang="en-US" dirty="0"/>
          </a:p>
        </p:txBody>
      </p:sp>
      <p:sp>
        <p:nvSpPr>
          <p:cNvPr id="5" name="Rectangle 2"/>
          <p:cNvSpPr txBox="1">
            <a:spLocks noChangeArrowheads="1"/>
          </p:cNvSpPr>
          <p:nvPr/>
        </p:nvSpPr>
        <p:spPr>
          <a:xfrm>
            <a:off x="578768" y="627521"/>
            <a:ext cx="7986464" cy="503684"/>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800" b="1" dirty="0"/>
              <a:t>Option-1B</a:t>
            </a:r>
          </a:p>
        </p:txBody>
      </p:sp>
      <p:sp>
        <p:nvSpPr>
          <p:cNvPr id="6" name="矩形 5"/>
          <p:cNvSpPr/>
          <p:nvPr/>
        </p:nvSpPr>
        <p:spPr>
          <a:xfrm>
            <a:off x="-29237" y="1433497"/>
            <a:ext cx="9173237" cy="646331"/>
          </a:xfrm>
          <a:prstGeom prst="rect">
            <a:avLst/>
          </a:prstGeom>
        </p:spPr>
        <p:txBody>
          <a:bodyPr wrap="square">
            <a:spAutoFit/>
          </a:bodyPr>
          <a:lstStyle/>
          <a:p>
            <a:pPr marL="58738" indent="-342900">
              <a:spcAft>
                <a:spcPts val="700"/>
              </a:spcAft>
              <a:buFont typeface="Wingdings" panose="05000000000000000000" pitchFamily="2" charset="2"/>
              <a:buChar char="q"/>
            </a:pPr>
            <a:r>
              <a:rPr lang="en-US" altLang="zh-CN" sz="1800" b="1" dirty="0">
                <a:solidFill>
                  <a:srgbClr val="1D1D1A"/>
                </a:solidFill>
                <a:latin typeface="Arial" panose="020B0604020202020204" pitchFamily="34" charset="0"/>
              </a:rPr>
              <a:t>Same as Option-1A except ID field is reduced to 5 bits to align with octet boundary.</a:t>
            </a:r>
            <a:endParaRPr lang="en-US" sz="1800" dirty="0">
              <a:latin typeface="+mn-lt"/>
            </a:endParaRPr>
          </a:p>
        </p:txBody>
      </p:sp>
      <p:sp>
        <p:nvSpPr>
          <p:cNvPr id="11" name="矩形 5">
            <a:extLst>
              <a:ext uri="{FF2B5EF4-FFF2-40B4-BE49-F238E27FC236}">
                <a16:creationId xmlns:a16="http://schemas.microsoft.com/office/drawing/2014/main" id="{1DD9FBAA-93D0-4AF6-BB97-F3C30A5EF6AC}"/>
              </a:ext>
            </a:extLst>
          </p:cNvPr>
          <p:cNvSpPr/>
          <p:nvPr/>
        </p:nvSpPr>
        <p:spPr>
          <a:xfrm>
            <a:off x="4211960" y="5206854"/>
            <a:ext cx="4752528" cy="1133644"/>
          </a:xfrm>
          <a:prstGeom prst="rect">
            <a:avLst/>
          </a:prstGeom>
        </p:spPr>
        <p:txBody>
          <a:bodyPr wrap="square">
            <a:spAutoFit/>
          </a:bodyPr>
          <a:lstStyle/>
          <a:p>
            <a:pPr marL="515938" lvl="1" indent="-342900">
              <a:spcAft>
                <a:spcPts val="700"/>
              </a:spcAft>
              <a:buFont typeface="Wingdings" panose="05000000000000000000" pitchFamily="2" charset="2"/>
              <a:buChar char="§"/>
            </a:pPr>
            <a:r>
              <a:rPr lang="en-US" sz="1400" dirty="0">
                <a:latin typeface="+mn-lt"/>
              </a:rPr>
              <a:t>Backward compatible while maintaining the original compressed PSDU format.</a:t>
            </a:r>
          </a:p>
          <a:p>
            <a:pPr marL="515938" lvl="1" indent="-342900">
              <a:spcAft>
                <a:spcPts val="700"/>
              </a:spcAft>
              <a:buFont typeface="Wingdings" panose="05000000000000000000" pitchFamily="2" charset="2"/>
              <a:buChar char="§"/>
            </a:pPr>
            <a:r>
              <a:rPr lang="en-US" sz="1400" dirty="0">
                <a:latin typeface="+mn-lt"/>
              </a:rPr>
              <a:t>Same size as current format.</a:t>
            </a:r>
          </a:p>
          <a:p>
            <a:pPr marL="515938" lvl="1" indent="-342900">
              <a:spcAft>
                <a:spcPts val="700"/>
              </a:spcAft>
              <a:buFont typeface="Wingdings" panose="05000000000000000000" pitchFamily="2" charset="2"/>
              <a:buChar char="§"/>
            </a:pPr>
            <a:r>
              <a:rPr lang="en-US" sz="1400" dirty="0">
                <a:latin typeface="Microsoft YaHei" panose="020B0503020204020204" pitchFamily="34" charset="-122"/>
                <a:ea typeface="Microsoft YaHei" panose="020B0503020204020204" pitchFamily="34" charset="-122"/>
              </a:rPr>
              <a:t>Con: ID space is smaller (total 32 types)</a:t>
            </a:r>
            <a:endParaRPr lang="en-US" sz="1400" dirty="0">
              <a:latin typeface="Arial" panose="020B0604020202020204" pitchFamily="34" charset="0"/>
            </a:endParaRPr>
          </a:p>
        </p:txBody>
      </p:sp>
      <p:graphicFrame>
        <p:nvGraphicFramePr>
          <p:cNvPr id="13" name="Table 12">
            <a:extLst>
              <a:ext uri="{FF2B5EF4-FFF2-40B4-BE49-F238E27FC236}">
                <a16:creationId xmlns:a16="http://schemas.microsoft.com/office/drawing/2014/main" id="{8F3D30A2-C969-417C-B5E6-008104CEC653}"/>
              </a:ext>
            </a:extLst>
          </p:cNvPr>
          <p:cNvGraphicFramePr>
            <a:graphicFrameLocks noGrp="1"/>
          </p:cNvGraphicFramePr>
          <p:nvPr>
            <p:extLst>
              <p:ext uri="{D42A27DB-BD31-4B8C-83A1-F6EECF244321}">
                <p14:modId xmlns:p14="http://schemas.microsoft.com/office/powerpoint/2010/main" val="530023261"/>
              </p:ext>
            </p:extLst>
          </p:nvPr>
        </p:nvGraphicFramePr>
        <p:xfrm>
          <a:off x="2270197" y="2687981"/>
          <a:ext cx="6693455" cy="731520"/>
        </p:xfrm>
        <a:graphic>
          <a:graphicData uri="http://schemas.openxmlformats.org/drawingml/2006/table">
            <a:tbl>
              <a:tblPr firstRow="1" bandRow="1"/>
              <a:tblGrid>
                <a:gridCol w="1152128">
                  <a:extLst>
                    <a:ext uri="{9D8B030D-6E8A-4147-A177-3AD203B41FA5}">
                      <a16:colId xmlns:a16="http://schemas.microsoft.com/office/drawing/2014/main" val="3135889690"/>
                    </a:ext>
                  </a:extLst>
                </a:gridCol>
                <a:gridCol w="901576">
                  <a:extLst>
                    <a:ext uri="{9D8B030D-6E8A-4147-A177-3AD203B41FA5}">
                      <a16:colId xmlns:a16="http://schemas.microsoft.com/office/drawing/2014/main" val="1150173959"/>
                    </a:ext>
                  </a:extLst>
                </a:gridCol>
                <a:gridCol w="864096">
                  <a:extLst>
                    <a:ext uri="{9D8B030D-6E8A-4147-A177-3AD203B41FA5}">
                      <a16:colId xmlns:a16="http://schemas.microsoft.com/office/drawing/2014/main" val="930764901"/>
                    </a:ext>
                  </a:extLst>
                </a:gridCol>
                <a:gridCol w="1008112">
                  <a:extLst>
                    <a:ext uri="{9D8B030D-6E8A-4147-A177-3AD203B41FA5}">
                      <a16:colId xmlns:a16="http://schemas.microsoft.com/office/drawing/2014/main" val="2610190612"/>
                    </a:ext>
                  </a:extLst>
                </a:gridCol>
                <a:gridCol w="1001821">
                  <a:extLst>
                    <a:ext uri="{9D8B030D-6E8A-4147-A177-3AD203B41FA5}">
                      <a16:colId xmlns:a16="http://schemas.microsoft.com/office/drawing/2014/main" val="1673184172"/>
                    </a:ext>
                  </a:extLst>
                </a:gridCol>
                <a:gridCol w="1014403">
                  <a:extLst>
                    <a:ext uri="{9D8B030D-6E8A-4147-A177-3AD203B41FA5}">
                      <a16:colId xmlns:a16="http://schemas.microsoft.com/office/drawing/2014/main" val="3952187502"/>
                    </a:ext>
                  </a:extLst>
                </a:gridCol>
                <a:gridCol w="751319">
                  <a:extLst>
                    <a:ext uri="{9D8B030D-6E8A-4147-A177-3AD203B41FA5}">
                      <a16:colId xmlns:a16="http://schemas.microsoft.com/office/drawing/2014/main" val="304182270"/>
                    </a:ext>
                  </a:extLst>
                </a:gridCol>
              </a:tblGrid>
              <a:tr h="155595">
                <a:tc>
                  <a:txBody>
                    <a:bodyPr/>
                    <a:lstStyle>
                      <a:lvl1pPr marL="0" algn="l" defTabSz="1187323" rtl="0" eaLnBrk="1" latinLnBrk="0" hangingPunct="1">
                        <a:defRPr sz="2337" kern="1200">
                          <a:solidFill>
                            <a:schemeClr val="tx1"/>
                          </a:solidFill>
                          <a:latin typeface="Arial"/>
                          <a:ea typeface="宋体"/>
                        </a:defRPr>
                      </a:lvl1pPr>
                      <a:lvl2pPr marL="593662" algn="l" defTabSz="1187323" rtl="0" eaLnBrk="1" latinLnBrk="0" hangingPunct="1">
                        <a:defRPr sz="2337" kern="1200">
                          <a:solidFill>
                            <a:schemeClr val="tx1"/>
                          </a:solidFill>
                          <a:latin typeface="Arial"/>
                          <a:ea typeface="宋体"/>
                        </a:defRPr>
                      </a:lvl2pPr>
                      <a:lvl3pPr marL="1187323" algn="l" defTabSz="1187323" rtl="0" eaLnBrk="1" latinLnBrk="0" hangingPunct="1">
                        <a:defRPr sz="2337" kern="1200">
                          <a:solidFill>
                            <a:schemeClr val="tx1"/>
                          </a:solidFill>
                          <a:latin typeface="Arial"/>
                          <a:ea typeface="宋体"/>
                        </a:defRPr>
                      </a:lvl3pPr>
                      <a:lvl4pPr marL="1780986" algn="l" defTabSz="1187323" rtl="0" eaLnBrk="1" latinLnBrk="0" hangingPunct="1">
                        <a:defRPr sz="2337" kern="1200">
                          <a:solidFill>
                            <a:schemeClr val="tx1"/>
                          </a:solidFill>
                          <a:latin typeface="Arial"/>
                          <a:ea typeface="宋体"/>
                        </a:defRPr>
                      </a:lvl4pPr>
                      <a:lvl5pPr marL="2374648" algn="l" defTabSz="1187323" rtl="0" eaLnBrk="1" latinLnBrk="0" hangingPunct="1">
                        <a:defRPr sz="2337" kern="1200">
                          <a:solidFill>
                            <a:schemeClr val="tx1"/>
                          </a:solidFill>
                          <a:latin typeface="Arial"/>
                          <a:ea typeface="宋体"/>
                        </a:defRPr>
                      </a:lvl5pPr>
                      <a:lvl6pPr marL="2968309" algn="l" defTabSz="1187323" rtl="0" eaLnBrk="1" latinLnBrk="0" hangingPunct="1">
                        <a:defRPr sz="2337" kern="1200">
                          <a:solidFill>
                            <a:schemeClr val="tx1"/>
                          </a:solidFill>
                          <a:latin typeface="Arial"/>
                          <a:ea typeface="宋体"/>
                        </a:defRPr>
                      </a:lvl6pPr>
                      <a:lvl7pPr marL="3561971" algn="l" defTabSz="1187323" rtl="0" eaLnBrk="1" latinLnBrk="0" hangingPunct="1">
                        <a:defRPr sz="2337" kern="1200">
                          <a:solidFill>
                            <a:schemeClr val="tx1"/>
                          </a:solidFill>
                          <a:latin typeface="Arial"/>
                          <a:ea typeface="宋体"/>
                        </a:defRPr>
                      </a:lvl7pPr>
                      <a:lvl8pPr marL="4155634" algn="l" defTabSz="1187323" rtl="0" eaLnBrk="1" latinLnBrk="0" hangingPunct="1">
                        <a:defRPr sz="2337" kern="1200">
                          <a:solidFill>
                            <a:schemeClr val="tx1"/>
                          </a:solidFill>
                          <a:latin typeface="Arial"/>
                          <a:ea typeface="宋体"/>
                        </a:defRPr>
                      </a:lvl8pPr>
                      <a:lvl9pPr marL="4749295" algn="l" defTabSz="1187323" rtl="0" eaLnBrk="1" latinLnBrk="0" hangingPunct="1">
                        <a:defRPr sz="2337" kern="1200">
                          <a:solidFill>
                            <a:schemeClr val="tx1"/>
                          </a:solidFill>
                          <a:latin typeface="Arial"/>
                          <a:ea typeface="宋体"/>
                        </a:defRPr>
                      </a:lvl9pPr>
                    </a:lstStyle>
                    <a:p>
                      <a:pPr algn="ctr"/>
                      <a:r>
                        <a:rPr lang="en-US" altLang="zh-CN" sz="1200" b="1" dirty="0">
                          <a:solidFill>
                            <a:schemeClr val="tx1"/>
                          </a:solidFill>
                          <a:latin typeface="Times New Roman" panose="02020603050405020304" pitchFamily="18" charset="0"/>
                          <a:cs typeface="Times New Roman" panose="02020603050405020304" pitchFamily="18" charset="0"/>
                        </a:rPr>
                        <a:t>Bits: 0-2</a:t>
                      </a:r>
                      <a:endParaRPr lang="zh-CN" altLang="en-US" sz="1200" b="1" dirty="0">
                        <a:solidFill>
                          <a:schemeClr val="tx1"/>
                        </a:solidFill>
                        <a:latin typeface="Times New Roman" panose="02020603050405020304" pitchFamily="18" charset="0"/>
                        <a:cs typeface="Times New Roman" panose="02020603050405020304" pitchFamily="18" charset="0"/>
                      </a:endParaRPr>
                    </a:p>
                  </a:txBody>
                  <a:tcPr>
                    <a:lnL w="12700" cmpd="sng">
                      <a:solidFill>
                        <a:srgbClr val="000000"/>
                      </a:solidFill>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00000"/>
                        </a:lnSpc>
                        <a:spcBef>
                          <a:spcPts val="0"/>
                        </a:spcBef>
                        <a:spcAft>
                          <a:spcPts val="0"/>
                        </a:spcAft>
                        <a:buClrTx/>
                        <a:buSzTx/>
                        <a:buFontTx/>
                        <a:buNone/>
                        <a:tabLst/>
                        <a:defRPr/>
                      </a:pPr>
                      <a:r>
                        <a:rPr lang="en-US" altLang="zh-CN" sz="1200" b="0" dirty="0">
                          <a:solidFill>
                            <a:schemeClr val="tx1"/>
                          </a:solidFill>
                          <a:latin typeface="Times New Roman" panose="02020603050405020304" pitchFamily="18" charset="0"/>
                          <a:cs typeface="Times New Roman" panose="02020603050405020304" pitchFamily="18" charset="0"/>
                        </a:rPr>
                        <a:t>3-</a:t>
                      </a:r>
                      <a:r>
                        <a:rPr lang="en-US" altLang="zh-CN" sz="1200" b="1" dirty="0">
                          <a:solidFill>
                            <a:srgbClr val="FF0000"/>
                          </a:solidFill>
                          <a:latin typeface="Times New Roman" panose="02020603050405020304" pitchFamily="18" charset="0"/>
                          <a:cs typeface="Times New Roman" panose="02020603050405020304" pitchFamily="18" charset="0"/>
                        </a:rPr>
                        <a:t>7</a:t>
                      </a:r>
                      <a:endParaRPr lang="zh-CN" altLang="en-US" sz="1200" b="1" dirty="0">
                        <a:solidFill>
                          <a:srgbClr val="FF0000"/>
                        </a:solidFill>
                        <a:latin typeface="Times New Roman" panose="02020603050405020304" pitchFamily="18"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187323" rtl="0" eaLnBrk="1" latinLnBrk="0" hangingPunct="1">
                        <a:defRPr sz="2337" kern="1200">
                          <a:solidFill>
                            <a:schemeClr val="tx1"/>
                          </a:solidFill>
                          <a:latin typeface="Arial"/>
                          <a:ea typeface="宋体"/>
                        </a:defRPr>
                      </a:lvl1pPr>
                      <a:lvl2pPr marL="593662" algn="l" defTabSz="1187323" rtl="0" eaLnBrk="1" latinLnBrk="0" hangingPunct="1">
                        <a:defRPr sz="2337" kern="1200">
                          <a:solidFill>
                            <a:schemeClr val="tx1"/>
                          </a:solidFill>
                          <a:latin typeface="Arial"/>
                          <a:ea typeface="宋体"/>
                        </a:defRPr>
                      </a:lvl2pPr>
                      <a:lvl3pPr marL="1187323" algn="l" defTabSz="1187323" rtl="0" eaLnBrk="1" latinLnBrk="0" hangingPunct="1">
                        <a:defRPr sz="2337" kern="1200">
                          <a:solidFill>
                            <a:schemeClr val="tx1"/>
                          </a:solidFill>
                          <a:latin typeface="Arial"/>
                          <a:ea typeface="宋体"/>
                        </a:defRPr>
                      </a:lvl3pPr>
                      <a:lvl4pPr marL="1780986" algn="l" defTabSz="1187323" rtl="0" eaLnBrk="1" latinLnBrk="0" hangingPunct="1">
                        <a:defRPr sz="2337" kern="1200">
                          <a:solidFill>
                            <a:schemeClr val="tx1"/>
                          </a:solidFill>
                          <a:latin typeface="Arial"/>
                          <a:ea typeface="宋体"/>
                        </a:defRPr>
                      </a:lvl4pPr>
                      <a:lvl5pPr marL="2374648" algn="l" defTabSz="1187323" rtl="0" eaLnBrk="1" latinLnBrk="0" hangingPunct="1">
                        <a:defRPr sz="2337" kern="1200">
                          <a:solidFill>
                            <a:schemeClr val="tx1"/>
                          </a:solidFill>
                          <a:latin typeface="Arial"/>
                          <a:ea typeface="宋体"/>
                        </a:defRPr>
                      </a:lvl5pPr>
                      <a:lvl6pPr marL="2968309" algn="l" defTabSz="1187323" rtl="0" eaLnBrk="1" latinLnBrk="0" hangingPunct="1">
                        <a:defRPr sz="2337" kern="1200">
                          <a:solidFill>
                            <a:schemeClr val="tx1"/>
                          </a:solidFill>
                          <a:latin typeface="Arial"/>
                          <a:ea typeface="宋体"/>
                        </a:defRPr>
                      </a:lvl6pPr>
                      <a:lvl7pPr marL="3561971" algn="l" defTabSz="1187323" rtl="0" eaLnBrk="1" latinLnBrk="0" hangingPunct="1">
                        <a:defRPr sz="2337" kern="1200">
                          <a:solidFill>
                            <a:schemeClr val="tx1"/>
                          </a:solidFill>
                          <a:latin typeface="Arial"/>
                          <a:ea typeface="宋体"/>
                        </a:defRPr>
                      </a:lvl7pPr>
                      <a:lvl8pPr marL="4155634" algn="l" defTabSz="1187323" rtl="0" eaLnBrk="1" latinLnBrk="0" hangingPunct="1">
                        <a:defRPr sz="2337" kern="1200">
                          <a:solidFill>
                            <a:schemeClr val="tx1"/>
                          </a:solidFill>
                          <a:latin typeface="Arial"/>
                          <a:ea typeface="宋体"/>
                        </a:defRPr>
                      </a:lvl8pPr>
                      <a:lvl9pPr marL="4749295" algn="l" defTabSz="1187323" rtl="0" eaLnBrk="1" latinLnBrk="0" hangingPunct="1">
                        <a:defRPr sz="2337" kern="1200">
                          <a:solidFill>
                            <a:schemeClr val="tx1"/>
                          </a:solidFill>
                          <a:latin typeface="Arial"/>
                          <a:ea typeface="宋体"/>
                        </a:defRPr>
                      </a:lvl9pPr>
                    </a:lstStyle>
                    <a:p>
                      <a:pPr algn="ctr"/>
                      <a:r>
                        <a:rPr lang="en-US" altLang="zh-CN" sz="1200" b="0" dirty="0">
                          <a:solidFill>
                            <a:schemeClr val="tx1"/>
                          </a:solidFill>
                          <a:latin typeface="Times New Roman" panose="02020603050405020304" pitchFamily="18" charset="0"/>
                          <a:cs typeface="Times New Roman" panose="02020603050405020304" pitchFamily="18" charset="0"/>
                        </a:rPr>
                        <a:t>Octets</a:t>
                      </a:r>
                      <a:r>
                        <a:rPr lang="en-US" altLang="zh-CN" sz="1200" b="0" dirty="0">
                          <a:solidFill>
                            <a:srgbClr val="FF0000"/>
                          </a:solidFill>
                          <a:latin typeface="Times New Roman" panose="02020603050405020304" pitchFamily="18" charset="0"/>
                          <a:cs typeface="Times New Roman" panose="02020603050405020304" pitchFamily="18" charset="0"/>
                        </a:rPr>
                        <a:t>: </a:t>
                      </a:r>
                      <a:r>
                        <a:rPr lang="en-US" altLang="zh-CN" sz="1200" b="0" dirty="0">
                          <a:solidFill>
                            <a:schemeClr val="tx1"/>
                          </a:solidFill>
                          <a:latin typeface="Times New Roman" panose="02020603050405020304" pitchFamily="18" charset="0"/>
                          <a:cs typeface="Times New Roman" panose="02020603050405020304" pitchFamily="18" charset="0"/>
                        </a:rPr>
                        <a:t>3</a:t>
                      </a:r>
                      <a:endParaRPr lang="zh-CN" altLang="en-US" sz="12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algn="ctr" defTabSz="1187323" rtl="0" eaLnBrk="1" latinLnBrk="0" hangingPunct="1">
                        <a:lnSpc>
                          <a:spcPct val="115000"/>
                        </a:lnSpc>
                        <a:spcAft>
                          <a:spcPts val="0"/>
                        </a:spcAft>
                      </a:pPr>
                      <a:r>
                        <a:rPr lang="en-SG" sz="1200" b="0" kern="1200" dirty="0">
                          <a:solidFill>
                            <a:schemeClr val="tx1"/>
                          </a:solidFill>
                          <a:effectLst/>
                          <a:latin typeface="TimesNewRomanPSMT"/>
                          <a:ea typeface="Malgun Gothic" panose="020B0503020000020004" pitchFamily="34" charset="-127"/>
                          <a:cs typeface="Times New Roman" panose="02020603050405020304" pitchFamily="18" charset="0"/>
                        </a:rPr>
                        <a:t>0 or 3</a:t>
                      </a:r>
                    </a:p>
                  </a:txBody>
                  <a:tcPr marL="68580" marR="68580" marT="0" marB="0" anchor="ctr">
                    <a:lnL w="12700" cmpd="sng">
                      <a:solidFill>
                        <a:srgbClr val="000000"/>
                      </a:solidFill>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algn="ctr" defTabSz="1187323" rtl="0" eaLnBrk="1" latinLnBrk="0" hangingPunct="1">
                        <a:lnSpc>
                          <a:spcPct val="115000"/>
                        </a:lnSpc>
                        <a:spcAft>
                          <a:spcPts val="0"/>
                        </a:spcAft>
                      </a:pPr>
                      <a:r>
                        <a:rPr lang="en-SG" sz="1200" b="0" kern="1200" dirty="0">
                          <a:solidFill>
                            <a:schemeClr val="tx1"/>
                          </a:solidFill>
                          <a:effectLst/>
                          <a:latin typeface="TimesNewRomanPSMT"/>
                          <a:ea typeface="Malgun Gothic" panose="020B0503020000020004" pitchFamily="34" charset="-127"/>
                          <a:cs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algn="ctr" defTabSz="1187323" rtl="0" eaLnBrk="1" latinLnBrk="0" hangingPunct="1">
                        <a:lnSpc>
                          <a:spcPct val="115000"/>
                        </a:lnSpc>
                        <a:spcAft>
                          <a:spcPts val="0"/>
                        </a:spcAft>
                      </a:pPr>
                      <a:r>
                        <a:rPr lang="en-US" sz="1200" b="0" kern="1200" dirty="0">
                          <a:solidFill>
                            <a:schemeClr val="tx1"/>
                          </a:solidFill>
                          <a:effectLst/>
                          <a:latin typeface="TimesNewRomanPSMT"/>
                          <a:ea typeface="Malgun Gothic" panose="020B0503020000020004" pitchFamily="34" charset="-127"/>
                          <a:cs typeface="Times New Roman" panose="02020603050405020304" pitchFamily="18" charset="0"/>
                        </a:rPr>
                        <a:t>variable</a:t>
                      </a:r>
                      <a:endParaRPr lang="en-SG" sz="1200" b="0" kern="1200" dirty="0">
                        <a:solidFill>
                          <a:schemeClr val="tx1"/>
                        </a:solidFill>
                        <a:effectLst/>
                        <a:latin typeface="TimesNewRomanPSMT"/>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1187323" rtl="0" eaLnBrk="1" latinLnBrk="0" hangingPunct="1">
                        <a:defRPr sz="2337" kern="1200">
                          <a:solidFill>
                            <a:schemeClr val="tx1"/>
                          </a:solidFill>
                          <a:latin typeface="Arial"/>
                          <a:ea typeface="宋体"/>
                        </a:defRPr>
                      </a:lvl1pPr>
                      <a:lvl2pPr marL="593662" algn="l" defTabSz="1187323" rtl="0" eaLnBrk="1" latinLnBrk="0" hangingPunct="1">
                        <a:defRPr sz="2337" kern="1200">
                          <a:solidFill>
                            <a:schemeClr val="tx1"/>
                          </a:solidFill>
                          <a:latin typeface="Arial"/>
                          <a:ea typeface="宋体"/>
                        </a:defRPr>
                      </a:lvl2pPr>
                      <a:lvl3pPr marL="1187323" algn="l" defTabSz="1187323" rtl="0" eaLnBrk="1" latinLnBrk="0" hangingPunct="1">
                        <a:defRPr sz="2337" kern="1200">
                          <a:solidFill>
                            <a:schemeClr val="tx1"/>
                          </a:solidFill>
                          <a:latin typeface="Arial"/>
                          <a:ea typeface="宋体"/>
                        </a:defRPr>
                      </a:lvl3pPr>
                      <a:lvl4pPr marL="1780986" algn="l" defTabSz="1187323" rtl="0" eaLnBrk="1" latinLnBrk="0" hangingPunct="1">
                        <a:defRPr sz="2337" kern="1200">
                          <a:solidFill>
                            <a:schemeClr val="tx1"/>
                          </a:solidFill>
                          <a:latin typeface="Arial"/>
                          <a:ea typeface="宋体"/>
                        </a:defRPr>
                      </a:lvl4pPr>
                      <a:lvl5pPr marL="2374648" algn="l" defTabSz="1187323" rtl="0" eaLnBrk="1" latinLnBrk="0" hangingPunct="1">
                        <a:defRPr sz="2337" kern="1200">
                          <a:solidFill>
                            <a:schemeClr val="tx1"/>
                          </a:solidFill>
                          <a:latin typeface="Arial"/>
                          <a:ea typeface="宋体"/>
                        </a:defRPr>
                      </a:lvl5pPr>
                      <a:lvl6pPr marL="2968309" algn="l" defTabSz="1187323" rtl="0" eaLnBrk="1" latinLnBrk="0" hangingPunct="1">
                        <a:defRPr sz="2337" kern="1200">
                          <a:solidFill>
                            <a:schemeClr val="tx1"/>
                          </a:solidFill>
                          <a:latin typeface="Arial"/>
                          <a:ea typeface="宋体"/>
                        </a:defRPr>
                      </a:lvl6pPr>
                      <a:lvl7pPr marL="3561971" algn="l" defTabSz="1187323" rtl="0" eaLnBrk="1" latinLnBrk="0" hangingPunct="1">
                        <a:defRPr sz="2337" kern="1200">
                          <a:solidFill>
                            <a:schemeClr val="tx1"/>
                          </a:solidFill>
                          <a:latin typeface="Arial"/>
                          <a:ea typeface="宋体"/>
                        </a:defRPr>
                      </a:lvl7pPr>
                      <a:lvl8pPr marL="4155634" algn="l" defTabSz="1187323" rtl="0" eaLnBrk="1" latinLnBrk="0" hangingPunct="1">
                        <a:defRPr sz="2337" kern="1200">
                          <a:solidFill>
                            <a:schemeClr val="tx1"/>
                          </a:solidFill>
                          <a:latin typeface="Arial"/>
                          <a:ea typeface="宋体"/>
                        </a:defRPr>
                      </a:lvl8pPr>
                      <a:lvl9pPr marL="4749295" algn="l" defTabSz="1187323" rtl="0" eaLnBrk="1" latinLnBrk="0" hangingPunct="1">
                        <a:defRPr sz="2337" kern="1200">
                          <a:solidFill>
                            <a:schemeClr val="tx1"/>
                          </a:solidFill>
                          <a:latin typeface="Arial"/>
                          <a:ea typeface="宋体"/>
                        </a:defRPr>
                      </a:lvl9pPr>
                    </a:lstStyle>
                    <a:p>
                      <a:pPr algn="ctr"/>
                      <a:r>
                        <a:rPr lang="en-US" altLang="zh-CN" sz="1200" b="0" dirty="0">
                          <a:latin typeface="Times New Roman" panose="02020603050405020304" pitchFamily="18" charset="0"/>
                          <a:cs typeface="Times New Roman" panose="02020603050405020304" pitchFamily="18" charset="0"/>
                        </a:rPr>
                        <a:t>2/4/8/16</a:t>
                      </a:r>
                      <a:endParaRPr lang="zh-CN" altLang="en-US" sz="1200" b="0" dirty="0">
                        <a:latin typeface="Times New Roman" panose="02020603050405020304" pitchFamily="18"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494815159"/>
                  </a:ext>
                </a:extLst>
              </a:tr>
              <a:tr h="322885">
                <a:tc>
                  <a:txBody>
                    <a:bodyPr/>
                    <a:lstStyle>
                      <a:lvl1pPr marL="0" algn="l" defTabSz="1187323" rtl="0" eaLnBrk="1" latinLnBrk="0" hangingPunct="1">
                        <a:defRPr sz="2337" kern="1200">
                          <a:solidFill>
                            <a:schemeClr val="tx1"/>
                          </a:solidFill>
                          <a:latin typeface="Arial"/>
                          <a:ea typeface="宋体"/>
                        </a:defRPr>
                      </a:lvl1pPr>
                      <a:lvl2pPr marL="593662" algn="l" defTabSz="1187323" rtl="0" eaLnBrk="1" latinLnBrk="0" hangingPunct="1">
                        <a:defRPr sz="2337" kern="1200">
                          <a:solidFill>
                            <a:schemeClr val="tx1"/>
                          </a:solidFill>
                          <a:latin typeface="Arial"/>
                          <a:ea typeface="宋体"/>
                        </a:defRPr>
                      </a:lvl2pPr>
                      <a:lvl3pPr marL="1187323" algn="l" defTabSz="1187323" rtl="0" eaLnBrk="1" latinLnBrk="0" hangingPunct="1">
                        <a:defRPr sz="2337" kern="1200">
                          <a:solidFill>
                            <a:schemeClr val="tx1"/>
                          </a:solidFill>
                          <a:latin typeface="Arial"/>
                          <a:ea typeface="宋体"/>
                        </a:defRPr>
                      </a:lvl3pPr>
                      <a:lvl4pPr marL="1780986" algn="l" defTabSz="1187323" rtl="0" eaLnBrk="1" latinLnBrk="0" hangingPunct="1">
                        <a:defRPr sz="2337" kern="1200">
                          <a:solidFill>
                            <a:schemeClr val="tx1"/>
                          </a:solidFill>
                          <a:latin typeface="Arial"/>
                          <a:ea typeface="宋体"/>
                        </a:defRPr>
                      </a:lvl4pPr>
                      <a:lvl5pPr marL="2374648" algn="l" defTabSz="1187323" rtl="0" eaLnBrk="1" latinLnBrk="0" hangingPunct="1">
                        <a:defRPr sz="2337" kern="1200">
                          <a:solidFill>
                            <a:schemeClr val="tx1"/>
                          </a:solidFill>
                          <a:latin typeface="Arial"/>
                          <a:ea typeface="宋体"/>
                        </a:defRPr>
                      </a:lvl5pPr>
                      <a:lvl6pPr marL="2968309" algn="l" defTabSz="1187323" rtl="0" eaLnBrk="1" latinLnBrk="0" hangingPunct="1">
                        <a:defRPr sz="2337" kern="1200">
                          <a:solidFill>
                            <a:schemeClr val="tx1"/>
                          </a:solidFill>
                          <a:latin typeface="Arial"/>
                          <a:ea typeface="宋体"/>
                        </a:defRPr>
                      </a:lvl6pPr>
                      <a:lvl7pPr marL="3561971" algn="l" defTabSz="1187323" rtl="0" eaLnBrk="1" latinLnBrk="0" hangingPunct="1">
                        <a:defRPr sz="2337" kern="1200">
                          <a:solidFill>
                            <a:schemeClr val="tx1"/>
                          </a:solidFill>
                          <a:latin typeface="Arial"/>
                          <a:ea typeface="宋体"/>
                        </a:defRPr>
                      </a:lvl7pPr>
                      <a:lvl8pPr marL="4155634" algn="l" defTabSz="1187323" rtl="0" eaLnBrk="1" latinLnBrk="0" hangingPunct="1">
                        <a:defRPr sz="2337" kern="1200">
                          <a:solidFill>
                            <a:schemeClr val="tx1"/>
                          </a:solidFill>
                          <a:latin typeface="Arial"/>
                          <a:ea typeface="宋体"/>
                        </a:defRPr>
                      </a:lvl8pPr>
                      <a:lvl9pPr marL="4749295" algn="l" defTabSz="1187323" rtl="0" eaLnBrk="1" latinLnBrk="0" hangingPunct="1">
                        <a:defRPr sz="2337" kern="1200">
                          <a:solidFill>
                            <a:schemeClr val="tx1"/>
                          </a:solidFill>
                          <a:latin typeface="Arial"/>
                          <a:ea typeface="宋体"/>
                        </a:defRPr>
                      </a:lvl9pPr>
                    </a:lstStyle>
                    <a:p>
                      <a:pPr algn="ctr"/>
                      <a:r>
                        <a:rPr lang="en-US" altLang="zh-CN" sz="1200" b="1" dirty="0">
                          <a:solidFill>
                            <a:schemeClr val="tx1"/>
                          </a:solidFill>
                          <a:latin typeface="Times New Roman" panose="02020603050405020304" pitchFamily="18" charset="0"/>
                          <a:cs typeface="Times New Roman" panose="02020603050405020304" pitchFamily="18" charset="0"/>
                        </a:rPr>
                        <a:t>Set to b100</a:t>
                      </a:r>
                      <a:endParaRPr lang="zh-CN" altLang="en-US" sz="1200" b="1" dirty="0">
                        <a:solidFill>
                          <a:schemeClr val="tx1"/>
                        </a:solidFill>
                        <a:latin typeface="Times New Roman" panose="02020603050405020304" pitchFamily="18" charset="0"/>
                        <a:cs typeface="Times New Roman" panose="02020603050405020304" pitchFamily="18" charset="0"/>
                      </a:endParaRPr>
                    </a:p>
                  </a:txBody>
                  <a:tcPr anchor="ctr">
                    <a:lnL w="12700" cmpd="sng">
                      <a:solidFill>
                        <a:srgbClr val="000000"/>
                      </a:solidFill>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SG" altLang="zh-CN" sz="1200" b="0" dirty="0">
                          <a:solidFill>
                            <a:schemeClr val="tx1"/>
                          </a:solidFill>
                          <a:latin typeface="Times New Roman" panose="02020603050405020304" pitchFamily="18" charset="0"/>
                          <a:cs typeface="Times New Roman" panose="02020603050405020304" pitchFamily="18" charset="0"/>
                        </a:rPr>
                        <a:t>ID</a:t>
                      </a:r>
                      <a:endParaRPr lang="zh-CN" altLang="en-US" sz="12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mpd="sng">
                      <a:solidFill>
                        <a:srgbClr val="000000"/>
                      </a:solidFill>
                    </a:lnB>
                    <a:lnTlToBr w="12700" cmpd="sng">
                      <a:noFill/>
                      <a:prstDash val="solid"/>
                    </a:lnTlToBr>
                    <a:lnBlToTr w="12700" cmpd="sng">
                      <a:noFill/>
                      <a:prstDash val="solid"/>
                    </a:lnBlToTr>
                    <a:noFill/>
                  </a:tcPr>
                </a:tc>
                <a:tc>
                  <a:txBody>
                    <a:bodyPr/>
                    <a:lstStyle>
                      <a:lvl1pPr marL="0" algn="l" defTabSz="1187323" rtl="0" eaLnBrk="1" latinLnBrk="0" hangingPunct="1">
                        <a:defRPr sz="2337" kern="1200">
                          <a:solidFill>
                            <a:schemeClr val="tx1"/>
                          </a:solidFill>
                          <a:latin typeface="Arial"/>
                          <a:ea typeface="宋体"/>
                        </a:defRPr>
                      </a:lvl1pPr>
                      <a:lvl2pPr marL="593662" algn="l" defTabSz="1187323" rtl="0" eaLnBrk="1" latinLnBrk="0" hangingPunct="1">
                        <a:defRPr sz="2337" kern="1200">
                          <a:solidFill>
                            <a:schemeClr val="tx1"/>
                          </a:solidFill>
                          <a:latin typeface="Arial"/>
                          <a:ea typeface="宋体"/>
                        </a:defRPr>
                      </a:lvl2pPr>
                      <a:lvl3pPr marL="1187323" algn="l" defTabSz="1187323" rtl="0" eaLnBrk="1" latinLnBrk="0" hangingPunct="1">
                        <a:defRPr sz="2337" kern="1200">
                          <a:solidFill>
                            <a:schemeClr val="tx1"/>
                          </a:solidFill>
                          <a:latin typeface="Arial"/>
                          <a:ea typeface="宋体"/>
                        </a:defRPr>
                      </a:lvl3pPr>
                      <a:lvl4pPr marL="1780986" algn="l" defTabSz="1187323" rtl="0" eaLnBrk="1" latinLnBrk="0" hangingPunct="1">
                        <a:defRPr sz="2337" kern="1200">
                          <a:solidFill>
                            <a:schemeClr val="tx1"/>
                          </a:solidFill>
                          <a:latin typeface="Arial"/>
                          <a:ea typeface="宋体"/>
                        </a:defRPr>
                      </a:lvl4pPr>
                      <a:lvl5pPr marL="2374648" algn="l" defTabSz="1187323" rtl="0" eaLnBrk="1" latinLnBrk="0" hangingPunct="1">
                        <a:defRPr sz="2337" kern="1200">
                          <a:solidFill>
                            <a:schemeClr val="tx1"/>
                          </a:solidFill>
                          <a:latin typeface="Arial"/>
                          <a:ea typeface="宋体"/>
                        </a:defRPr>
                      </a:lvl5pPr>
                      <a:lvl6pPr marL="2968309" algn="l" defTabSz="1187323" rtl="0" eaLnBrk="1" latinLnBrk="0" hangingPunct="1">
                        <a:defRPr sz="2337" kern="1200">
                          <a:solidFill>
                            <a:schemeClr val="tx1"/>
                          </a:solidFill>
                          <a:latin typeface="Arial"/>
                          <a:ea typeface="宋体"/>
                        </a:defRPr>
                      </a:lvl6pPr>
                      <a:lvl7pPr marL="3561971" algn="l" defTabSz="1187323" rtl="0" eaLnBrk="1" latinLnBrk="0" hangingPunct="1">
                        <a:defRPr sz="2337" kern="1200">
                          <a:solidFill>
                            <a:schemeClr val="tx1"/>
                          </a:solidFill>
                          <a:latin typeface="Arial"/>
                          <a:ea typeface="宋体"/>
                        </a:defRPr>
                      </a:lvl7pPr>
                      <a:lvl8pPr marL="4155634" algn="l" defTabSz="1187323" rtl="0" eaLnBrk="1" latinLnBrk="0" hangingPunct="1">
                        <a:defRPr sz="2337" kern="1200">
                          <a:solidFill>
                            <a:schemeClr val="tx1"/>
                          </a:solidFill>
                          <a:latin typeface="Arial"/>
                          <a:ea typeface="宋体"/>
                        </a:defRPr>
                      </a:lvl8pPr>
                      <a:lvl9pPr marL="4749295" algn="l" defTabSz="1187323" rtl="0" eaLnBrk="1" latinLnBrk="0" hangingPunct="1">
                        <a:defRPr sz="2337" kern="1200">
                          <a:solidFill>
                            <a:schemeClr val="tx1"/>
                          </a:solidFill>
                          <a:latin typeface="Arial"/>
                          <a:ea typeface="宋体"/>
                        </a:defRPr>
                      </a:lvl9pPr>
                    </a:lstStyle>
                    <a:p>
                      <a:pPr marL="0" marR="0" lvl="0" indent="0" algn="ctr" defTabSz="1187323" rtl="0" eaLnBrk="1" fontAlgn="auto" latinLnBrk="0" hangingPunct="1">
                        <a:lnSpc>
                          <a:spcPct val="100000"/>
                        </a:lnSpc>
                        <a:spcBef>
                          <a:spcPts val="0"/>
                        </a:spcBef>
                        <a:spcAft>
                          <a:spcPts val="0"/>
                        </a:spcAft>
                        <a:buClrTx/>
                        <a:buSzTx/>
                        <a:buFontTx/>
                        <a:buNone/>
                        <a:tabLst/>
                        <a:defRPr/>
                      </a:pPr>
                      <a:r>
                        <a:rPr lang="en-US" sz="1200" dirty="0" err="1">
                          <a:solidFill>
                            <a:schemeClr val="tx1"/>
                          </a:solidFill>
                          <a:effectLst/>
                          <a:latin typeface="TimesNewRomanPSMT"/>
                          <a:ea typeface="Malgun Gothic" panose="020B0503020000020004" pitchFamily="34" charset="-127"/>
                          <a:cs typeface="TimesNewRomanPSMT"/>
                        </a:rPr>
                        <a:t>RPA_hash</a:t>
                      </a:r>
                      <a:endParaRPr lang="en-SG" sz="16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lang="en-SG" sz="1200" b="0" kern="1200" dirty="0" err="1">
                          <a:solidFill>
                            <a:schemeClr val="tx1"/>
                          </a:solidFill>
                          <a:effectLst/>
                          <a:latin typeface="TimesNewRomanPSMT"/>
                          <a:ea typeface="Malgun Gothic" panose="020B0503020000020004" pitchFamily="34" charset="-127"/>
                          <a:cs typeface="Times New Roman" panose="02020603050405020304" pitchFamily="18" charset="0"/>
                        </a:rPr>
                        <a:t>RPA_prand</a:t>
                      </a:r>
                      <a:endParaRPr lang="en-SG" sz="1200" b="0" kern="1200" dirty="0">
                        <a:solidFill>
                          <a:schemeClr val="tx1"/>
                        </a:solidFill>
                        <a:effectLst/>
                        <a:latin typeface="TimesNewRomanPSMT"/>
                        <a:ea typeface="Malgun Gothic" panose="020B0503020000020004" pitchFamily="34" charset="-127"/>
                        <a:cs typeface="Times New Roman" panose="02020603050405020304" pitchFamily="18" charset="0"/>
                      </a:endParaRPr>
                    </a:p>
                  </a:txBody>
                  <a:tcPr marL="68580" marR="68580" marT="0" marB="0" anchor="ctr">
                    <a:lnL w="12700" cmpd="sng">
                      <a:solidFill>
                        <a:srgbClr val="000000"/>
                      </a:solidFill>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algn="ctr" defTabSz="1187323" rtl="0" eaLnBrk="1" latinLnBrk="0" hangingPunct="1">
                        <a:lnSpc>
                          <a:spcPct val="115000"/>
                        </a:lnSpc>
                        <a:spcAft>
                          <a:spcPts val="0"/>
                        </a:spcAft>
                      </a:pPr>
                      <a:r>
                        <a:rPr lang="en-SG" sz="1200" b="0" kern="1200" dirty="0">
                          <a:solidFill>
                            <a:schemeClr val="tx1"/>
                          </a:solidFill>
                          <a:effectLst/>
                          <a:latin typeface="TimesNewRomanPSMT"/>
                          <a:ea typeface="Malgun Gothic" panose="020B0503020000020004" pitchFamily="34" charset="-127"/>
                          <a:cs typeface="Times New Roman" panose="02020603050405020304" pitchFamily="18" charset="0"/>
                        </a:rPr>
                        <a:t>Message</a:t>
                      </a:r>
                    </a:p>
                    <a:p>
                      <a:pPr marL="0" algn="ctr" defTabSz="1187323" rtl="0" eaLnBrk="1" latinLnBrk="0" hangingPunct="1">
                        <a:lnSpc>
                          <a:spcPct val="115000"/>
                        </a:lnSpc>
                        <a:spcAft>
                          <a:spcPts val="0"/>
                        </a:spcAft>
                      </a:pPr>
                      <a:r>
                        <a:rPr lang="en-SG" sz="1200" b="0" kern="1200" dirty="0">
                          <a:solidFill>
                            <a:schemeClr val="tx1"/>
                          </a:solidFill>
                          <a:effectLst/>
                          <a:latin typeface="TimesNewRomanPSMT"/>
                          <a:ea typeface="Malgun Gothic" panose="020B0503020000020004" pitchFamily="34" charset="-127"/>
                          <a:cs typeface="Times New Roman" panose="02020603050405020304" pitchFamily="18" charset="0"/>
                        </a:rPr>
                        <a:t>Control</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algn="ctr" defTabSz="1187323" rtl="0" eaLnBrk="1" latinLnBrk="0" hangingPunct="1">
                        <a:lnSpc>
                          <a:spcPct val="115000"/>
                        </a:lnSpc>
                        <a:spcAft>
                          <a:spcPts val="0"/>
                        </a:spcAft>
                      </a:pPr>
                      <a:r>
                        <a:rPr lang="en-US" sz="1200" b="0" kern="1200" dirty="0">
                          <a:solidFill>
                            <a:schemeClr val="tx1"/>
                          </a:solidFill>
                          <a:effectLst/>
                          <a:latin typeface="TimesNewRomanPSMT"/>
                          <a:ea typeface="Malgun Gothic" panose="020B0503020000020004" pitchFamily="34" charset="-127"/>
                          <a:cs typeface="Times New Roman" panose="02020603050405020304" pitchFamily="18" charset="0"/>
                        </a:rPr>
                        <a:t>Message Content</a:t>
                      </a:r>
                      <a:endParaRPr lang="en-SG" sz="1200" b="0" kern="1200" dirty="0">
                        <a:solidFill>
                          <a:schemeClr val="tx1"/>
                        </a:solidFill>
                        <a:effectLst/>
                        <a:latin typeface="TimesNewRomanPSMT"/>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1187323" rtl="0" eaLnBrk="1" latinLnBrk="0" hangingPunct="1">
                        <a:defRPr sz="2337" kern="1200">
                          <a:solidFill>
                            <a:schemeClr val="tx1"/>
                          </a:solidFill>
                          <a:latin typeface="Arial"/>
                          <a:ea typeface="宋体"/>
                        </a:defRPr>
                      </a:lvl1pPr>
                      <a:lvl2pPr marL="593662" algn="l" defTabSz="1187323" rtl="0" eaLnBrk="1" latinLnBrk="0" hangingPunct="1">
                        <a:defRPr sz="2337" kern="1200">
                          <a:solidFill>
                            <a:schemeClr val="tx1"/>
                          </a:solidFill>
                          <a:latin typeface="Arial"/>
                          <a:ea typeface="宋体"/>
                        </a:defRPr>
                      </a:lvl2pPr>
                      <a:lvl3pPr marL="1187323" algn="l" defTabSz="1187323" rtl="0" eaLnBrk="1" latinLnBrk="0" hangingPunct="1">
                        <a:defRPr sz="2337" kern="1200">
                          <a:solidFill>
                            <a:schemeClr val="tx1"/>
                          </a:solidFill>
                          <a:latin typeface="Arial"/>
                          <a:ea typeface="宋体"/>
                        </a:defRPr>
                      </a:lvl3pPr>
                      <a:lvl4pPr marL="1780986" algn="l" defTabSz="1187323" rtl="0" eaLnBrk="1" latinLnBrk="0" hangingPunct="1">
                        <a:defRPr sz="2337" kern="1200">
                          <a:solidFill>
                            <a:schemeClr val="tx1"/>
                          </a:solidFill>
                          <a:latin typeface="Arial"/>
                          <a:ea typeface="宋体"/>
                        </a:defRPr>
                      </a:lvl4pPr>
                      <a:lvl5pPr marL="2374648" algn="l" defTabSz="1187323" rtl="0" eaLnBrk="1" latinLnBrk="0" hangingPunct="1">
                        <a:defRPr sz="2337" kern="1200">
                          <a:solidFill>
                            <a:schemeClr val="tx1"/>
                          </a:solidFill>
                          <a:latin typeface="Arial"/>
                          <a:ea typeface="宋体"/>
                        </a:defRPr>
                      </a:lvl5pPr>
                      <a:lvl6pPr marL="2968309" algn="l" defTabSz="1187323" rtl="0" eaLnBrk="1" latinLnBrk="0" hangingPunct="1">
                        <a:defRPr sz="2337" kern="1200">
                          <a:solidFill>
                            <a:schemeClr val="tx1"/>
                          </a:solidFill>
                          <a:latin typeface="Arial"/>
                          <a:ea typeface="宋体"/>
                        </a:defRPr>
                      </a:lvl6pPr>
                      <a:lvl7pPr marL="3561971" algn="l" defTabSz="1187323" rtl="0" eaLnBrk="1" latinLnBrk="0" hangingPunct="1">
                        <a:defRPr sz="2337" kern="1200">
                          <a:solidFill>
                            <a:schemeClr val="tx1"/>
                          </a:solidFill>
                          <a:latin typeface="Arial"/>
                          <a:ea typeface="宋体"/>
                        </a:defRPr>
                      </a:lvl7pPr>
                      <a:lvl8pPr marL="4155634" algn="l" defTabSz="1187323" rtl="0" eaLnBrk="1" latinLnBrk="0" hangingPunct="1">
                        <a:defRPr sz="2337" kern="1200">
                          <a:solidFill>
                            <a:schemeClr val="tx1"/>
                          </a:solidFill>
                          <a:latin typeface="Arial"/>
                          <a:ea typeface="宋体"/>
                        </a:defRPr>
                      </a:lvl8pPr>
                      <a:lvl9pPr marL="4749295" algn="l" defTabSz="1187323" rtl="0" eaLnBrk="1" latinLnBrk="0" hangingPunct="1">
                        <a:defRPr sz="2337" kern="1200">
                          <a:solidFill>
                            <a:schemeClr val="tx1"/>
                          </a:solidFill>
                          <a:latin typeface="Arial"/>
                          <a:ea typeface="宋体"/>
                        </a:defRPr>
                      </a:lvl9pPr>
                    </a:lstStyle>
                    <a:p>
                      <a:pPr algn="ctr"/>
                      <a:r>
                        <a:rPr lang="en-US" altLang="zh-CN" sz="1200" b="0" dirty="0">
                          <a:latin typeface="Times New Roman" panose="02020603050405020304" pitchFamily="18" charset="0"/>
                          <a:cs typeface="Times New Roman" panose="02020603050405020304" pitchFamily="18" charset="0"/>
                        </a:rPr>
                        <a:t>CRC / MIC</a:t>
                      </a:r>
                      <a:endParaRPr lang="zh-CN" altLang="en-US" sz="1200" b="0" dirty="0">
                        <a:latin typeface="Times New Roman" panose="02020603050405020304" pitchFamily="18"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233716125"/>
                  </a:ext>
                </a:extLst>
              </a:tr>
            </a:tbl>
          </a:graphicData>
        </a:graphic>
      </p:graphicFrame>
      <p:graphicFrame>
        <p:nvGraphicFramePr>
          <p:cNvPr id="17" name="Table 16">
            <a:extLst>
              <a:ext uri="{FF2B5EF4-FFF2-40B4-BE49-F238E27FC236}">
                <a16:creationId xmlns:a16="http://schemas.microsoft.com/office/drawing/2014/main" id="{56E10461-9F5E-4822-86F4-033D0C6E65FD}"/>
              </a:ext>
            </a:extLst>
          </p:cNvPr>
          <p:cNvGraphicFramePr>
            <a:graphicFrameLocks noGrp="1"/>
          </p:cNvGraphicFramePr>
          <p:nvPr>
            <p:extLst/>
          </p:nvPr>
        </p:nvGraphicFramePr>
        <p:xfrm>
          <a:off x="56140" y="3851323"/>
          <a:ext cx="3779101" cy="2421150"/>
        </p:xfrm>
        <a:graphic>
          <a:graphicData uri="http://schemas.openxmlformats.org/drawingml/2006/table">
            <a:tbl>
              <a:tblPr firstRow="1" firstCol="1" bandRow="1"/>
              <a:tblGrid>
                <a:gridCol w="1339331">
                  <a:extLst>
                    <a:ext uri="{9D8B030D-6E8A-4147-A177-3AD203B41FA5}">
                      <a16:colId xmlns:a16="http://schemas.microsoft.com/office/drawing/2014/main" val="1171352398"/>
                    </a:ext>
                  </a:extLst>
                </a:gridCol>
                <a:gridCol w="2439770">
                  <a:extLst>
                    <a:ext uri="{9D8B030D-6E8A-4147-A177-3AD203B41FA5}">
                      <a16:colId xmlns:a16="http://schemas.microsoft.com/office/drawing/2014/main" val="355071238"/>
                    </a:ext>
                  </a:extLst>
                </a:gridCol>
              </a:tblGrid>
              <a:tr h="257712">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SG" sz="1200" b="1" dirty="0"/>
                        <a:t>Frame Type</a:t>
                      </a:r>
                    </a:p>
                    <a:p>
                      <a:pPr algn="ctr"/>
                      <a:r>
                        <a:rPr lang="en-SG" sz="1200" b="1" dirty="0"/>
                        <a:t>b2 b1 b0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spcAft>
                          <a:spcPts val="0"/>
                        </a:spcAft>
                      </a:pPr>
                      <a:r>
                        <a:rPr lang="en-US" sz="1200" b="1" dirty="0">
                          <a:effectLst/>
                          <a:latin typeface="Times New Roman" panose="02020603050405020304" pitchFamily="18" charset="0"/>
                          <a:ea typeface="Times New Roman" panose="02020603050405020304" pitchFamily="18" charset="0"/>
                        </a:rPr>
                        <a:t>Description</a:t>
                      </a:r>
                      <a:endParaRPr lang="en-SG" sz="1200" b="1"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900052893"/>
                  </a:ext>
                </a:extLst>
              </a:tr>
              <a:tr h="238653">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spcAft>
                          <a:spcPts val="0"/>
                        </a:spcAft>
                      </a:pPr>
                      <a:r>
                        <a:rPr lang="en-US" sz="1200" b="0" dirty="0">
                          <a:effectLst/>
                          <a:latin typeface="Times New Roman" panose="02020603050405020304" pitchFamily="18" charset="0"/>
                          <a:ea typeface="Times New Roman" panose="02020603050405020304" pitchFamily="18" charset="0"/>
                        </a:rPr>
                        <a:t>000</a:t>
                      </a:r>
                      <a:endParaRPr lang="en-SG" sz="1200" b="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spcAft>
                          <a:spcPts val="0"/>
                        </a:spcAft>
                      </a:pPr>
                      <a:r>
                        <a:rPr lang="en-US" sz="1200" b="0" dirty="0">
                          <a:effectLst/>
                          <a:latin typeface="Times New Roman" panose="02020603050405020304" pitchFamily="18" charset="0"/>
                          <a:ea typeface="Times New Roman" panose="02020603050405020304" pitchFamily="18" charset="0"/>
                        </a:rPr>
                        <a:t>Beacon</a:t>
                      </a:r>
                      <a:endParaRPr lang="en-SG" sz="1200" b="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6806733"/>
                  </a:ext>
                </a:extLst>
              </a:tr>
              <a:tr h="257712">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spcAft>
                          <a:spcPts val="0"/>
                        </a:spcAft>
                      </a:pPr>
                      <a:r>
                        <a:rPr lang="en-US" sz="1200" b="0" dirty="0">
                          <a:effectLst/>
                          <a:latin typeface="Times New Roman" panose="02020603050405020304" pitchFamily="18" charset="0"/>
                          <a:ea typeface="Times New Roman" panose="02020603050405020304" pitchFamily="18" charset="0"/>
                        </a:rPr>
                        <a:t>001</a:t>
                      </a:r>
                      <a:endParaRPr lang="en-SG" sz="1200" b="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spcAft>
                          <a:spcPts val="0"/>
                        </a:spcAft>
                      </a:pPr>
                      <a:r>
                        <a:rPr lang="en-US" sz="1200" b="0" dirty="0">
                          <a:effectLst/>
                          <a:latin typeface="Times New Roman" panose="02020603050405020304" pitchFamily="18" charset="0"/>
                          <a:ea typeface="Times New Roman" panose="02020603050405020304" pitchFamily="18" charset="0"/>
                        </a:rPr>
                        <a:t>Data</a:t>
                      </a:r>
                      <a:endParaRPr lang="en-SG" sz="1200" b="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851744043"/>
                  </a:ext>
                </a:extLst>
              </a:tr>
              <a:tr h="238653">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spcAft>
                          <a:spcPts val="0"/>
                        </a:spcAft>
                      </a:pPr>
                      <a:r>
                        <a:rPr lang="en-US" sz="1200" b="0" dirty="0">
                          <a:solidFill>
                            <a:schemeClr val="tx1"/>
                          </a:solidFill>
                          <a:effectLst/>
                          <a:latin typeface="Times New Roman" panose="02020603050405020304" pitchFamily="18" charset="0"/>
                          <a:ea typeface="Times New Roman" panose="02020603050405020304" pitchFamily="18" charset="0"/>
                        </a:rPr>
                        <a:t>010</a:t>
                      </a:r>
                      <a:endParaRPr lang="en-SG" sz="12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spcAft>
                          <a:spcPts val="0"/>
                        </a:spcAft>
                      </a:pPr>
                      <a:r>
                        <a:rPr lang="en-US" sz="1200" b="0" dirty="0">
                          <a:solidFill>
                            <a:schemeClr val="tx1"/>
                          </a:solidFill>
                          <a:effectLst/>
                          <a:latin typeface="Times New Roman" panose="02020603050405020304" pitchFamily="18" charset="0"/>
                          <a:ea typeface="Times New Roman" panose="02020603050405020304" pitchFamily="18" charset="0"/>
                        </a:rPr>
                        <a:t>Acknowledgment</a:t>
                      </a:r>
                      <a:endParaRPr lang="en-SG" sz="12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382100119"/>
                  </a:ext>
                </a:extLst>
              </a:tr>
              <a:tr h="238653">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spcAft>
                          <a:spcPts val="0"/>
                        </a:spcAft>
                      </a:pPr>
                      <a:r>
                        <a:rPr lang="en-US" sz="1200" b="0" dirty="0">
                          <a:effectLst/>
                          <a:latin typeface="Times New Roman" panose="02020603050405020304" pitchFamily="18" charset="0"/>
                          <a:ea typeface="Times New Roman" panose="02020603050405020304" pitchFamily="18" charset="0"/>
                        </a:rPr>
                        <a:t>011</a:t>
                      </a:r>
                      <a:endParaRPr lang="en-SG" sz="1200" b="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spcAft>
                          <a:spcPts val="0"/>
                        </a:spcAft>
                      </a:pPr>
                      <a:r>
                        <a:rPr lang="en-US" sz="1200" b="0" dirty="0">
                          <a:effectLst/>
                          <a:latin typeface="Times New Roman" panose="02020603050405020304" pitchFamily="18" charset="0"/>
                          <a:ea typeface="Times New Roman" panose="02020603050405020304" pitchFamily="18" charset="0"/>
                        </a:rPr>
                        <a:t>MAC Command</a:t>
                      </a:r>
                      <a:endParaRPr lang="en-SG" sz="1200" b="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643980688"/>
                  </a:ext>
                </a:extLst>
              </a:tr>
              <a:tr h="238653">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spcAft>
                          <a:spcPts val="0"/>
                        </a:spcAft>
                      </a:pPr>
                      <a:r>
                        <a:rPr lang="en-US" sz="1200" b="1" dirty="0">
                          <a:solidFill>
                            <a:schemeClr val="tx1"/>
                          </a:solidFill>
                          <a:effectLst/>
                          <a:latin typeface="Times New Roman" panose="02020603050405020304" pitchFamily="18" charset="0"/>
                          <a:ea typeface="Times New Roman" panose="02020603050405020304" pitchFamily="18" charset="0"/>
                        </a:rPr>
                        <a:t>100</a:t>
                      </a:r>
                      <a:endParaRPr lang="en-SG" sz="1200" b="1"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spcAft>
                          <a:spcPts val="0"/>
                        </a:spcAft>
                      </a:pPr>
                      <a:r>
                        <a:rPr lang="en-US" sz="1200" b="1" dirty="0">
                          <a:solidFill>
                            <a:schemeClr val="tx1"/>
                          </a:solidFill>
                          <a:effectLst/>
                          <a:latin typeface="Times New Roman" panose="02020603050405020304" pitchFamily="18" charset="0"/>
                          <a:ea typeface="Times New Roman" panose="02020603050405020304" pitchFamily="18" charset="0"/>
                        </a:rPr>
                        <a:t>Used for coexistence with Compressed PSDU</a:t>
                      </a:r>
                      <a:endParaRPr lang="en-SG" sz="1200" b="1"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470603146"/>
                  </a:ext>
                </a:extLst>
              </a:tr>
              <a:tr h="238653">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spcAft>
                          <a:spcPts val="0"/>
                        </a:spcAft>
                      </a:pPr>
                      <a:r>
                        <a:rPr lang="en-US" sz="1200" b="0" dirty="0">
                          <a:effectLst/>
                          <a:latin typeface="Times New Roman" panose="02020603050405020304" pitchFamily="18" charset="0"/>
                          <a:ea typeface="Times New Roman" panose="02020603050405020304" pitchFamily="18" charset="0"/>
                        </a:rPr>
                        <a:t>101</a:t>
                      </a:r>
                      <a:endParaRPr lang="en-SG" sz="1200" b="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spcAft>
                          <a:spcPts val="0"/>
                        </a:spcAft>
                      </a:pPr>
                      <a:r>
                        <a:rPr lang="en-US" sz="1200" b="0" dirty="0">
                          <a:effectLst/>
                          <a:latin typeface="Times New Roman" panose="02020603050405020304" pitchFamily="18" charset="0"/>
                          <a:ea typeface="Times New Roman" panose="02020603050405020304" pitchFamily="18" charset="0"/>
                        </a:rPr>
                        <a:t>Multipurpose</a:t>
                      </a:r>
                      <a:endParaRPr lang="en-SG" sz="1200" b="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137258010"/>
                  </a:ext>
                </a:extLst>
              </a:tr>
              <a:tr h="238653">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spcAft>
                          <a:spcPts val="0"/>
                        </a:spcAft>
                      </a:pPr>
                      <a:r>
                        <a:rPr lang="en-US" sz="1200" b="0" dirty="0">
                          <a:effectLst/>
                          <a:latin typeface="Times New Roman" panose="02020603050405020304" pitchFamily="18" charset="0"/>
                          <a:ea typeface="Times New Roman" panose="02020603050405020304" pitchFamily="18" charset="0"/>
                        </a:rPr>
                        <a:t>110</a:t>
                      </a:r>
                      <a:endParaRPr lang="en-SG" sz="1200" b="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spcAft>
                          <a:spcPts val="0"/>
                        </a:spcAft>
                      </a:pPr>
                      <a:r>
                        <a:rPr lang="en-US" sz="1200" b="0" dirty="0">
                          <a:effectLst/>
                          <a:latin typeface="Times New Roman" panose="02020603050405020304" pitchFamily="18" charset="0"/>
                          <a:ea typeface="Times New Roman" panose="02020603050405020304" pitchFamily="18" charset="0"/>
                        </a:rPr>
                        <a:t>Fragment of </a:t>
                      </a:r>
                      <a:r>
                        <a:rPr lang="en-US" sz="1200" b="0" dirty="0" err="1">
                          <a:effectLst/>
                          <a:latin typeface="Times New Roman" panose="02020603050405020304" pitchFamily="18" charset="0"/>
                          <a:ea typeface="Times New Roman" panose="02020603050405020304" pitchFamily="18" charset="0"/>
                        </a:rPr>
                        <a:t>Frak</a:t>
                      </a:r>
                      <a:endParaRPr lang="en-SG" sz="1200" b="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734879665"/>
                  </a:ext>
                </a:extLst>
              </a:tr>
              <a:tr h="238653">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spcAft>
                          <a:spcPts val="0"/>
                        </a:spcAft>
                      </a:pPr>
                      <a:r>
                        <a:rPr lang="en-US" sz="1200" b="0" dirty="0">
                          <a:effectLst/>
                          <a:latin typeface="Times New Roman" panose="02020603050405020304" pitchFamily="18" charset="0"/>
                          <a:ea typeface="Times New Roman" panose="02020603050405020304" pitchFamily="18" charset="0"/>
                        </a:rPr>
                        <a:t>111</a:t>
                      </a:r>
                      <a:endParaRPr lang="en-SG" sz="1200" b="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spcAft>
                          <a:spcPts val="0"/>
                        </a:spcAft>
                      </a:pPr>
                      <a:r>
                        <a:rPr lang="en-US" sz="1200" b="0" dirty="0">
                          <a:effectLst/>
                          <a:latin typeface="Times New Roman" panose="02020603050405020304" pitchFamily="18" charset="0"/>
                          <a:ea typeface="Times New Roman" panose="02020603050405020304" pitchFamily="18" charset="0"/>
                        </a:rPr>
                        <a:t>Extended</a:t>
                      </a:r>
                      <a:endParaRPr lang="en-SG" sz="1200" b="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450402631"/>
                  </a:ext>
                </a:extLst>
              </a:tr>
            </a:tbl>
          </a:graphicData>
        </a:graphic>
      </p:graphicFrame>
      <p:sp>
        <p:nvSpPr>
          <p:cNvPr id="18" name="TextBox 17">
            <a:extLst>
              <a:ext uri="{FF2B5EF4-FFF2-40B4-BE49-F238E27FC236}">
                <a16:creationId xmlns:a16="http://schemas.microsoft.com/office/drawing/2014/main" id="{5646B321-575F-49C3-A5C6-34BFC9AE76B3}"/>
              </a:ext>
            </a:extLst>
          </p:cNvPr>
          <p:cNvSpPr txBox="1"/>
          <p:nvPr/>
        </p:nvSpPr>
        <p:spPr>
          <a:xfrm>
            <a:off x="423231" y="3553418"/>
            <a:ext cx="2806281" cy="307777"/>
          </a:xfrm>
          <a:prstGeom prst="rect">
            <a:avLst/>
          </a:prstGeom>
          <a:noFill/>
        </p:spPr>
        <p:txBody>
          <a:bodyPr vert="horz" wrap="none" rtlCol="0">
            <a:spAutoFit/>
          </a:bodyPr>
          <a:lstStyle/>
          <a:p>
            <a:r>
              <a:rPr lang="en-US" sz="1400" dirty="0">
                <a:solidFill>
                  <a:srgbClr val="1D1D1A"/>
                </a:solidFill>
                <a:latin typeface="Microsoft YaHei" panose="020B0503020204020204" pitchFamily="34" charset="-122"/>
                <a:ea typeface="Microsoft YaHei" panose="020B0503020204020204" pitchFamily="34" charset="-122"/>
              </a:rPr>
              <a:t>Values of The Frame Type field</a:t>
            </a:r>
            <a:endParaRPr lang="en-SG" sz="1400" dirty="0">
              <a:solidFill>
                <a:srgbClr val="1D1D1A"/>
              </a:solidFill>
              <a:latin typeface="Microsoft YaHei" panose="020B0503020204020204" pitchFamily="34" charset="-122"/>
              <a:ea typeface="Microsoft YaHei" panose="020B0503020204020204" pitchFamily="34" charset="-122"/>
            </a:endParaRPr>
          </a:p>
        </p:txBody>
      </p:sp>
      <p:cxnSp>
        <p:nvCxnSpPr>
          <p:cNvPr id="19" name="Straight Arrow Connector 18">
            <a:extLst>
              <a:ext uri="{FF2B5EF4-FFF2-40B4-BE49-F238E27FC236}">
                <a16:creationId xmlns:a16="http://schemas.microsoft.com/office/drawing/2014/main" id="{51D85499-F6DC-47D6-A2C6-27A8C2D43ADF}"/>
              </a:ext>
            </a:extLst>
          </p:cNvPr>
          <p:cNvCxnSpPr>
            <a:cxnSpLocks/>
          </p:cNvCxnSpPr>
          <p:nvPr/>
        </p:nvCxnSpPr>
        <p:spPr>
          <a:xfrm flipH="1">
            <a:off x="1659605" y="3320172"/>
            <a:ext cx="792088" cy="335077"/>
          </a:xfrm>
          <a:prstGeom prst="straightConnector1">
            <a:avLst/>
          </a:prstGeom>
          <a:noFill/>
          <a:ln w="6350" cap="flat" cmpd="sng" algn="ctr">
            <a:solidFill>
              <a:srgbClr val="C7000A"/>
            </a:solidFill>
            <a:prstDash val="solid"/>
            <a:miter lim="800000"/>
            <a:tailEnd type="triangle"/>
          </a:ln>
          <a:effectLst/>
        </p:spPr>
      </p:cxnSp>
      <p:sp>
        <p:nvSpPr>
          <p:cNvPr id="20" name="Callout: Line 19">
            <a:extLst>
              <a:ext uri="{FF2B5EF4-FFF2-40B4-BE49-F238E27FC236}">
                <a16:creationId xmlns:a16="http://schemas.microsoft.com/office/drawing/2014/main" id="{4810FF3A-0915-49C2-9869-119E8C149340}"/>
              </a:ext>
            </a:extLst>
          </p:cNvPr>
          <p:cNvSpPr/>
          <p:nvPr/>
        </p:nvSpPr>
        <p:spPr>
          <a:xfrm>
            <a:off x="4820906" y="4048475"/>
            <a:ext cx="2054741" cy="545145"/>
          </a:xfrm>
          <a:prstGeom prst="borderCallout1">
            <a:avLst>
              <a:gd name="adj1" fmla="val 18"/>
              <a:gd name="adj2" fmla="val 49802"/>
              <a:gd name="adj3" fmla="val -127376"/>
              <a:gd name="adj4" fmla="val -35342"/>
            </a:avLst>
          </a:prstGeom>
          <a:noFill/>
          <a:ln w="12700" cap="flat" cmpd="sng" algn="ctr">
            <a:solidFill>
              <a:srgbClr val="FF0000"/>
            </a:solidFill>
            <a:prstDash val="solid"/>
            <a:miter lim="800000"/>
          </a:ln>
          <a:effectLst/>
        </p:spPr>
        <p:txBody>
          <a:bodyPr rtlCol="0" anchor="ctr"/>
          <a:lstStyle/>
          <a:p>
            <a:r>
              <a:rPr lang="en-US" sz="1400" dirty="0"/>
              <a:t>5 bits can indicate up to 32 PSDU types.</a:t>
            </a:r>
          </a:p>
        </p:txBody>
      </p:sp>
      <p:sp>
        <p:nvSpPr>
          <p:cNvPr id="22" name="Rectangle 21">
            <a:extLst>
              <a:ext uri="{FF2B5EF4-FFF2-40B4-BE49-F238E27FC236}">
                <a16:creationId xmlns:a16="http://schemas.microsoft.com/office/drawing/2014/main" id="{6B1195C5-2DB2-4FCE-91A9-CDCA0DD399E5}"/>
              </a:ext>
            </a:extLst>
          </p:cNvPr>
          <p:cNvSpPr/>
          <p:nvPr/>
        </p:nvSpPr>
        <p:spPr>
          <a:xfrm>
            <a:off x="2149788" y="2420888"/>
            <a:ext cx="1574470" cy="276999"/>
          </a:xfrm>
          <a:prstGeom prst="rect">
            <a:avLst/>
          </a:prstGeom>
        </p:spPr>
        <p:txBody>
          <a:bodyPr wrap="none">
            <a:spAutoFit/>
          </a:bodyPr>
          <a:lstStyle/>
          <a:p>
            <a:r>
              <a:rPr lang="en-SG" u="sng" dirty="0">
                <a:solidFill>
                  <a:srgbClr val="1D1D1A"/>
                </a:solidFill>
                <a:latin typeface="Arial" panose="020B0604020202020204" pitchFamily="34" charset="0"/>
                <a:ea typeface="宋体" panose="02010600030101010101" pitchFamily="2" charset="-122"/>
              </a:rPr>
              <a:t>Compressed PSDU</a:t>
            </a:r>
          </a:p>
        </p:txBody>
      </p:sp>
    </p:spTree>
    <p:extLst>
      <p:ext uri="{BB962C8B-B14F-4D97-AF65-F5344CB8AC3E}">
        <p14:creationId xmlns:p14="http://schemas.microsoft.com/office/powerpoint/2010/main" val="15471719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a:t>July 2023</a:t>
            </a:r>
            <a:endParaRPr lang="en-US" altLang="en-US" dirty="0"/>
          </a:p>
        </p:txBody>
      </p:sp>
      <p:sp>
        <p:nvSpPr>
          <p:cNvPr id="3" name="页脚占位符 2"/>
          <p:cNvSpPr>
            <a:spLocks noGrp="1"/>
          </p:cNvSpPr>
          <p:nvPr>
            <p:ph type="ftr" sz="quarter" idx="11"/>
          </p:nvPr>
        </p:nvSpPr>
        <p:spPr/>
        <p:txBody>
          <a:bodyPr/>
          <a:lstStyle/>
          <a:p>
            <a:r>
              <a:rPr lang="en-US" altLang="en-US" dirty="0"/>
              <a:t>Rojan Chitrakar, et al</a:t>
            </a:r>
          </a:p>
        </p:txBody>
      </p:sp>
      <p:sp>
        <p:nvSpPr>
          <p:cNvPr id="4" name="灯片编号占位符 3"/>
          <p:cNvSpPr>
            <a:spLocks noGrp="1"/>
          </p:cNvSpPr>
          <p:nvPr>
            <p:ph type="sldNum" sz="quarter" idx="12"/>
          </p:nvPr>
        </p:nvSpPr>
        <p:spPr/>
        <p:txBody>
          <a:bodyPr/>
          <a:lstStyle/>
          <a:p>
            <a:r>
              <a:rPr lang="en-US" altLang="en-US" dirty="0"/>
              <a:t>Slide </a:t>
            </a:r>
            <a:fld id="{77849D27-6DDF-4CEA-A842-3715DABEA1B1}" type="slidenum">
              <a:rPr lang="en-US" altLang="en-US" smtClean="0"/>
              <a:pPr/>
              <a:t>9</a:t>
            </a:fld>
            <a:endParaRPr lang="en-US" altLang="en-US" dirty="0"/>
          </a:p>
        </p:txBody>
      </p:sp>
      <p:sp>
        <p:nvSpPr>
          <p:cNvPr id="5" name="Rectangle 2"/>
          <p:cNvSpPr txBox="1">
            <a:spLocks noChangeArrowheads="1"/>
          </p:cNvSpPr>
          <p:nvPr/>
        </p:nvSpPr>
        <p:spPr>
          <a:xfrm>
            <a:off x="578768" y="627521"/>
            <a:ext cx="7986464" cy="503684"/>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800" b="1" dirty="0"/>
              <a:t>Compressed PSDU to carry generic NB data </a:t>
            </a:r>
          </a:p>
        </p:txBody>
      </p:sp>
      <p:sp>
        <p:nvSpPr>
          <p:cNvPr id="6" name="矩形 5"/>
          <p:cNvSpPr/>
          <p:nvPr/>
        </p:nvSpPr>
        <p:spPr>
          <a:xfrm>
            <a:off x="-29237" y="1268760"/>
            <a:ext cx="9173237" cy="2446824"/>
          </a:xfrm>
          <a:prstGeom prst="rect">
            <a:avLst/>
          </a:prstGeom>
        </p:spPr>
        <p:txBody>
          <a:bodyPr wrap="square">
            <a:spAutoFit/>
          </a:bodyPr>
          <a:lstStyle/>
          <a:p>
            <a:pPr marL="355268" indent="-342900">
              <a:spcBef>
                <a:spcPts val="1200"/>
              </a:spcBef>
              <a:buFont typeface="Wingdings" panose="05000000000000000000" pitchFamily="2" charset="2"/>
              <a:buChar char="q"/>
            </a:pPr>
            <a:r>
              <a:rPr lang="en-US" sz="1600" dirty="0">
                <a:latin typeface="Arial" panose="020B0604020202020204" pitchFamily="34" charset="0"/>
              </a:rPr>
              <a:t>A new compressed PSDU is defined to carry generic NB data such as NB AP message etc.:</a:t>
            </a:r>
          </a:p>
          <a:p>
            <a:pPr marL="812468" lvl="1" indent="-342900">
              <a:spcBef>
                <a:spcPts val="600"/>
              </a:spcBef>
              <a:buFont typeface="Wingdings" panose="05000000000000000000" pitchFamily="2" charset="2"/>
              <a:buChar char="§"/>
            </a:pPr>
            <a:r>
              <a:rPr lang="en-US" sz="1600" dirty="0">
                <a:latin typeface="Arial" panose="020B0604020202020204" pitchFamily="34" charset="0"/>
              </a:rPr>
              <a:t>A unique ID (e.g., 0x70) represents a compressed data PSDU (or legacy 802.15.4 frame).</a:t>
            </a:r>
          </a:p>
          <a:p>
            <a:pPr marL="812468" lvl="1" indent="-342900">
              <a:spcBef>
                <a:spcPts val="600"/>
              </a:spcBef>
              <a:buFont typeface="Wingdings" panose="05000000000000000000" pitchFamily="2" charset="2"/>
              <a:buChar char="§"/>
            </a:pPr>
            <a:r>
              <a:rPr lang="en-US" sz="1600" dirty="0">
                <a:latin typeface="Arial" panose="020B0604020202020204" pitchFamily="34" charset="0"/>
              </a:rPr>
              <a:t>Transmitter address may be a randomly generated 3-octet address or a private address representing the transmitter.</a:t>
            </a:r>
          </a:p>
          <a:p>
            <a:pPr marL="812468" lvl="1" indent="-342900">
              <a:spcBef>
                <a:spcPts val="600"/>
              </a:spcBef>
              <a:buFont typeface="Wingdings" panose="05000000000000000000" pitchFamily="2" charset="2"/>
              <a:buChar char="§"/>
            </a:pPr>
            <a:r>
              <a:rPr lang="en-US" sz="1600" dirty="0">
                <a:latin typeface="Arial" panose="020B0604020202020204" pitchFamily="34" charset="0"/>
              </a:rPr>
              <a:t>Optional </a:t>
            </a:r>
            <a:r>
              <a:rPr lang="en-US" sz="1600" dirty="0" err="1">
                <a:latin typeface="Arial" panose="020B0604020202020204" pitchFamily="34" charset="0"/>
              </a:rPr>
              <a:t>prand</a:t>
            </a:r>
            <a:r>
              <a:rPr lang="en-US" sz="1600" dirty="0">
                <a:latin typeface="Arial" panose="020B0604020202020204" pitchFamily="34" charset="0"/>
              </a:rPr>
              <a:t> field present only in the first frame carrying a new private address. Private address is only used in directed NB AP messages (to a particular device or a network).</a:t>
            </a:r>
          </a:p>
          <a:p>
            <a:pPr marL="812468" lvl="1" indent="-342900">
              <a:spcBef>
                <a:spcPts val="600"/>
              </a:spcBef>
              <a:buFont typeface="Wingdings" panose="05000000000000000000" pitchFamily="2" charset="2"/>
              <a:buChar char="§"/>
            </a:pPr>
            <a:r>
              <a:rPr lang="en-US" sz="1600" dirty="0">
                <a:latin typeface="Arial" panose="020B0604020202020204" pitchFamily="34" charset="0"/>
              </a:rPr>
              <a:t>Message Control field indicates the type of NB data (e.g., NB AP message).</a:t>
            </a:r>
          </a:p>
          <a:p>
            <a:pPr marL="812468" lvl="1" indent="-342900">
              <a:spcBef>
                <a:spcPts val="600"/>
              </a:spcBef>
              <a:buFont typeface="Wingdings" panose="05000000000000000000" pitchFamily="2" charset="2"/>
              <a:buChar char="§"/>
            </a:pPr>
            <a:r>
              <a:rPr lang="en-US" sz="1600" dirty="0">
                <a:latin typeface="Arial" panose="020B0604020202020204" pitchFamily="34" charset="0"/>
              </a:rPr>
              <a:t>The NB data (e.g., AP MAC payload) is carried in the Message Content field.</a:t>
            </a:r>
          </a:p>
        </p:txBody>
      </p:sp>
      <p:pic>
        <p:nvPicPr>
          <p:cNvPr id="7" name="Picture 6">
            <a:extLst>
              <a:ext uri="{FF2B5EF4-FFF2-40B4-BE49-F238E27FC236}">
                <a16:creationId xmlns:a16="http://schemas.microsoft.com/office/drawing/2014/main" id="{30F24238-7721-4D65-98B9-07C61C525E57}"/>
              </a:ext>
            </a:extLst>
          </p:cNvPr>
          <p:cNvPicPr>
            <a:picLocks noChangeAspect="1"/>
          </p:cNvPicPr>
          <p:nvPr/>
        </p:nvPicPr>
        <p:blipFill>
          <a:blip r:embed="rId3"/>
          <a:stretch>
            <a:fillRect/>
          </a:stretch>
        </p:blipFill>
        <p:spPr>
          <a:xfrm>
            <a:off x="323528" y="3718314"/>
            <a:ext cx="8424936" cy="2735021"/>
          </a:xfrm>
          <a:prstGeom prst="rect">
            <a:avLst/>
          </a:prstGeom>
        </p:spPr>
      </p:pic>
    </p:spTree>
    <p:extLst>
      <p:ext uri="{BB962C8B-B14F-4D97-AF65-F5344CB8AC3E}">
        <p14:creationId xmlns:p14="http://schemas.microsoft.com/office/powerpoint/2010/main" val="2795965180"/>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1398</Words>
  <Application>Microsoft Office PowerPoint</Application>
  <PresentationFormat>On-screen Show (4:3)</PresentationFormat>
  <Paragraphs>265</Paragraphs>
  <Slides>10</Slides>
  <Notes>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Malgun Gothic</vt:lpstr>
      <vt:lpstr>Microsoft YaHei</vt:lpstr>
      <vt:lpstr>宋体</vt:lpstr>
      <vt:lpstr>TimesNewRomanPSMT</vt:lpstr>
      <vt:lpstr>Arial</vt:lpstr>
      <vt:lpstr>Calibri</vt:lpstr>
      <vt:lpstr>Times New Roman</vt:lpstr>
      <vt:lpstr>Wingdings</vt:lpstr>
      <vt:lpstr>IEEE-P802_15</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
  <dc:description/>
  <cp:lastModifiedBy/>
  <cp:revision>3</cp:revision>
  <dcterms:created xsi:type="dcterms:W3CDTF">2021-07-16T14:20:34Z</dcterms:created>
  <dcterms:modified xsi:type="dcterms:W3CDTF">2023-07-08T14:09:18Z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(3)UZFwcrAHsujuX1sB6dpbwK3ZXLVV3rhO8DwX3Ur6HSrhXHydkquAodmJ42zraQVjLV+u9QLS
dXIsuD7CMZ+IMNkvIgmnLzOGA7zw5oJqMNIKjPfgWG8v/94czgNZIgJjY2HW5NY5tefeAKsl
K/vstl+5Zgz1K3MBG1bLNVbTJr2qsHRUY/cwX7uUvfHu3gmG853MtO+N1nYdQ0ICTwjNmyvG
+4jchR33+fvLuKgnyt</vt:lpwstr>
  </property>
  <property fmtid="{D5CDD505-2E9C-101B-9397-08002B2CF9AE}" pid="3" name="_2015_ms_pID_7253431">
    <vt:lpwstr>hRSRYUU7dUeH772t4AQ0PikSgQUw1AZVW8sM1ZUhh/28m6D2wb++Y1
xAQoULJZEsdh+UtEmF4jowZeCC0BuxbdUMJoM99K/tqvvB2GakRCnyVjqJcecTCp2m1L0qx+
dnj5fxdYgBEDaszIvq4hZ7kbvw2X56Vu+88ZmoLAs/XkwZ0neKObSmZ8LgorEeVnCJFz7SBW
9WptUviNYGu3kqVBoUBOv0zA1ep8FxbwPlwC</vt:lpwstr>
  </property>
  <property fmtid="{D5CDD505-2E9C-101B-9397-08002B2CF9AE}" pid="4" name="_2015_ms_pID_7253432">
    <vt:lpwstr>TQ==</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1677572871</vt:lpwstr>
  </property>
</Properties>
</file>