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378" r:id="rId4"/>
    <p:sldId id="402" r:id="rId5"/>
    <p:sldId id="410" r:id="rId6"/>
    <p:sldId id="398" r:id="rId7"/>
    <p:sldId id="412" r:id="rId8"/>
    <p:sldId id="415" r:id="rId9"/>
    <p:sldId id="413" r:id="rId10"/>
    <p:sldId id="414" r:id="rId11"/>
    <p:sldId id="399"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默认节" id="{717B8C1F-7F54-4607-B599-198C5E563B2A}">
          <p14:sldIdLst>
            <p14:sldId id="259"/>
            <p14:sldId id="258"/>
            <p14:sldId id="378"/>
            <p14:sldId id="402"/>
            <p14:sldId id="410"/>
            <p14:sldId id="398"/>
            <p14:sldId id="412"/>
            <p14:sldId id="415"/>
            <p14:sldId id="413"/>
            <p14:sldId id="414"/>
            <p14:sldId id="39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2"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FF"/>
    <a:srgbClr val="FF7C80"/>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02" autoAdjust="0"/>
    <p:restoredTop sz="94725" autoAdjust="0"/>
  </p:normalViewPr>
  <p:slideViewPr>
    <p:cSldViewPr>
      <p:cViewPr varScale="1">
        <p:scale>
          <a:sx n="114" d="100"/>
          <a:sy n="114" d="100"/>
        </p:scale>
        <p:origin x="2082"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1" d="100"/>
          <a:sy n="81" d="100"/>
        </p:scale>
        <p:origin x="2794"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dirty="0"/>
              <a:t>Page </a:t>
            </a:r>
            <a:fld id="{CCBA9A43-F75F-447A-8B31-62323A831A83}" type="slidenum">
              <a:rPr lang="en-US" altLang="en-US"/>
              <a:pPr/>
              <a:t>‹#›</a:t>
            </a:fld>
            <a:endParaRPr lang="en-US" alt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dirty="0"/>
              <a:t>Page </a:t>
            </a:r>
            <a:fld id="{954B88C7-B19C-4B0E-BE72-ED637AA66BF1}" type="slidenum">
              <a:rPr lang="en-US" altLang="en-US"/>
              <a:pPr/>
              <a:t>‹#›</a:t>
            </a:fld>
            <a:endParaRPr lang="en-US" altLang="en-US"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1</a:t>
            </a:fld>
            <a:endParaRPr lang="en-US" altLang="en-US" dirty="0"/>
          </a:p>
        </p:txBody>
      </p:sp>
    </p:spTree>
    <p:extLst>
      <p:ext uri="{BB962C8B-B14F-4D97-AF65-F5344CB8AC3E}">
        <p14:creationId xmlns:p14="http://schemas.microsoft.com/office/powerpoint/2010/main" val="2852595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2</a:t>
            </a:fld>
            <a:endParaRPr lang="en-US" altLang="en-US" dirty="0"/>
          </a:p>
        </p:txBody>
      </p:sp>
    </p:spTree>
    <p:extLst>
      <p:ext uri="{BB962C8B-B14F-4D97-AF65-F5344CB8AC3E}">
        <p14:creationId xmlns:p14="http://schemas.microsoft.com/office/powerpoint/2010/main" val="371518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3</a:t>
            </a:fld>
            <a:endParaRPr lang="en-US" altLang="en-US" dirty="0"/>
          </a:p>
        </p:txBody>
      </p:sp>
    </p:spTree>
    <p:extLst>
      <p:ext uri="{BB962C8B-B14F-4D97-AF65-F5344CB8AC3E}">
        <p14:creationId xmlns:p14="http://schemas.microsoft.com/office/powerpoint/2010/main" val="177120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4</a:t>
            </a:fld>
            <a:endParaRPr lang="en-US" altLang="en-US" dirty="0"/>
          </a:p>
        </p:txBody>
      </p:sp>
    </p:spTree>
    <p:extLst>
      <p:ext uri="{BB962C8B-B14F-4D97-AF65-F5344CB8AC3E}">
        <p14:creationId xmlns:p14="http://schemas.microsoft.com/office/powerpoint/2010/main" val="19662914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5</a:t>
            </a:fld>
            <a:endParaRPr lang="en-US" altLang="en-US" dirty="0"/>
          </a:p>
        </p:txBody>
      </p:sp>
    </p:spTree>
    <p:extLst>
      <p:ext uri="{BB962C8B-B14F-4D97-AF65-F5344CB8AC3E}">
        <p14:creationId xmlns:p14="http://schemas.microsoft.com/office/powerpoint/2010/main" val="3226817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ltLang="zh-CN" dirty="0">
              <a:latin typeface="Arial" panose="020B0604020202020204" pitchFamily="34" charset="0"/>
            </a:endParaRPr>
          </a:p>
        </p:txBody>
      </p:sp>
      <p:sp>
        <p:nvSpPr>
          <p:cNvPr id="4" name="Header Placeholder 3"/>
          <p:cNvSpPr>
            <a:spLocks noGrp="1"/>
          </p:cNvSpPr>
          <p:nvPr>
            <p:ph type="hdr" sz="quarter"/>
          </p:nvPr>
        </p:nvSpPr>
        <p:spPr/>
        <p:txBody>
          <a:bodyPr/>
          <a:lstStyle/>
          <a:p>
            <a:r>
              <a:rPr lang="en-US" altLang="en-US" dirty="0"/>
              <a:t>doc.: IEEE 802.15-&lt;doc#&gt;</a:t>
            </a:r>
          </a:p>
        </p:txBody>
      </p:sp>
      <p:sp>
        <p:nvSpPr>
          <p:cNvPr id="5" name="Date Placeholder 4"/>
          <p:cNvSpPr>
            <a:spLocks noGrp="1"/>
          </p:cNvSpPr>
          <p:nvPr>
            <p:ph type="dt" idx="1"/>
          </p:nvPr>
        </p:nvSpPr>
        <p:spPr/>
        <p:txBody>
          <a:bodyPr/>
          <a:lstStyle/>
          <a:p>
            <a:r>
              <a:rPr lang="en-US" altLang="en-US" dirty="0"/>
              <a:t>&lt;month year&gt;</a:t>
            </a:r>
          </a:p>
        </p:txBody>
      </p:sp>
      <p:sp>
        <p:nvSpPr>
          <p:cNvPr id="6" name="Footer Placeholder 5"/>
          <p:cNvSpPr>
            <a:spLocks noGrp="1"/>
          </p:cNvSpPr>
          <p:nvPr>
            <p:ph type="ftr" sz="quarter" idx="4"/>
          </p:nvPr>
        </p:nvSpPr>
        <p:spPr/>
        <p:txBody>
          <a:bodyPr/>
          <a:lstStyle/>
          <a:p>
            <a:pPr lvl="4"/>
            <a:r>
              <a:rPr lang="en-US" altLang="en-US" dirty="0"/>
              <a:t>&lt;author&gt;, &lt;company&gt;</a:t>
            </a:r>
          </a:p>
        </p:txBody>
      </p:sp>
      <p:sp>
        <p:nvSpPr>
          <p:cNvPr id="7" name="Slide Number Placeholder 6"/>
          <p:cNvSpPr>
            <a:spLocks noGrp="1"/>
          </p:cNvSpPr>
          <p:nvPr>
            <p:ph type="sldNum" sz="quarter" idx="5"/>
          </p:nvPr>
        </p:nvSpPr>
        <p:spPr/>
        <p:txBody>
          <a:bodyPr/>
          <a:lstStyle/>
          <a:p>
            <a:r>
              <a:rPr lang="en-US" altLang="en-US" dirty="0"/>
              <a:t>Page </a:t>
            </a:r>
            <a:fld id="{954B88C7-B19C-4B0E-BE72-ED637AA66BF1}" type="slidenum">
              <a:rPr lang="en-US" altLang="en-US" smtClean="0"/>
              <a:pPr/>
              <a:t>7</a:t>
            </a:fld>
            <a:endParaRPr lang="en-US" altLang="en-US" dirty="0"/>
          </a:p>
        </p:txBody>
      </p:sp>
    </p:spTree>
    <p:extLst>
      <p:ext uri="{BB962C8B-B14F-4D97-AF65-F5344CB8AC3E}">
        <p14:creationId xmlns:p14="http://schemas.microsoft.com/office/powerpoint/2010/main" val="6962297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ltLang="zh-CN" dirty="0">
              <a:latin typeface="Arial" panose="020B0604020202020204" pitchFamily="34" charset="0"/>
            </a:endParaRPr>
          </a:p>
        </p:txBody>
      </p:sp>
      <p:sp>
        <p:nvSpPr>
          <p:cNvPr id="4" name="Header Placeholder 3"/>
          <p:cNvSpPr>
            <a:spLocks noGrp="1"/>
          </p:cNvSpPr>
          <p:nvPr>
            <p:ph type="hdr" sz="quarter"/>
          </p:nvPr>
        </p:nvSpPr>
        <p:spPr/>
        <p:txBody>
          <a:bodyPr/>
          <a:lstStyle/>
          <a:p>
            <a:r>
              <a:rPr lang="en-US" altLang="en-US" dirty="0"/>
              <a:t>doc.: IEEE 802.15-&lt;doc#&gt;</a:t>
            </a:r>
          </a:p>
        </p:txBody>
      </p:sp>
      <p:sp>
        <p:nvSpPr>
          <p:cNvPr id="5" name="Date Placeholder 4"/>
          <p:cNvSpPr>
            <a:spLocks noGrp="1"/>
          </p:cNvSpPr>
          <p:nvPr>
            <p:ph type="dt" idx="1"/>
          </p:nvPr>
        </p:nvSpPr>
        <p:spPr/>
        <p:txBody>
          <a:bodyPr/>
          <a:lstStyle/>
          <a:p>
            <a:r>
              <a:rPr lang="en-US" altLang="en-US" dirty="0"/>
              <a:t>&lt;month year&gt;</a:t>
            </a:r>
          </a:p>
        </p:txBody>
      </p:sp>
      <p:sp>
        <p:nvSpPr>
          <p:cNvPr id="6" name="Footer Placeholder 5"/>
          <p:cNvSpPr>
            <a:spLocks noGrp="1"/>
          </p:cNvSpPr>
          <p:nvPr>
            <p:ph type="ftr" sz="quarter" idx="4"/>
          </p:nvPr>
        </p:nvSpPr>
        <p:spPr/>
        <p:txBody>
          <a:bodyPr/>
          <a:lstStyle/>
          <a:p>
            <a:pPr lvl="4"/>
            <a:r>
              <a:rPr lang="en-US" altLang="en-US" dirty="0"/>
              <a:t>&lt;author&gt;, &lt;company&gt;</a:t>
            </a:r>
          </a:p>
        </p:txBody>
      </p:sp>
      <p:sp>
        <p:nvSpPr>
          <p:cNvPr id="7" name="Slide Number Placeholder 6"/>
          <p:cNvSpPr>
            <a:spLocks noGrp="1"/>
          </p:cNvSpPr>
          <p:nvPr>
            <p:ph type="sldNum" sz="quarter" idx="5"/>
          </p:nvPr>
        </p:nvSpPr>
        <p:spPr/>
        <p:txBody>
          <a:bodyPr/>
          <a:lstStyle/>
          <a:p>
            <a:r>
              <a:rPr lang="en-US" altLang="en-US" dirty="0"/>
              <a:t>Page </a:t>
            </a:r>
            <a:fld id="{954B88C7-B19C-4B0E-BE72-ED637AA66BF1}" type="slidenum">
              <a:rPr lang="en-US" altLang="en-US" smtClean="0"/>
              <a:pPr/>
              <a:t>8</a:t>
            </a:fld>
            <a:endParaRPr lang="en-US" altLang="en-US" dirty="0"/>
          </a:p>
        </p:txBody>
      </p:sp>
    </p:spTree>
    <p:extLst>
      <p:ext uri="{BB962C8B-B14F-4D97-AF65-F5344CB8AC3E}">
        <p14:creationId xmlns:p14="http://schemas.microsoft.com/office/powerpoint/2010/main" val="223066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ltLang="zh-CN" dirty="0">
              <a:latin typeface="Arial" panose="020B0604020202020204" pitchFamily="34" charset="0"/>
            </a:endParaRPr>
          </a:p>
        </p:txBody>
      </p:sp>
      <p:sp>
        <p:nvSpPr>
          <p:cNvPr id="4" name="Header Placeholder 3"/>
          <p:cNvSpPr>
            <a:spLocks noGrp="1"/>
          </p:cNvSpPr>
          <p:nvPr>
            <p:ph type="hdr" sz="quarter"/>
          </p:nvPr>
        </p:nvSpPr>
        <p:spPr/>
        <p:txBody>
          <a:bodyPr/>
          <a:lstStyle/>
          <a:p>
            <a:r>
              <a:rPr lang="en-US" altLang="en-US" dirty="0"/>
              <a:t>doc.: IEEE 802.15-&lt;doc#&gt;</a:t>
            </a:r>
          </a:p>
        </p:txBody>
      </p:sp>
      <p:sp>
        <p:nvSpPr>
          <p:cNvPr id="5" name="Date Placeholder 4"/>
          <p:cNvSpPr>
            <a:spLocks noGrp="1"/>
          </p:cNvSpPr>
          <p:nvPr>
            <p:ph type="dt" idx="1"/>
          </p:nvPr>
        </p:nvSpPr>
        <p:spPr/>
        <p:txBody>
          <a:bodyPr/>
          <a:lstStyle/>
          <a:p>
            <a:r>
              <a:rPr lang="en-US" altLang="en-US" dirty="0"/>
              <a:t>&lt;month year&gt;</a:t>
            </a:r>
          </a:p>
        </p:txBody>
      </p:sp>
      <p:sp>
        <p:nvSpPr>
          <p:cNvPr id="6" name="Footer Placeholder 5"/>
          <p:cNvSpPr>
            <a:spLocks noGrp="1"/>
          </p:cNvSpPr>
          <p:nvPr>
            <p:ph type="ftr" sz="quarter" idx="4"/>
          </p:nvPr>
        </p:nvSpPr>
        <p:spPr/>
        <p:txBody>
          <a:bodyPr/>
          <a:lstStyle/>
          <a:p>
            <a:pPr lvl="4"/>
            <a:r>
              <a:rPr lang="en-US" altLang="en-US" dirty="0"/>
              <a:t>&lt;author&gt;, &lt;company&gt;</a:t>
            </a:r>
          </a:p>
        </p:txBody>
      </p:sp>
      <p:sp>
        <p:nvSpPr>
          <p:cNvPr id="7" name="Slide Number Placeholder 6"/>
          <p:cNvSpPr>
            <a:spLocks noGrp="1"/>
          </p:cNvSpPr>
          <p:nvPr>
            <p:ph type="sldNum" sz="quarter" idx="5"/>
          </p:nvPr>
        </p:nvSpPr>
        <p:spPr/>
        <p:txBody>
          <a:bodyPr/>
          <a:lstStyle/>
          <a:p>
            <a:r>
              <a:rPr lang="en-US" altLang="en-US" dirty="0"/>
              <a:t>Page </a:t>
            </a:r>
            <a:fld id="{954B88C7-B19C-4B0E-BE72-ED637AA66BF1}" type="slidenum">
              <a:rPr lang="en-US" altLang="en-US" smtClean="0"/>
              <a:pPr/>
              <a:t>9</a:t>
            </a:fld>
            <a:endParaRPr lang="en-US" altLang="en-US" dirty="0"/>
          </a:p>
        </p:txBody>
      </p:sp>
    </p:spTree>
    <p:extLst>
      <p:ext uri="{BB962C8B-B14F-4D97-AF65-F5344CB8AC3E}">
        <p14:creationId xmlns:p14="http://schemas.microsoft.com/office/powerpoint/2010/main" val="12835171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ltLang="zh-CN" dirty="0">
              <a:latin typeface="Arial" panose="020B0604020202020204" pitchFamily="34" charset="0"/>
            </a:endParaRPr>
          </a:p>
        </p:txBody>
      </p:sp>
      <p:sp>
        <p:nvSpPr>
          <p:cNvPr id="4" name="Header Placeholder 3"/>
          <p:cNvSpPr>
            <a:spLocks noGrp="1"/>
          </p:cNvSpPr>
          <p:nvPr>
            <p:ph type="hdr" sz="quarter"/>
          </p:nvPr>
        </p:nvSpPr>
        <p:spPr/>
        <p:txBody>
          <a:bodyPr/>
          <a:lstStyle/>
          <a:p>
            <a:r>
              <a:rPr lang="en-US" altLang="en-US" dirty="0"/>
              <a:t>doc.: IEEE 802.15-&lt;doc#&gt;</a:t>
            </a:r>
          </a:p>
        </p:txBody>
      </p:sp>
      <p:sp>
        <p:nvSpPr>
          <p:cNvPr id="5" name="Date Placeholder 4"/>
          <p:cNvSpPr>
            <a:spLocks noGrp="1"/>
          </p:cNvSpPr>
          <p:nvPr>
            <p:ph type="dt" idx="1"/>
          </p:nvPr>
        </p:nvSpPr>
        <p:spPr/>
        <p:txBody>
          <a:bodyPr/>
          <a:lstStyle/>
          <a:p>
            <a:r>
              <a:rPr lang="en-US" altLang="en-US" dirty="0"/>
              <a:t>&lt;month year&gt;</a:t>
            </a:r>
          </a:p>
        </p:txBody>
      </p:sp>
      <p:sp>
        <p:nvSpPr>
          <p:cNvPr id="6" name="Footer Placeholder 5"/>
          <p:cNvSpPr>
            <a:spLocks noGrp="1"/>
          </p:cNvSpPr>
          <p:nvPr>
            <p:ph type="ftr" sz="quarter" idx="4"/>
          </p:nvPr>
        </p:nvSpPr>
        <p:spPr/>
        <p:txBody>
          <a:bodyPr/>
          <a:lstStyle/>
          <a:p>
            <a:pPr lvl="4"/>
            <a:r>
              <a:rPr lang="en-US" altLang="en-US" dirty="0"/>
              <a:t>&lt;author&gt;, &lt;company&gt;</a:t>
            </a:r>
          </a:p>
        </p:txBody>
      </p:sp>
      <p:sp>
        <p:nvSpPr>
          <p:cNvPr id="7" name="Slide Number Placeholder 6"/>
          <p:cNvSpPr>
            <a:spLocks noGrp="1"/>
          </p:cNvSpPr>
          <p:nvPr>
            <p:ph type="sldNum" sz="quarter" idx="5"/>
          </p:nvPr>
        </p:nvSpPr>
        <p:spPr/>
        <p:txBody>
          <a:bodyPr/>
          <a:lstStyle/>
          <a:p>
            <a:r>
              <a:rPr lang="en-US" altLang="en-US" dirty="0"/>
              <a:t>Page </a:t>
            </a:r>
            <a:fld id="{954B88C7-B19C-4B0E-BE72-ED637AA66BF1}" type="slidenum">
              <a:rPr lang="en-US" altLang="en-US" smtClean="0"/>
              <a:pPr/>
              <a:t>10</a:t>
            </a:fld>
            <a:endParaRPr lang="en-US" altLang="en-US" dirty="0"/>
          </a:p>
        </p:txBody>
      </p:sp>
    </p:spTree>
    <p:extLst>
      <p:ext uri="{BB962C8B-B14F-4D97-AF65-F5344CB8AC3E}">
        <p14:creationId xmlns:p14="http://schemas.microsoft.com/office/powerpoint/2010/main" val="1197567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a:t>July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Rojan Chitrakar,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4EF2733A-7873-4D87-9B81-5F5F3E4A4D35}" type="slidenum">
              <a:rPr lang="en-US" altLang="en-US"/>
              <a:pPr/>
              <a:t>‹#›</a:t>
            </a:fld>
            <a:endParaRPr lang="en-US" altLang="en-US" dirty="0"/>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July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Rojan Chitrakar,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FF325E13-D3B1-41EE-AB0C-BDEADE89260B}" type="slidenum">
              <a:rPr lang="en-US" altLang="en-US"/>
              <a:pPr/>
              <a:t>‹#›</a:t>
            </a:fld>
            <a:endParaRPr lang="en-US" altLang="en-US" dirty="0"/>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July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Rojan Chitrakar,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7248A51-4F7C-4153-9699-F6BF9FC30F5C}" type="slidenum">
              <a:rPr lang="en-US" altLang="en-US"/>
              <a:pPr/>
              <a:t>‹#›</a:t>
            </a:fld>
            <a:endParaRPr lang="en-US" altLang="en-US" dirty="0"/>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July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Rojan Chitrakar,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a:t>July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Rojan Chitrakar,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8076CA46-368E-45B2-88E4-FE21628E599F}" type="slidenum">
              <a:rPr lang="en-US" altLang="en-US"/>
              <a:pPr/>
              <a:t>‹#›</a:t>
            </a:fld>
            <a:endParaRPr lang="en-US" altLang="en-US" dirty="0"/>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dirty="0"/>
              <a:t>July 2023</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Rojan Chitrakar,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FE76D7C-B58F-4F71-803D-2003B07B78A2}" type="slidenum">
              <a:rPr lang="en-US" altLang="en-US"/>
              <a:pPr/>
              <a:t>‹#›</a:t>
            </a:fld>
            <a:endParaRPr lang="en-US" altLang="en-US" dirty="0"/>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dirty="0"/>
              <a:t>July 2023</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dirty="0"/>
              <a:t>Rojan Chitrakar, et al</a:t>
            </a:r>
          </a:p>
        </p:txBody>
      </p:sp>
      <p:sp>
        <p:nvSpPr>
          <p:cNvPr id="9" name="Slide Number Placeholder 8"/>
          <p:cNvSpPr>
            <a:spLocks noGrp="1"/>
          </p:cNvSpPr>
          <p:nvPr>
            <p:ph type="sldNum" sz="quarter" idx="12"/>
          </p:nvPr>
        </p:nvSpPr>
        <p:spPr/>
        <p:txBody>
          <a:bodyPr/>
          <a:lstStyle>
            <a:lvl1pPr>
              <a:defRPr/>
            </a:lvl1pPr>
          </a:lstStyle>
          <a:p>
            <a:r>
              <a:rPr lang="en-US" altLang="en-US" dirty="0"/>
              <a:t>Slide </a:t>
            </a:r>
            <a:fld id="{3681BF77-6EB1-47C7-B002-47253239B1AA}" type="slidenum">
              <a:rPr lang="en-US" altLang="en-US"/>
              <a:pPr/>
              <a:t>‹#›</a:t>
            </a:fld>
            <a:endParaRPr lang="en-US" altLang="en-US" dirty="0"/>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dirty="0"/>
              <a:t>July 2023</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dirty="0"/>
              <a:t>Rojan Chitrakar, et al</a:t>
            </a:r>
          </a:p>
        </p:txBody>
      </p:sp>
      <p:sp>
        <p:nvSpPr>
          <p:cNvPr id="5" name="Slide Number Placeholder 4"/>
          <p:cNvSpPr>
            <a:spLocks noGrp="1"/>
          </p:cNvSpPr>
          <p:nvPr>
            <p:ph type="sldNum" sz="quarter" idx="12"/>
          </p:nvPr>
        </p:nvSpPr>
        <p:spPr/>
        <p:txBody>
          <a:bodyPr/>
          <a:lstStyle>
            <a:lvl1pPr>
              <a:defRPr/>
            </a:lvl1pPr>
          </a:lstStyle>
          <a:p>
            <a:r>
              <a:rPr lang="en-US" altLang="en-US" dirty="0"/>
              <a:t>Slide </a:t>
            </a:r>
            <a:fld id="{CA3A8BFF-9C7C-44C4-9364-A9BB01D83082}" type="slidenum">
              <a:rPr lang="en-US" altLang="en-US"/>
              <a:pPr/>
              <a:t>‹#›</a:t>
            </a:fld>
            <a:endParaRPr lang="en-US" altLang="en-US" dirty="0"/>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a:t>July 2023</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a:t>Rojan Chitrakar, et al</a:t>
            </a:r>
          </a:p>
        </p:txBody>
      </p:sp>
      <p:sp>
        <p:nvSpPr>
          <p:cNvPr id="4" name="Slide Number Placeholder 3"/>
          <p:cNvSpPr>
            <a:spLocks noGrp="1"/>
          </p:cNvSpPr>
          <p:nvPr>
            <p:ph type="sldNum" sz="quarter" idx="12"/>
          </p:nvPr>
        </p:nvSpPr>
        <p:spPr/>
        <p:txBody>
          <a:bodyPr/>
          <a:lstStyle>
            <a:lvl1pPr>
              <a:defRPr/>
            </a:lvl1pPr>
          </a:lstStyle>
          <a:p>
            <a:r>
              <a:rPr lang="en-US" altLang="en-US" dirty="0"/>
              <a:t>Slide </a:t>
            </a:r>
            <a:fld id="{77849D27-6DDF-4CEA-A842-3715DABEA1B1}" type="slidenum">
              <a:rPr lang="en-US" altLang="en-US"/>
              <a:pPr/>
              <a:t>‹#›</a:t>
            </a:fld>
            <a:endParaRPr lang="en-US" altLang="en-US" dirty="0"/>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a:t>July 2023</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Rojan Chitrakar,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E334093B-6B9D-4C48-B075-5513B2B936EC}" type="slidenum">
              <a:rPr lang="en-US" altLang="en-US"/>
              <a:pPr/>
              <a:t>‹#›</a:t>
            </a:fld>
            <a:endParaRPr lang="en-US" altLang="en-US" dirty="0"/>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a:t>July 2023</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Rojan Chitrakar,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8FF09C1-D547-44F6-8A3A-D3BD0F4915B0}" type="slidenum">
              <a:rPr lang="en-US" altLang="en-US"/>
              <a:pPr/>
              <a:t>‹#›</a:t>
            </a:fld>
            <a:endParaRPr lang="en-US" altLang="en-US" dirty="0"/>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a:t>July 2023</a:t>
            </a:r>
            <a:endParaRPr lang="en-US" altLang="en-US" dirty="0"/>
          </a:p>
        </p:txBody>
      </p:sp>
      <p:sp>
        <p:nvSpPr>
          <p:cNvPr id="1029" name="Rectangle 5"/>
          <p:cNvSpPr>
            <a:spLocks noGrp="1" noChangeArrowheads="1"/>
          </p:cNvSpPr>
          <p:nvPr>
            <p:ph type="ftr" sz="quarter" idx="3"/>
          </p:nvPr>
        </p:nvSpPr>
        <p:spPr bwMode="auto">
          <a:xfrm>
            <a:off x="4716016" y="6475413"/>
            <a:ext cx="389458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Rojan Chitrakar,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dirty="0"/>
              <a:t>Slide </a:t>
            </a:r>
            <a:fld id="{43A0C1D6-706E-4838-95A6-0943C43B1ADD}" type="slidenum">
              <a:rPr lang="en-US" altLang="en-US"/>
              <a:pPr/>
              <a:t>‹#›</a:t>
            </a:fld>
            <a:endParaRPr lang="en-US" altLang="en-US" dirty="0"/>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altLang="zh-CN" sz="1200" b="1" i="0" kern="1200" dirty="0">
                <a:solidFill>
                  <a:schemeClr val="tx1"/>
                </a:solidFill>
                <a:effectLst/>
                <a:latin typeface="Times New Roman" pitchFamily="18" charset="0"/>
                <a:ea typeface="+mn-ea"/>
                <a:cs typeface="+mn-cs"/>
              </a:rPr>
              <a:t> 15-23-0</a:t>
            </a:r>
            <a:r>
              <a:rPr lang="en-SG" sz="1200" b="1" i="0" kern="1200" dirty="0">
                <a:solidFill>
                  <a:schemeClr val="tx1"/>
                </a:solidFill>
                <a:effectLst/>
                <a:latin typeface="Times New Roman" pitchFamily="18" charset="0"/>
                <a:ea typeface="+mn-ea"/>
                <a:cs typeface="+mn-cs"/>
              </a:rPr>
              <a:t>337</a:t>
            </a:r>
            <a:r>
              <a:rPr lang="en-US" altLang="zh-CN" sz="1200" b="1" i="0" kern="1200" dirty="0">
                <a:solidFill>
                  <a:schemeClr val="tx1"/>
                </a:solidFill>
                <a:effectLst/>
                <a:latin typeface="Times New Roman" pitchFamily="18" charset="0"/>
                <a:ea typeface="+mn-ea"/>
                <a:cs typeface="+mn-cs"/>
              </a:rPr>
              <a:t>-00-04ab </a:t>
            </a:r>
            <a:r>
              <a:rPr lang="en-US" alt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ojan.chitrakar@huawei.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zh-CN" dirty="0"/>
              <a:t>July 2023</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a:t>Rojan Chitrakar, et al</a:t>
            </a:r>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114300" y="623779"/>
            <a:ext cx="8991600" cy="418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0"/>
              </a:spcBef>
              <a:spcAft>
                <a:spcPts val="600"/>
              </a:spcAft>
            </a:pPr>
            <a:r>
              <a:rPr lang="en-US" altLang="en-US" sz="1600" b="1" dirty="0">
                <a:solidFill>
                  <a:schemeClr val="tx2"/>
                </a:solidFill>
              </a:rPr>
              <a:t>Submission Title:</a:t>
            </a:r>
            <a:r>
              <a:rPr lang="en-US" altLang="en-US" sz="1600" dirty="0">
                <a:solidFill>
                  <a:schemeClr val="tx2"/>
                </a:solidFill>
              </a:rPr>
              <a:t> Grouped responders</a:t>
            </a:r>
          </a:p>
          <a:p>
            <a:pPr>
              <a:spcBef>
                <a:spcPts val="0"/>
              </a:spcBef>
              <a:spcAft>
                <a:spcPts val="600"/>
              </a:spcAft>
            </a:pPr>
            <a:r>
              <a:rPr lang="en-US" altLang="en-US" sz="1600" b="1" dirty="0">
                <a:solidFill>
                  <a:schemeClr val="tx2"/>
                </a:solidFill>
              </a:rPr>
              <a:t>Date Submitted: </a:t>
            </a:r>
            <a:r>
              <a:rPr lang="en-US" altLang="zh-CN" sz="1600" dirty="0">
                <a:solidFill>
                  <a:schemeClr val="tx2"/>
                </a:solidFill>
              </a:rPr>
              <a:t>July </a:t>
            </a:r>
            <a:r>
              <a:rPr lang="en-US" altLang="en-US" sz="1600" dirty="0">
                <a:solidFill>
                  <a:schemeClr val="tx2"/>
                </a:solidFill>
              </a:rPr>
              <a:t>2023</a:t>
            </a:r>
          </a:p>
          <a:p>
            <a:pPr>
              <a:spcBef>
                <a:spcPts val="0"/>
              </a:spcBef>
              <a:spcAft>
                <a:spcPts val="600"/>
              </a:spcAft>
            </a:pPr>
            <a:r>
              <a:rPr lang="en-US" altLang="en-US" sz="1600" b="1" dirty="0">
                <a:solidFill>
                  <a:schemeClr val="tx2"/>
                </a:solidFill>
              </a:rPr>
              <a:t>Source: </a:t>
            </a:r>
            <a:r>
              <a:rPr lang="en-US" altLang="zh-CN" sz="1600" dirty="0">
                <a:solidFill>
                  <a:schemeClr val="tx2"/>
                </a:solidFill>
              </a:rPr>
              <a:t>Rojan Chitrakar, Lei Huang, Bin Qian, David Xun Yang </a:t>
            </a:r>
            <a:r>
              <a:rPr lang="en-US" altLang="en-US" sz="1600" dirty="0">
                <a:solidFill>
                  <a:schemeClr val="tx2"/>
                </a:solidFill>
              </a:rPr>
              <a:t>(</a:t>
            </a:r>
            <a:r>
              <a:rPr lang="en-US" altLang="en-US" sz="1600" dirty="0"/>
              <a:t>Huawei Technologies)</a:t>
            </a:r>
          </a:p>
          <a:p>
            <a:pPr>
              <a:spcBef>
                <a:spcPts val="0"/>
              </a:spcBef>
              <a:spcAft>
                <a:spcPts val="600"/>
              </a:spcAft>
            </a:pPr>
            <a:r>
              <a:rPr lang="en-US" altLang="en-US" sz="1600" b="1" dirty="0">
                <a:solidFill>
                  <a:schemeClr val="tx2"/>
                </a:solidFill>
              </a:rPr>
              <a:t>Email</a:t>
            </a:r>
            <a:r>
              <a:rPr lang="en-US" altLang="en-US" sz="1600" b="1" dirty="0"/>
              <a:t>:</a:t>
            </a:r>
            <a:r>
              <a:rPr lang="en-US" altLang="en-US" sz="1600" dirty="0"/>
              <a:t> </a:t>
            </a:r>
            <a:r>
              <a:rPr lang="en-US" altLang="en-US" sz="1600" dirty="0">
                <a:hlinkClick r:id="rId3">
                  <a:extLst>
                    <a:ext uri="{A12FA001-AC4F-418D-AE19-62706E023703}">
                      <ahyp:hlinkClr xmlns:ahyp="http://schemas.microsoft.com/office/drawing/2018/hyperlinkcolor" val="tx"/>
                    </a:ext>
                  </a:extLst>
                </a:hlinkClick>
              </a:rPr>
              <a:t>rojan.chitrakar@huawei.com</a:t>
            </a:r>
            <a:endParaRPr lang="en-US" altLang="en-US" sz="1600" dirty="0"/>
          </a:p>
          <a:p>
            <a:pPr>
              <a:spcBef>
                <a:spcPts val="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t>Efficient UWB operation for grouped responders</a:t>
            </a:r>
          </a:p>
          <a:p>
            <a:pPr>
              <a:spcBef>
                <a:spcPts val="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t>Enable efficient UWB operation for grouped responders </a:t>
            </a:r>
          </a:p>
          <a:p>
            <a:pPr>
              <a:spcBef>
                <a:spcPts val="0"/>
              </a:spcBef>
              <a:spcAft>
                <a:spcPts val="600"/>
              </a:spcAft>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spcAft>
                <a:spcPts val="600"/>
              </a:spcAft>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July 2023</a:t>
            </a:r>
            <a:endParaRPr lang="en-US" altLang="en-US" dirty="0"/>
          </a:p>
        </p:txBody>
      </p:sp>
      <p:sp>
        <p:nvSpPr>
          <p:cNvPr id="3" name="页脚占位符 2"/>
          <p:cNvSpPr>
            <a:spLocks noGrp="1"/>
          </p:cNvSpPr>
          <p:nvPr>
            <p:ph type="ftr" sz="quarter" idx="11"/>
          </p:nvPr>
        </p:nvSpPr>
        <p:spPr/>
        <p:txBody>
          <a:bodyPr/>
          <a:lstStyle/>
          <a:p>
            <a:r>
              <a:rPr lang="en-US" altLang="en-US" dirty="0"/>
              <a:t>Rojan Chitrakar, et al</a:t>
            </a:r>
          </a:p>
        </p:txBody>
      </p:sp>
      <p:sp>
        <p:nvSpPr>
          <p:cNvPr id="4" name="灯片编号占位符 3"/>
          <p:cNvSpPr>
            <a:spLocks noGrp="1"/>
          </p:cNvSpPr>
          <p:nvPr>
            <p:ph type="sldNum" sz="quarter" idx="12"/>
          </p:nvPr>
        </p:nvSpPr>
        <p:spPr/>
        <p:txBody>
          <a:bodyPr/>
          <a:lstStyle/>
          <a:p>
            <a:r>
              <a:rPr lang="en-US" altLang="en-US" dirty="0"/>
              <a:t>Slide </a:t>
            </a:r>
            <a:fld id="{77849D27-6DDF-4CEA-A842-3715DABEA1B1}" type="slidenum">
              <a:rPr lang="en-US" altLang="en-US" smtClean="0"/>
              <a:pPr/>
              <a:t>10</a:t>
            </a:fld>
            <a:endParaRPr lang="en-US" altLang="en-US" dirty="0"/>
          </a:p>
        </p:txBody>
      </p:sp>
      <p:sp>
        <p:nvSpPr>
          <p:cNvPr id="5" name="Rectangle 2"/>
          <p:cNvSpPr txBox="1">
            <a:spLocks noChangeArrowheads="1"/>
          </p:cNvSpPr>
          <p:nvPr/>
        </p:nvSpPr>
        <p:spPr>
          <a:xfrm>
            <a:off x="578768" y="627521"/>
            <a:ext cx="7986464" cy="503684"/>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b="1" dirty="0"/>
              <a:t>Proposal-2</a:t>
            </a:r>
          </a:p>
        </p:txBody>
      </p:sp>
      <p:sp>
        <p:nvSpPr>
          <p:cNvPr id="6" name="矩形 5"/>
          <p:cNvSpPr/>
          <p:nvPr/>
        </p:nvSpPr>
        <p:spPr>
          <a:xfrm>
            <a:off x="-29237" y="1166420"/>
            <a:ext cx="9173237" cy="369332"/>
          </a:xfrm>
          <a:prstGeom prst="rect">
            <a:avLst/>
          </a:prstGeom>
        </p:spPr>
        <p:txBody>
          <a:bodyPr wrap="square">
            <a:spAutoFit/>
          </a:bodyPr>
          <a:lstStyle/>
          <a:p>
            <a:pPr marL="58738" indent="-342900">
              <a:spcAft>
                <a:spcPts val="700"/>
              </a:spcAft>
              <a:buFont typeface="Wingdings" panose="05000000000000000000" pitchFamily="2" charset="2"/>
              <a:buChar char="q"/>
            </a:pPr>
            <a:r>
              <a:rPr lang="en-US" sz="1800" dirty="0"/>
              <a:t>Example flow with a group of N responders:</a:t>
            </a:r>
            <a:endParaRPr lang="en-US" sz="1400" dirty="0">
              <a:latin typeface="+mn-lt"/>
            </a:endParaRPr>
          </a:p>
        </p:txBody>
      </p:sp>
      <p:pic>
        <p:nvPicPr>
          <p:cNvPr id="8" name="Picture 7">
            <a:extLst>
              <a:ext uri="{FF2B5EF4-FFF2-40B4-BE49-F238E27FC236}">
                <a16:creationId xmlns:a16="http://schemas.microsoft.com/office/drawing/2014/main" id="{C2F96BE1-187D-4CC4-B908-860CF597B604}"/>
              </a:ext>
            </a:extLst>
          </p:cNvPr>
          <p:cNvPicPr>
            <a:picLocks noChangeAspect="1"/>
          </p:cNvPicPr>
          <p:nvPr/>
        </p:nvPicPr>
        <p:blipFill>
          <a:blip r:embed="rId3"/>
          <a:stretch>
            <a:fillRect/>
          </a:stretch>
        </p:blipFill>
        <p:spPr>
          <a:xfrm>
            <a:off x="1010906" y="1844824"/>
            <a:ext cx="7092950" cy="3956050"/>
          </a:xfrm>
          <a:prstGeom prst="rect">
            <a:avLst/>
          </a:prstGeom>
        </p:spPr>
      </p:pic>
    </p:spTree>
    <p:extLst>
      <p:ext uri="{BB962C8B-B14F-4D97-AF65-F5344CB8AC3E}">
        <p14:creationId xmlns:p14="http://schemas.microsoft.com/office/powerpoint/2010/main" val="877073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July 2023</a:t>
            </a:r>
            <a:endParaRPr lang="en-US" altLang="en-US" dirty="0"/>
          </a:p>
        </p:txBody>
      </p:sp>
      <p:sp>
        <p:nvSpPr>
          <p:cNvPr id="3" name="页脚占位符 2"/>
          <p:cNvSpPr>
            <a:spLocks noGrp="1"/>
          </p:cNvSpPr>
          <p:nvPr>
            <p:ph type="ftr" sz="quarter" idx="11"/>
          </p:nvPr>
        </p:nvSpPr>
        <p:spPr/>
        <p:txBody>
          <a:bodyPr/>
          <a:lstStyle/>
          <a:p>
            <a:r>
              <a:rPr lang="en-US" altLang="en-US" dirty="0"/>
              <a:t>Rojan Chitrakar, et al</a:t>
            </a:r>
          </a:p>
        </p:txBody>
      </p:sp>
      <p:sp>
        <p:nvSpPr>
          <p:cNvPr id="4" name="灯片编号占位符 3"/>
          <p:cNvSpPr>
            <a:spLocks noGrp="1"/>
          </p:cNvSpPr>
          <p:nvPr>
            <p:ph type="sldNum" sz="quarter" idx="12"/>
          </p:nvPr>
        </p:nvSpPr>
        <p:spPr/>
        <p:txBody>
          <a:bodyPr/>
          <a:lstStyle/>
          <a:p>
            <a:r>
              <a:rPr lang="en-US" altLang="en-US" dirty="0"/>
              <a:t>Slide </a:t>
            </a:r>
            <a:fld id="{77849D27-6DDF-4CEA-A842-3715DABEA1B1}" type="slidenum">
              <a:rPr lang="en-US" altLang="en-US" smtClean="0"/>
              <a:pPr/>
              <a:t>11</a:t>
            </a:fld>
            <a:endParaRPr lang="en-US" altLang="en-US" dirty="0"/>
          </a:p>
        </p:txBody>
      </p:sp>
      <p:sp>
        <p:nvSpPr>
          <p:cNvPr id="5" name="Rectangle 2"/>
          <p:cNvSpPr txBox="1">
            <a:spLocks noChangeArrowheads="1"/>
          </p:cNvSpPr>
          <p:nvPr/>
        </p:nvSpPr>
        <p:spPr>
          <a:xfrm>
            <a:off x="578768" y="627521"/>
            <a:ext cx="7986464" cy="503684"/>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b="1" dirty="0"/>
              <a:t>Summary</a:t>
            </a:r>
          </a:p>
        </p:txBody>
      </p:sp>
      <p:sp>
        <p:nvSpPr>
          <p:cNvPr id="6" name="矩形 5"/>
          <p:cNvSpPr/>
          <p:nvPr/>
        </p:nvSpPr>
        <p:spPr>
          <a:xfrm>
            <a:off x="-29237" y="1805235"/>
            <a:ext cx="9173237" cy="4883388"/>
          </a:xfrm>
          <a:prstGeom prst="rect">
            <a:avLst/>
          </a:prstGeom>
        </p:spPr>
        <p:txBody>
          <a:bodyPr wrap="square">
            <a:spAutoFit/>
          </a:bodyPr>
          <a:lstStyle/>
          <a:p>
            <a:pPr marL="58738" indent="-342900">
              <a:spcAft>
                <a:spcPts val="700"/>
              </a:spcAft>
              <a:buFont typeface="Wingdings" panose="05000000000000000000" pitchFamily="2" charset="2"/>
              <a:buChar char="q"/>
            </a:pPr>
            <a:r>
              <a:rPr lang="en-US" altLang="zh-CN" sz="2400" dirty="0">
                <a:latin typeface="+mn-lt"/>
                <a:cs typeface="Times New Roman" panose="02020603050405020304" pitchFamily="18" charset="0"/>
              </a:rPr>
              <a:t>We discussed one-to-many UWB application scenarios in which the responders are part of a group of devices, with means of communicating amongst themselves. </a:t>
            </a:r>
          </a:p>
          <a:p>
            <a:pPr marL="58738" indent="-342900">
              <a:spcAft>
                <a:spcPts val="700"/>
              </a:spcAft>
              <a:buFont typeface="Wingdings" panose="05000000000000000000" pitchFamily="2" charset="2"/>
              <a:buChar char="q"/>
            </a:pPr>
            <a:r>
              <a:rPr lang="en-US" altLang="zh-CN" sz="2400" dirty="0">
                <a:latin typeface="+mn-lt"/>
                <a:cs typeface="Times New Roman" panose="02020603050405020304" pitchFamily="18" charset="0"/>
              </a:rPr>
              <a:t>We proposed simplification of the initialization and setup phase (for NBA-UWB MMS), or the discovery and association phase (for HRP UWB):</a:t>
            </a:r>
          </a:p>
          <a:p>
            <a:pPr marL="515938" lvl="1" indent="-342900">
              <a:spcAft>
                <a:spcPts val="700"/>
              </a:spcAft>
              <a:buFont typeface="Wingdings" panose="05000000000000000000" pitchFamily="2" charset="2"/>
              <a:buChar char="§"/>
            </a:pPr>
            <a:r>
              <a:rPr lang="en-US" sz="2400" dirty="0"/>
              <a:t>One of the responders (in the group) acts as a </a:t>
            </a:r>
            <a:r>
              <a:rPr lang="en-US" sz="2400" b="1" dirty="0"/>
              <a:t>proxy responder </a:t>
            </a:r>
            <a:r>
              <a:rPr lang="en-US" sz="2400" dirty="0"/>
              <a:t>(or group leader) and performs the initialization and setup, or the association on behalf of the group.</a:t>
            </a:r>
          </a:p>
          <a:p>
            <a:pPr marL="515938" lvl="1" indent="-342900">
              <a:spcAft>
                <a:spcPts val="700"/>
              </a:spcAft>
              <a:buFont typeface="Wingdings" panose="05000000000000000000" pitchFamily="2" charset="2"/>
              <a:buChar char="§"/>
            </a:pPr>
            <a:r>
              <a:rPr lang="en-US" sz="2400" dirty="0"/>
              <a:t>For HRP UWB, the proxy responders also generates short address for itself and all members of the group.</a:t>
            </a:r>
          </a:p>
          <a:p>
            <a:pPr marL="515938" lvl="1" indent="-342900">
              <a:spcAft>
                <a:spcPts val="700"/>
              </a:spcAft>
              <a:buFont typeface="Wingdings" panose="05000000000000000000" pitchFamily="2" charset="2"/>
              <a:buChar char="§"/>
            </a:pPr>
            <a:endParaRPr lang="en-US" sz="2400" dirty="0">
              <a:latin typeface="Arial" panose="020B0604020202020204" pitchFamily="34" charset="0"/>
            </a:endParaRPr>
          </a:p>
        </p:txBody>
      </p:sp>
    </p:spTree>
    <p:extLst>
      <p:ext uri="{BB962C8B-B14F-4D97-AF65-F5344CB8AC3E}">
        <p14:creationId xmlns:p14="http://schemas.microsoft.com/office/powerpoint/2010/main" val="4106645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2</a:t>
            </a:fld>
            <a:endParaRPr lang="en-US" altLang="en-US" dirty="0">
              <a:latin typeface="+mj-lt"/>
            </a:endParaRP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1397975245"/>
              </p:ext>
            </p:extLst>
          </p:nvPr>
        </p:nvGraphicFramePr>
        <p:xfrm>
          <a:off x="431540" y="1052736"/>
          <a:ext cx="8280920" cy="5225174"/>
        </p:xfrm>
        <a:graphic>
          <a:graphicData uri="http://schemas.openxmlformats.org/drawingml/2006/table">
            <a:tbl>
              <a:tblPr firstRow="1" bandRow="1">
                <a:tableStyleId>{5940675A-B579-460E-94D1-54222C63F5DA}</a:tableStyleId>
              </a:tblPr>
              <a:tblGrid>
                <a:gridCol w="4215968">
                  <a:extLst>
                    <a:ext uri="{9D8B030D-6E8A-4147-A177-3AD203B41FA5}">
                      <a16:colId xmlns:a16="http://schemas.microsoft.com/office/drawing/2014/main" val="1745747388"/>
                    </a:ext>
                  </a:extLst>
                </a:gridCol>
                <a:gridCol w="4064952">
                  <a:extLst>
                    <a:ext uri="{9D8B030D-6E8A-4147-A177-3AD203B41FA5}">
                      <a16:colId xmlns:a16="http://schemas.microsoft.com/office/drawing/2014/main" val="1336621721"/>
                    </a:ext>
                  </a:extLst>
                </a:gridCol>
              </a:tblGrid>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PAR Objective</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Proposed Solution (how addressed)</a:t>
                      </a:r>
                    </a:p>
                  </a:txBody>
                  <a:tcPr marL="62197" marR="62197" marT="0" marB="0"/>
                </a:tc>
                <a:extLst>
                  <a:ext uri="{0D108BD9-81ED-4DB2-BD59-A6C34878D82A}">
                    <a16:rowId xmlns:a16="http://schemas.microsoft.com/office/drawing/2014/main" val="3516017004"/>
                  </a:ext>
                </a:extLst>
              </a:tr>
              <a:tr h="458676">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Safeguards so that the high throughput data use cases will not cause significant disruption to low duty-cycle ranging use cases</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Interference mitigation techniques to support higher density and higher traffic use cases</a:t>
                      </a:r>
                    </a:p>
                  </a:txBody>
                  <a:tcPr marL="62197" marR="62197" marT="0" marB="0"/>
                </a:tc>
                <a:tc>
                  <a:txBody>
                    <a:bodyPr/>
                    <a:lstStyle/>
                    <a:p>
                      <a:pPr>
                        <a:lnSpc>
                          <a:spcPct val="107000"/>
                        </a:lnSpc>
                        <a:spcAft>
                          <a:spcPts val="800"/>
                        </a:spcAft>
                      </a:pPr>
                      <a:endParaRPr lang="en-US" altLang="zh-CN"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Other coexistence improvement</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Backward compatibility with enhanced ranging capable devices (ERDEVs)</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kern="1200" dirty="0">
                        <a:solidFill>
                          <a:schemeClr val="tx1"/>
                        </a:solidFill>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181798">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Improved link budget and/or reduced air-time</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kern="1200" dirty="0">
                        <a:solidFill>
                          <a:schemeClr val="tx1"/>
                        </a:solidFill>
                        <a:effectLst/>
                        <a:latin typeface="+mj-lt"/>
                        <a:ea typeface="+mn-ea"/>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Additional channels and operating frequencies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770140464"/>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Improvements to accuracy / precision / reliability and interoperability for high-integrity ranging</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mj-lt"/>
                          <a:ea typeface="+mn-ea"/>
                          <a:cs typeface="Times New Roman" panose="02020603050405020304" pitchFamily="18" charset="0"/>
                        </a:rPr>
                        <a:t> </a:t>
                      </a:r>
                      <a:endParaRPr lang="en-US" altLang="en-US" sz="1200" dirty="0">
                        <a:latin typeface="+mj-lt"/>
                      </a:endParaRPr>
                    </a:p>
                  </a:txBody>
                  <a:tcPr marL="62197" marR="62197" marT="0" marB="0"/>
                </a:tc>
                <a:extLst>
                  <a:ext uri="{0D108BD9-81ED-4DB2-BD59-A6C34878D82A}">
                    <a16:rowId xmlns:a16="http://schemas.microsoft.com/office/drawing/2014/main" val="313926360"/>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Reduced complexity and power consumption</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Hybrid operation with narrowband signaling to assist UWB</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en-US" sz="1200" kern="1200" dirty="0">
                          <a:solidFill>
                            <a:schemeClr val="tx1"/>
                          </a:solidFill>
                          <a:latin typeface="+mn-lt"/>
                          <a:ea typeface="+mn-ea"/>
                          <a:cs typeface="+mn-cs"/>
                        </a:rPr>
                        <a:t>Enabling efficient UWB operation for grouped responders </a:t>
                      </a:r>
                      <a:endParaRPr lang="en-US" altLang="zh-CN" sz="1200" dirty="0">
                        <a:effectLst/>
                        <a:latin typeface="+mj-lt"/>
                        <a:ea typeface="+mn-ea"/>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Enhanced native discovery and connection setup mechanisms</a:t>
                      </a:r>
                    </a:p>
                  </a:txBody>
                  <a:tcPr marL="62197" marR="62197" marT="0" marB="0"/>
                </a:tc>
                <a:tc>
                  <a:txBody>
                    <a:bodyPr/>
                    <a:lstStyle/>
                    <a:p>
                      <a:pPr>
                        <a:lnSpc>
                          <a:spcPct val="107000"/>
                        </a:lnSpc>
                        <a:spcAft>
                          <a:spcPts val="800"/>
                        </a:spcAft>
                      </a:pPr>
                      <a:r>
                        <a:rPr lang="en-US" altLang="en-US" sz="1200" kern="1200" dirty="0">
                          <a:solidFill>
                            <a:schemeClr val="tx1"/>
                          </a:solidFill>
                          <a:latin typeface="+mn-lt"/>
                          <a:ea typeface="+mn-ea"/>
                          <a:cs typeface="+mn-cs"/>
                        </a:rPr>
                        <a:t>Enabling efficient UWB operation for grouped responders </a:t>
                      </a: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Sensing capabilities to support presence detection and environment mapping</a:t>
                      </a:r>
                    </a:p>
                  </a:txBody>
                  <a:tcPr marL="62197" marR="62197" marT="0" marB="0"/>
                </a:tc>
                <a:tc>
                  <a:txBody>
                    <a:bodyPr/>
                    <a:lstStyle/>
                    <a:p>
                      <a:pPr>
                        <a:lnSpc>
                          <a:spcPct val="107000"/>
                        </a:lnSpc>
                        <a:spcAft>
                          <a:spcPts val="800"/>
                        </a:spcAft>
                      </a:pPr>
                      <a:endParaRPr lang="en-US" sz="1200" dirty="0">
                        <a:solidFill>
                          <a:schemeClr val="tx1"/>
                        </a:solidFill>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Low-power low-latency streaming </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76344013"/>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Higher data-rate streaming allowing at least 50 Mbit/s of throughput</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863466228"/>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Support for peer-to-peer, peer-to-multi-peer, and station-to-infrastructure protocols</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Infrastructure synchronization mechanisms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41787244"/>
                  </a:ext>
                </a:extLst>
              </a:tr>
            </a:tbl>
          </a:graphicData>
        </a:graphic>
      </p:graphicFrame>
      <p:sp>
        <p:nvSpPr>
          <p:cNvPr id="8" name="Footer Placeholder 2"/>
          <p:cNvSpPr>
            <a:spLocks noGrp="1"/>
          </p:cNvSpPr>
          <p:nvPr>
            <p:ph type="ftr" sz="quarter" idx="11"/>
          </p:nvPr>
        </p:nvSpPr>
        <p:spPr>
          <a:xfrm>
            <a:off x="5004048" y="6475413"/>
            <a:ext cx="3606552" cy="184666"/>
          </a:xfrm>
        </p:spPr>
        <p:txBody>
          <a:bodyPr/>
          <a:lstStyle/>
          <a:p>
            <a:r>
              <a:rPr lang="en-US" altLang="en-US" dirty="0"/>
              <a:t>Rojan Chitrakar, et al</a:t>
            </a:r>
          </a:p>
        </p:txBody>
      </p:sp>
      <p:sp>
        <p:nvSpPr>
          <p:cNvPr id="2" name="日期占位符 1"/>
          <p:cNvSpPr>
            <a:spLocks noGrp="1"/>
          </p:cNvSpPr>
          <p:nvPr>
            <p:ph type="dt" sz="half" idx="10"/>
          </p:nvPr>
        </p:nvSpPr>
        <p:spPr/>
        <p:txBody>
          <a:bodyPr/>
          <a:lstStyle/>
          <a:p>
            <a:r>
              <a:rPr lang="en-US" altLang="zh-CN" dirty="0"/>
              <a:t>July 2023</a:t>
            </a: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3</a:t>
            </a:fld>
            <a:endParaRPr lang="en-US" altLang="en-US" dirty="0">
              <a:latin typeface="+mj-lt"/>
            </a:endParaRPr>
          </a:p>
        </p:txBody>
      </p:sp>
      <p:sp>
        <p:nvSpPr>
          <p:cNvPr id="8" name="Footer Placeholder 2"/>
          <p:cNvSpPr>
            <a:spLocks noGrp="1"/>
          </p:cNvSpPr>
          <p:nvPr>
            <p:ph type="ftr" sz="quarter" idx="11"/>
          </p:nvPr>
        </p:nvSpPr>
        <p:spPr>
          <a:xfrm>
            <a:off x="5004048" y="6475413"/>
            <a:ext cx="3606552" cy="184666"/>
          </a:xfrm>
        </p:spPr>
        <p:txBody>
          <a:bodyPr/>
          <a:lstStyle/>
          <a:p>
            <a:r>
              <a:rPr lang="en-US" altLang="en-US" dirty="0"/>
              <a:t>Rojan Chitrakar, et al</a:t>
            </a:r>
          </a:p>
        </p:txBody>
      </p:sp>
      <p:sp>
        <p:nvSpPr>
          <p:cNvPr id="2" name="日期占位符 1"/>
          <p:cNvSpPr>
            <a:spLocks noGrp="1"/>
          </p:cNvSpPr>
          <p:nvPr>
            <p:ph type="dt" sz="half" idx="10"/>
          </p:nvPr>
        </p:nvSpPr>
        <p:spPr/>
        <p:txBody>
          <a:bodyPr/>
          <a:lstStyle/>
          <a:p>
            <a:r>
              <a:rPr lang="en-US" altLang="zh-CN" dirty="0"/>
              <a:t>July 2023</a:t>
            </a:r>
            <a:endParaRPr lang="en-US" altLang="en-US" dirty="0"/>
          </a:p>
        </p:txBody>
      </p:sp>
      <p:sp>
        <p:nvSpPr>
          <p:cNvPr id="7" name="Title 1">
            <a:extLst>
              <a:ext uri="{FF2B5EF4-FFF2-40B4-BE49-F238E27FC236}">
                <a16:creationId xmlns:a16="http://schemas.microsoft.com/office/drawing/2014/main" id="{C92E4F61-56E8-46F4-8220-56911F31CDB2}"/>
              </a:ext>
            </a:extLst>
          </p:cNvPr>
          <p:cNvSpPr txBox="1">
            <a:spLocks/>
          </p:cNvSpPr>
          <p:nvPr/>
        </p:nvSpPr>
        <p:spPr bwMode="auto">
          <a:xfrm>
            <a:off x="71500" y="519336"/>
            <a:ext cx="8820980" cy="607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sz="2400" b="1" kern="0" dirty="0"/>
              <a:t>Background: One-to-many SS-TWR NBA-MMS Ranging [1]</a:t>
            </a:r>
          </a:p>
        </p:txBody>
      </p:sp>
      <p:sp>
        <p:nvSpPr>
          <p:cNvPr id="10" name="Content Placeholder 2">
            <a:extLst>
              <a:ext uri="{FF2B5EF4-FFF2-40B4-BE49-F238E27FC236}">
                <a16:creationId xmlns:a16="http://schemas.microsoft.com/office/drawing/2014/main" id="{2AAA7226-96B6-4953-A32A-098EE81334A8}"/>
              </a:ext>
            </a:extLst>
          </p:cNvPr>
          <p:cNvSpPr txBox="1">
            <a:spLocks/>
          </p:cNvSpPr>
          <p:nvPr/>
        </p:nvSpPr>
        <p:spPr bwMode="auto">
          <a:xfrm>
            <a:off x="71500" y="1127126"/>
            <a:ext cx="9001000" cy="1631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3200">
                <a:solidFill>
                  <a:schemeClr val="tx1"/>
                </a:solidFill>
                <a:latin typeface="+mn-lt"/>
                <a:ea typeface="+mn-ea"/>
                <a:cs typeface="+mn-cs"/>
              </a:defRPr>
            </a:lvl1pPr>
            <a:lvl2pPr marL="457200" indent="0" algn="ctr" rtl="0" eaLnBrk="1" fontAlgn="base" hangingPunct="1">
              <a:spcBef>
                <a:spcPct val="20000"/>
              </a:spcBef>
              <a:spcAft>
                <a:spcPct val="0"/>
              </a:spcAft>
              <a:buNone/>
              <a:defRPr sz="2800">
                <a:solidFill>
                  <a:schemeClr val="tx1"/>
                </a:solidFill>
                <a:latin typeface="+mn-lt"/>
              </a:defRPr>
            </a:lvl2pPr>
            <a:lvl3pPr marL="914400" indent="0" algn="ctr" rtl="0" eaLnBrk="1" fontAlgn="base" hangingPunct="1">
              <a:spcBef>
                <a:spcPct val="20000"/>
              </a:spcBef>
              <a:spcAft>
                <a:spcPct val="0"/>
              </a:spcAft>
              <a:buNone/>
              <a:defRPr sz="2400">
                <a:solidFill>
                  <a:schemeClr val="tx1"/>
                </a:solidFill>
                <a:latin typeface="+mn-lt"/>
              </a:defRPr>
            </a:lvl3pPr>
            <a:lvl4pPr marL="1371600" indent="0" algn="ctr" rtl="0" eaLnBrk="1" fontAlgn="base" hangingPunct="1">
              <a:spcBef>
                <a:spcPct val="20000"/>
              </a:spcBef>
              <a:spcAft>
                <a:spcPct val="0"/>
              </a:spcAft>
              <a:buNone/>
              <a:defRPr sz="2000">
                <a:solidFill>
                  <a:schemeClr val="tx1"/>
                </a:solidFill>
                <a:latin typeface="+mn-lt"/>
              </a:defRPr>
            </a:lvl4pPr>
            <a:lvl5pPr marL="1828800" indent="0" algn="ctr" rtl="0" eaLnBrk="1" fontAlgn="base" hangingPunct="1">
              <a:spcBef>
                <a:spcPct val="20000"/>
              </a:spcBef>
              <a:spcAft>
                <a:spcPct val="0"/>
              </a:spcAft>
              <a:buNone/>
              <a:defRPr sz="2000">
                <a:solidFill>
                  <a:schemeClr val="tx1"/>
                </a:solidFill>
                <a:latin typeface="+mn-lt"/>
              </a:defRPr>
            </a:lvl5pPr>
            <a:lvl6pPr marL="2286000" indent="0" algn="ctr" rtl="0" eaLnBrk="1" fontAlgn="base" hangingPunct="1">
              <a:spcBef>
                <a:spcPct val="20000"/>
              </a:spcBef>
              <a:spcAft>
                <a:spcPct val="0"/>
              </a:spcAft>
              <a:buNone/>
              <a:defRPr sz="2000">
                <a:solidFill>
                  <a:schemeClr val="tx1"/>
                </a:solidFill>
                <a:latin typeface="+mn-lt"/>
              </a:defRPr>
            </a:lvl6pPr>
            <a:lvl7pPr marL="2743200" indent="0" algn="ctr" rtl="0" eaLnBrk="1" fontAlgn="base" hangingPunct="1">
              <a:spcBef>
                <a:spcPct val="20000"/>
              </a:spcBef>
              <a:spcAft>
                <a:spcPct val="0"/>
              </a:spcAft>
              <a:buNone/>
              <a:defRPr sz="2000">
                <a:solidFill>
                  <a:schemeClr val="tx1"/>
                </a:solidFill>
                <a:latin typeface="+mn-lt"/>
              </a:defRPr>
            </a:lvl7pPr>
            <a:lvl8pPr marL="3200400" indent="0" algn="ctr" rtl="0" eaLnBrk="1" fontAlgn="base" hangingPunct="1">
              <a:spcBef>
                <a:spcPct val="20000"/>
              </a:spcBef>
              <a:spcAft>
                <a:spcPct val="0"/>
              </a:spcAft>
              <a:buNone/>
              <a:defRPr sz="2000">
                <a:solidFill>
                  <a:schemeClr val="tx1"/>
                </a:solidFill>
                <a:latin typeface="+mn-lt"/>
              </a:defRPr>
            </a:lvl8pPr>
            <a:lvl9pPr marL="3657600" indent="0" algn="ctr" rtl="0" eaLnBrk="1" fontAlgn="base" hangingPunct="1">
              <a:spcBef>
                <a:spcPct val="20000"/>
              </a:spcBef>
              <a:spcAft>
                <a:spcPct val="0"/>
              </a:spcAft>
              <a:buNone/>
              <a:defRPr sz="2000">
                <a:solidFill>
                  <a:schemeClr val="tx1"/>
                </a:solidFill>
                <a:latin typeface="+mn-lt"/>
              </a:defRPr>
            </a:lvl9pPr>
          </a:lstStyle>
          <a:p>
            <a:pPr marL="285750" indent="-285750" algn="l">
              <a:buFont typeface="Wingdings" panose="05000000000000000000" pitchFamily="2" charset="2"/>
              <a:buChar char="q"/>
            </a:pPr>
            <a:r>
              <a:rPr lang="en-US" altLang="en-US" sz="1600" kern="0" dirty="0"/>
              <a:t>One-to-many SS-TWR NBA-MMS Ranging is introduced in [1].</a:t>
            </a:r>
          </a:p>
          <a:p>
            <a:pPr marL="342900" lvl="0" indent="-342900" algn="l" defTabSz="457200" eaLnBrk="0" hangingPunct="0">
              <a:spcBef>
                <a:spcPts val="800"/>
              </a:spcBef>
              <a:buClr>
                <a:srgbClr val="000000"/>
              </a:buClr>
              <a:buSzPct val="100000"/>
              <a:buFont typeface="Wingdings" panose="05000000000000000000" pitchFamily="2" charset="2"/>
              <a:buChar char="§"/>
            </a:pPr>
            <a:r>
              <a:rPr lang="en-US" altLang="ko-KR" sz="1400" kern="0" dirty="0">
                <a:solidFill>
                  <a:srgbClr val="000000"/>
                </a:solidFill>
                <a:ea typeface="굴림" pitchFamily="50" charset="-127"/>
                <a:cs typeface="Arial" panose="020B0604020202020204" pitchFamily="34" charset="0"/>
              </a:rPr>
              <a:t>A ranging round is made up of several access slots.</a:t>
            </a:r>
          </a:p>
          <a:p>
            <a:pPr marL="342900" lvl="0" indent="-342900" algn="l" defTabSz="457200" eaLnBrk="0" hangingPunct="0">
              <a:spcBef>
                <a:spcPts val="800"/>
              </a:spcBef>
              <a:buClr>
                <a:srgbClr val="000000"/>
              </a:buClr>
              <a:buSzPct val="100000"/>
              <a:buFont typeface="Wingdings" panose="05000000000000000000" pitchFamily="2" charset="2"/>
              <a:buChar char="§"/>
            </a:pPr>
            <a:r>
              <a:rPr lang="en-US" altLang="en-US" sz="1400" kern="0" dirty="0">
                <a:solidFill>
                  <a:srgbClr val="000000"/>
                </a:solidFill>
                <a:ea typeface="굴림" pitchFamily="50" charset="-127"/>
                <a:cs typeface="Arial" panose="020B0604020202020204" pitchFamily="34" charset="0"/>
              </a:rPr>
              <a:t>Initiator performs MMS ranging with multiple responders, performing an one-to-one ranging with one responder in each access slot.</a:t>
            </a:r>
            <a:endParaRPr lang="en-US" altLang="en-US" sz="1200" kern="0" dirty="0"/>
          </a:p>
        </p:txBody>
      </p:sp>
      <p:sp>
        <p:nvSpPr>
          <p:cNvPr id="9" name="Content Placeholder 2">
            <a:extLst>
              <a:ext uri="{FF2B5EF4-FFF2-40B4-BE49-F238E27FC236}">
                <a16:creationId xmlns:a16="http://schemas.microsoft.com/office/drawing/2014/main" id="{F235BF33-D589-482B-A2E7-E5A16A3372CF}"/>
              </a:ext>
            </a:extLst>
          </p:cNvPr>
          <p:cNvSpPr txBox="1">
            <a:spLocks/>
          </p:cNvSpPr>
          <p:nvPr/>
        </p:nvSpPr>
        <p:spPr bwMode="auto">
          <a:xfrm>
            <a:off x="251520" y="6167755"/>
            <a:ext cx="9001000" cy="3269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3200">
                <a:solidFill>
                  <a:schemeClr val="tx1"/>
                </a:solidFill>
                <a:latin typeface="+mn-lt"/>
                <a:ea typeface="+mn-ea"/>
                <a:cs typeface="+mn-cs"/>
              </a:defRPr>
            </a:lvl1pPr>
            <a:lvl2pPr marL="457200" indent="0" algn="ctr" rtl="0" eaLnBrk="1" fontAlgn="base" hangingPunct="1">
              <a:spcBef>
                <a:spcPct val="20000"/>
              </a:spcBef>
              <a:spcAft>
                <a:spcPct val="0"/>
              </a:spcAft>
              <a:buNone/>
              <a:defRPr sz="2800">
                <a:solidFill>
                  <a:schemeClr val="tx1"/>
                </a:solidFill>
                <a:latin typeface="+mn-lt"/>
              </a:defRPr>
            </a:lvl2pPr>
            <a:lvl3pPr marL="914400" indent="0" algn="ctr" rtl="0" eaLnBrk="1" fontAlgn="base" hangingPunct="1">
              <a:spcBef>
                <a:spcPct val="20000"/>
              </a:spcBef>
              <a:spcAft>
                <a:spcPct val="0"/>
              </a:spcAft>
              <a:buNone/>
              <a:defRPr sz="2400">
                <a:solidFill>
                  <a:schemeClr val="tx1"/>
                </a:solidFill>
                <a:latin typeface="+mn-lt"/>
              </a:defRPr>
            </a:lvl3pPr>
            <a:lvl4pPr marL="1371600" indent="0" algn="ctr" rtl="0" eaLnBrk="1" fontAlgn="base" hangingPunct="1">
              <a:spcBef>
                <a:spcPct val="20000"/>
              </a:spcBef>
              <a:spcAft>
                <a:spcPct val="0"/>
              </a:spcAft>
              <a:buNone/>
              <a:defRPr sz="2000">
                <a:solidFill>
                  <a:schemeClr val="tx1"/>
                </a:solidFill>
                <a:latin typeface="+mn-lt"/>
              </a:defRPr>
            </a:lvl4pPr>
            <a:lvl5pPr marL="1828800" indent="0" algn="ctr" rtl="0" eaLnBrk="1" fontAlgn="base" hangingPunct="1">
              <a:spcBef>
                <a:spcPct val="20000"/>
              </a:spcBef>
              <a:spcAft>
                <a:spcPct val="0"/>
              </a:spcAft>
              <a:buNone/>
              <a:defRPr sz="2000">
                <a:solidFill>
                  <a:schemeClr val="tx1"/>
                </a:solidFill>
                <a:latin typeface="+mn-lt"/>
              </a:defRPr>
            </a:lvl5pPr>
            <a:lvl6pPr marL="2286000" indent="0" algn="ctr" rtl="0" eaLnBrk="1" fontAlgn="base" hangingPunct="1">
              <a:spcBef>
                <a:spcPct val="20000"/>
              </a:spcBef>
              <a:spcAft>
                <a:spcPct val="0"/>
              </a:spcAft>
              <a:buNone/>
              <a:defRPr sz="2000">
                <a:solidFill>
                  <a:schemeClr val="tx1"/>
                </a:solidFill>
                <a:latin typeface="+mn-lt"/>
              </a:defRPr>
            </a:lvl6pPr>
            <a:lvl7pPr marL="2743200" indent="0" algn="ctr" rtl="0" eaLnBrk="1" fontAlgn="base" hangingPunct="1">
              <a:spcBef>
                <a:spcPct val="20000"/>
              </a:spcBef>
              <a:spcAft>
                <a:spcPct val="0"/>
              </a:spcAft>
              <a:buNone/>
              <a:defRPr sz="2000">
                <a:solidFill>
                  <a:schemeClr val="tx1"/>
                </a:solidFill>
                <a:latin typeface="+mn-lt"/>
              </a:defRPr>
            </a:lvl7pPr>
            <a:lvl8pPr marL="3200400" indent="0" algn="ctr" rtl="0" eaLnBrk="1" fontAlgn="base" hangingPunct="1">
              <a:spcBef>
                <a:spcPct val="20000"/>
              </a:spcBef>
              <a:spcAft>
                <a:spcPct val="0"/>
              </a:spcAft>
              <a:buNone/>
              <a:defRPr sz="2000">
                <a:solidFill>
                  <a:schemeClr val="tx1"/>
                </a:solidFill>
                <a:latin typeface="+mn-lt"/>
              </a:defRPr>
            </a:lvl8pPr>
            <a:lvl9pPr marL="3657600" indent="0" algn="ctr" rtl="0" eaLnBrk="1" fontAlgn="base" hangingPunct="1">
              <a:spcBef>
                <a:spcPct val="20000"/>
              </a:spcBef>
              <a:spcAft>
                <a:spcPct val="0"/>
              </a:spcAft>
              <a:buNone/>
              <a:defRPr sz="2000">
                <a:solidFill>
                  <a:schemeClr val="tx1"/>
                </a:solidFill>
                <a:latin typeface="+mn-lt"/>
              </a:defRPr>
            </a:lvl9pPr>
          </a:lstStyle>
          <a:p>
            <a:pPr algn="l"/>
            <a:r>
              <a:rPr lang="en-US" altLang="en-US" sz="1400" kern="0" dirty="0"/>
              <a:t>[1] </a:t>
            </a:r>
            <a:r>
              <a:rPr lang="en-US" sz="1400" kern="0" dirty="0">
                <a:solidFill>
                  <a:srgbClr val="1D1D1A"/>
                </a:solidFill>
              </a:rPr>
              <a:t>15-23/015r2, one to many ranging using MMR technical framework proposal, Jinjing Jiang</a:t>
            </a:r>
            <a:endParaRPr lang="en-US" altLang="en-US" sz="1400" kern="0" dirty="0"/>
          </a:p>
        </p:txBody>
      </p:sp>
      <p:pic>
        <p:nvPicPr>
          <p:cNvPr id="3" name="Picture 2">
            <a:extLst>
              <a:ext uri="{FF2B5EF4-FFF2-40B4-BE49-F238E27FC236}">
                <a16:creationId xmlns:a16="http://schemas.microsoft.com/office/drawing/2014/main" id="{03B1A082-5EE9-4B8C-9A4A-26EC6ECA1620}"/>
              </a:ext>
            </a:extLst>
          </p:cNvPr>
          <p:cNvPicPr>
            <a:picLocks noChangeAspect="1"/>
          </p:cNvPicPr>
          <p:nvPr/>
        </p:nvPicPr>
        <p:blipFill>
          <a:blip r:embed="rId3"/>
          <a:stretch>
            <a:fillRect/>
          </a:stretch>
        </p:blipFill>
        <p:spPr>
          <a:xfrm>
            <a:off x="0" y="2941459"/>
            <a:ext cx="9144000" cy="2731144"/>
          </a:xfrm>
          <a:prstGeom prst="rect">
            <a:avLst/>
          </a:prstGeom>
        </p:spPr>
      </p:pic>
    </p:spTree>
    <p:extLst>
      <p:ext uri="{BB962C8B-B14F-4D97-AF65-F5344CB8AC3E}">
        <p14:creationId xmlns:p14="http://schemas.microsoft.com/office/powerpoint/2010/main" val="2706364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4</a:t>
            </a:fld>
            <a:endParaRPr lang="en-US" altLang="en-US" dirty="0">
              <a:latin typeface="+mj-lt"/>
            </a:endParaRPr>
          </a:p>
        </p:txBody>
      </p:sp>
      <p:sp>
        <p:nvSpPr>
          <p:cNvPr id="8" name="Footer Placeholder 2"/>
          <p:cNvSpPr>
            <a:spLocks noGrp="1"/>
          </p:cNvSpPr>
          <p:nvPr>
            <p:ph type="ftr" sz="quarter" idx="11"/>
          </p:nvPr>
        </p:nvSpPr>
        <p:spPr>
          <a:xfrm>
            <a:off x="5004048" y="6475413"/>
            <a:ext cx="3606552" cy="184666"/>
          </a:xfrm>
        </p:spPr>
        <p:txBody>
          <a:bodyPr/>
          <a:lstStyle/>
          <a:p>
            <a:r>
              <a:rPr lang="en-US" altLang="en-US" dirty="0"/>
              <a:t>Rojan Chitrakar, et al</a:t>
            </a:r>
          </a:p>
        </p:txBody>
      </p:sp>
      <p:sp>
        <p:nvSpPr>
          <p:cNvPr id="2" name="日期占位符 1"/>
          <p:cNvSpPr>
            <a:spLocks noGrp="1"/>
          </p:cNvSpPr>
          <p:nvPr>
            <p:ph type="dt" sz="half" idx="10"/>
          </p:nvPr>
        </p:nvSpPr>
        <p:spPr/>
        <p:txBody>
          <a:bodyPr/>
          <a:lstStyle/>
          <a:p>
            <a:r>
              <a:rPr lang="en-US" altLang="zh-CN" dirty="0"/>
              <a:t>July 2023</a:t>
            </a:r>
            <a:endParaRPr lang="en-US" altLang="en-US" dirty="0"/>
          </a:p>
        </p:txBody>
      </p:sp>
      <p:sp>
        <p:nvSpPr>
          <p:cNvPr id="7" name="Title 1">
            <a:extLst>
              <a:ext uri="{FF2B5EF4-FFF2-40B4-BE49-F238E27FC236}">
                <a16:creationId xmlns:a16="http://schemas.microsoft.com/office/drawing/2014/main" id="{C92E4F61-56E8-46F4-8220-56911F31CDB2}"/>
              </a:ext>
            </a:extLst>
          </p:cNvPr>
          <p:cNvSpPr txBox="1">
            <a:spLocks/>
          </p:cNvSpPr>
          <p:nvPr/>
        </p:nvSpPr>
        <p:spPr bwMode="auto">
          <a:xfrm>
            <a:off x="71500" y="519336"/>
            <a:ext cx="8820980" cy="607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sz="2000" b="1" kern="0" dirty="0"/>
              <a:t>Background: one-to-many NBA-MMS UWB ranging initialization and setup</a:t>
            </a:r>
          </a:p>
        </p:txBody>
      </p:sp>
      <p:sp>
        <p:nvSpPr>
          <p:cNvPr id="10" name="Content Placeholder 2">
            <a:extLst>
              <a:ext uri="{FF2B5EF4-FFF2-40B4-BE49-F238E27FC236}">
                <a16:creationId xmlns:a16="http://schemas.microsoft.com/office/drawing/2014/main" id="{2AAA7226-96B6-4953-A32A-098EE81334A8}"/>
              </a:ext>
            </a:extLst>
          </p:cNvPr>
          <p:cNvSpPr txBox="1">
            <a:spLocks/>
          </p:cNvSpPr>
          <p:nvPr/>
        </p:nvSpPr>
        <p:spPr bwMode="auto">
          <a:xfrm>
            <a:off x="71500" y="1127126"/>
            <a:ext cx="9001000" cy="1631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3200">
                <a:solidFill>
                  <a:schemeClr val="tx1"/>
                </a:solidFill>
                <a:latin typeface="+mn-lt"/>
                <a:ea typeface="+mn-ea"/>
                <a:cs typeface="+mn-cs"/>
              </a:defRPr>
            </a:lvl1pPr>
            <a:lvl2pPr marL="457200" indent="0" algn="ctr" rtl="0" eaLnBrk="1" fontAlgn="base" hangingPunct="1">
              <a:spcBef>
                <a:spcPct val="20000"/>
              </a:spcBef>
              <a:spcAft>
                <a:spcPct val="0"/>
              </a:spcAft>
              <a:buNone/>
              <a:defRPr sz="2800">
                <a:solidFill>
                  <a:schemeClr val="tx1"/>
                </a:solidFill>
                <a:latin typeface="+mn-lt"/>
              </a:defRPr>
            </a:lvl2pPr>
            <a:lvl3pPr marL="914400" indent="0" algn="ctr" rtl="0" eaLnBrk="1" fontAlgn="base" hangingPunct="1">
              <a:spcBef>
                <a:spcPct val="20000"/>
              </a:spcBef>
              <a:spcAft>
                <a:spcPct val="0"/>
              </a:spcAft>
              <a:buNone/>
              <a:defRPr sz="2400">
                <a:solidFill>
                  <a:schemeClr val="tx1"/>
                </a:solidFill>
                <a:latin typeface="+mn-lt"/>
              </a:defRPr>
            </a:lvl3pPr>
            <a:lvl4pPr marL="1371600" indent="0" algn="ctr" rtl="0" eaLnBrk="1" fontAlgn="base" hangingPunct="1">
              <a:spcBef>
                <a:spcPct val="20000"/>
              </a:spcBef>
              <a:spcAft>
                <a:spcPct val="0"/>
              </a:spcAft>
              <a:buNone/>
              <a:defRPr sz="2000">
                <a:solidFill>
                  <a:schemeClr val="tx1"/>
                </a:solidFill>
                <a:latin typeface="+mn-lt"/>
              </a:defRPr>
            </a:lvl4pPr>
            <a:lvl5pPr marL="1828800" indent="0" algn="ctr" rtl="0" eaLnBrk="1" fontAlgn="base" hangingPunct="1">
              <a:spcBef>
                <a:spcPct val="20000"/>
              </a:spcBef>
              <a:spcAft>
                <a:spcPct val="0"/>
              </a:spcAft>
              <a:buNone/>
              <a:defRPr sz="2000">
                <a:solidFill>
                  <a:schemeClr val="tx1"/>
                </a:solidFill>
                <a:latin typeface="+mn-lt"/>
              </a:defRPr>
            </a:lvl5pPr>
            <a:lvl6pPr marL="2286000" indent="0" algn="ctr" rtl="0" eaLnBrk="1" fontAlgn="base" hangingPunct="1">
              <a:spcBef>
                <a:spcPct val="20000"/>
              </a:spcBef>
              <a:spcAft>
                <a:spcPct val="0"/>
              </a:spcAft>
              <a:buNone/>
              <a:defRPr sz="2000">
                <a:solidFill>
                  <a:schemeClr val="tx1"/>
                </a:solidFill>
                <a:latin typeface="+mn-lt"/>
              </a:defRPr>
            </a:lvl6pPr>
            <a:lvl7pPr marL="2743200" indent="0" algn="ctr" rtl="0" eaLnBrk="1" fontAlgn="base" hangingPunct="1">
              <a:spcBef>
                <a:spcPct val="20000"/>
              </a:spcBef>
              <a:spcAft>
                <a:spcPct val="0"/>
              </a:spcAft>
              <a:buNone/>
              <a:defRPr sz="2000">
                <a:solidFill>
                  <a:schemeClr val="tx1"/>
                </a:solidFill>
                <a:latin typeface="+mn-lt"/>
              </a:defRPr>
            </a:lvl7pPr>
            <a:lvl8pPr marL="3200400" indent="0" algn="ctr" rtl="0" eaLnBrk="1" fontAlgn="base" hangingPunct="1">
              <a:spcBef>
                <a:spcPct val="20000"/>
              </a:spcBef>
              <a:spcAft>
                <a:spcPct val="0"/>
              </a:spcAft>
              <a:buNone/>
              <a:defRPr sz="2000">
                <a:solidFill>
                  <a:schemeClr val="tx1"/>
                </a:solidFill>
                <a:latin typeface="+mn-lt"/>
              </a:defRPr>
            </a:lvl8pPr>
            <a:lvl9pPr marL="3657600" indent="0" algn="ctr" rtl="0" eaLnBrk="1" fontAlgn="base" hangingPunct="1">
              <a:spcBef>
                <a:spcPct val="20000"/>
              </a:spcBef>
              <a:spcAft>
                <a:spcPct val="0"/>
              </a:spcAft>
              <a:buNone/>
              <a:defRPr sz="2000">
                <a:solidFill>
                  <a:schemeClr val="tx1"/>
                </a:solidFill>
                <a:latin typeface="+mn-lt"/>
              </a:defRPr>
            </a:lvl9pPr>
          </a:lstStyle>
          <a:p>
            <a:pPr marL="12368" lvl="0" algn="l" defTabSz="1187323" fontAlgn="auto">
              <a:spcBef>
                <a:spcPts val="0"/>
              </a:spcBef>
              <a:spcAft>
                <a:spcPts val="0"/>
              </a:spcAft>
              <a:tabLst>
                <a:tab pos="1207937" algn="ctr"/>
              </a:tabLst>
            </a:pPr>
            <a:endParaRPr lang="en-US" sz="1400" dirty="0">
              <a:solidFill>
                <a:srgbClr val="1D1D1A"/>
              </a:solidFill>
              <a:latin typeface="Arial" panose="020B0604020202020204" pitchFamily="34" charset="0"/>
              <a:ea typeface="Microsoft YaHei" panose="020B0503020204020204" pitchFamily="34" charset="-122"/>
              <a:cs typeface="Arial" panose="020B0604020202020204" pitchFamily="34" charset="0"/>
            </a:endParaRPr>
          </a:p>
          <a:p>
            <a:pPr marL="285750" lvl="0" indent="-285750" algn="l" eaLnBrk="0" hangingPunct="0">
              <a:lnSpc>
                <a:spcPts val="1600"/>
              </a:lnSpc>
              <a:spcBef>
                <a:spcPts val="600"/>
              </a:spcBef>
              <a:spcAft>
                <a:spcPts val="600"/>
              </a:spcAft>
              <a:buFont typeface="Wingdings" panose="05000000000000000000" pitchFamily="2" charset="2"/>
              <a:buChar char="q"/>
            </a:pPr>
            <a:r>
              <a:rPr lang="en-US" sz="1800" kern="0" dirty="0">
                <a:solidFill>
                  <a:srgbClr val="000000"/>
                </a:solidFill>
                <a:cs typeface="Times New Roman" panose="02020603050405020304" pitchFamily="18" charset="0"/>
              </a:rPr>
              <a:t>In one-to-many NBA-MMS UWB ranging initialization and setup, following considerations are discussed [2]</a:t>
            </a:r>
          </a:p>
          <a:p>
            <a:pPr marL="742950" lvl="1" indent="-285750" algn="l" eaLnBrk="0" hangingPunct="0">
              <a:lnSpc>
                <a:spcPts val="1600"/>
              </a:lnSpc>
              <a:spcBef>
                <a:spcPts val="600"/>
              </a:spcBef>
              <a:spcAft>
                <a:spcPts val="600"/>
              </a:spcAft>
              <a:buFont typeface="Wingdings" panose="05000000000000000000" pitchFamily="2" charset="2"/>
              <a:buChar char="§"/>
            </a:pPr>
            <a:r>
              <a:rPr lang="en-US" sz="1600" kern="0" dirty="0">
                <a:solidFill>
                  <a:srgbClr val="000000"/>
                </a:solidFill>
                <a:cs typeface="Times New Roman" panose="02020603050405020304" pitchFamily="18" charset="0"/>
              </a:rPr>
              <a:t>During the initialization and setup phase, initiator shall specify a </a:t>
            </a:r>
            <a:r>
              <a:rPr lang="en-US" sz="1600" kern="0" dirty="0">
                <a:solidFill>
                  <a:srgbClr val="FF0000"/>
                </a:solidFill>
                <a:cs typeface="Times New Roman" panose="02020603050405020304" pitchFamily="18" charset="0"/>
              </a:rPr>
              <a:t>contention access based period (CAP) </a:t>
            </a:r>
            <a:r>
              <a:rPr lang="en-US" sz="1600" kern="0" dirty="0">
                <a:solidFill>
                  <a:srgbClr val="000000"/>
                </a:solidFill>
                <a:cs typeface="Times New Roman" panose="02020603050405020304" pitchFamily="18" charset="0"/>
              </a:rPr>
              <a:t>to collect ADV-RESP messages from multiple responders</a:t>
            </a:r>
          </a:p>
          <a:p>
            <a:pPr marL="742950" lvl="1" indent="-285750" algn="l" eaLnBrk="0" hangingPunct="0">
              <a:lnSpc>
                <a:spcPts val="1600"/>
              </a:lnSpc>
              <a:spcBef>
                <a:spcPts val="600"/>
              </a:spcBef>
              <a:spcAft>
                <a:spcPts val="600"/>
              </a:spcAft>
              <a:buFont typeface="Wingdings" panose="05000000000000000000" pitchFamily="2" charset="2"/>
              <a:buChar char="§"/>
            </a:pPr>
            <a:r>
              <a:rPr lang="en-US" sz="1600" kern="0" dirty="0">
                <a:solidFill>
                  <a:srgbClr val="000000"/>
                </a:solidFill>
                <a:cs typeface="Times New Roman" panose="02020603050405020304" pitchFamily="18" charset="0"/>
              </a:rPr>
              <a:t>The broadcast ADV-POLL packet shall indicate the time duration to define the CAP.</a:t>
            </a:r>
          </a:p>
        </p:txBody>
      </p:sp>
      <p:sp>
        <p:nvSpPr>
          <p:cNvPr id="13" name="Content Placeholder 2">
            <a:extLst>
              <a:ext uri="{FF2B5EF4-FFF2-40B4-BE49-F238E27FC236}">
                <a16:creationId xmlns:a16="http://schemas.microsoft.com/office/drawing/2014/main" id="{FDD96A9A-853B-44E9-B7E6-D97FB63AB0F1}"/>
              </a:ext>
            </a:extLst>
          </p:cNvPr>
          <p:cNvSpPr txBox="1">
            <a:spLocks/>
          </p:cNvSpPr>
          <p:nvPr/>
        </p:nvSpPr>
        <p:spPr bwMode="auto">
          <a:xfrm>
            <a:off x="251520" y="6167755"/>
            <a:ext cx="9001000" cy="3269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3200">
                <a:solidFill>
                  <a:schemeClr val="tx1"/>
                </a:solidFill>
                <a:latin typeface="+mn-lt"/>
                <a:ea typeface="+mn-ea"/>
                <a:cs typeface="+mn-cs"/>
              </a:defRPr>
            </a:lvl1pPr>
            <a:lvl2pPr marL="457200" indent="0" algn="ctr" rtl="0" eaLnBrk="1" fontAlgn="base" hangingPunct="1">
              <a:spcBef>
                <a:spcPct val="20000"/>
              </a:spcBef>
              <a:spcAft>
                <a:spcPct val="0"/>
              </a:spcAft>
              <a:buNone/>
              <a:defRPr sz="2800">
                <a:solidFill>
                  <a:schemeClr val="tx1"/>
                </a:solidFill>
                <a:latin typeface="+mn-lt"/>
              </a:defRPr>
            </a:lvl2pPr>
            <a:lvl3pPr marL="914400" indent="0" algn="ctr" rtl="0" eaLnBrk="1" fontAlgn="base" hangingPunct="1">
              <a:spcBef>
                <a:spcPct val="20000"/>
              </a:spcBef>
              <a:spcAft>
                <a:spcPct val="0"/>
              </a:spcAft>
              <a:buNone/>
              <a:defRPr sz="2400">
                <a:solidFill>
                  <a:schemeClr val="tx1"/>
                </a:solidFill>
                <a:latin typeface="+mn-lt"/>
              </a:defRPr>
            </a:lvl3pPr>
            <a:lvl4pPr marL="1371600" indent="0" algn="ctr" rtl="0" eaLnBrk="1" fontAlgn="base" hangingPunct="1">
              <a:spcBef>
                <a:spcPct val="20000"/>
              </a:spcBef>
              <a:spcAft>
                <a:spcPct val="0"/>
              </a:spcAft>
              <a:buNone/>
              <a:defRPr sz="2000">
                <a:solidFill>
                  <a:schemeClr val="tx1"/>
                </a:solidFill>
                <a:latin typeface="+mn-lt"/>
              </a:defRPr>
            </a:lvl4pPr>
            <a:lvl5pPr marL="1828800" indent="0" algn="ctr" rtl="0" eaLnBrk="1" fontAlgn="base" hangingPunct="1">
              <a:spcBef>
                <a:spcPct val="20000"/>
              </a:spcBef>
              <a:spcAft>
                <a:spcPct val="0"/>
              </a:spcAft>
              <a:buNone/>
              <a:defRPr sz="2000">
                <a:solidFill>
                  <a:schemeClr val="tx1"/>
                </a:solidFill>
                <a:latin typeface="+mn-lt"/>
              </a:defRPr>
            </a:lvl5pPr>
            <a:lvl6pPr marL="2286000" indent="0" algn="ctr" rtl="0" eaLnBrk="1" fontAlgn="base" hangingPunct="1">
              <a:spcBef>
                <a:spcPct val="20000"/>
              </a:spcBef>
              <a:spcAft>
                <a:spcPct val="0"/>
              </a:spcAft>
              <a:buNone/>
              <a:defRPr sz="2000">
                <a:solidFill>
                  <a:schemeClr val="tx1"/>
                </a:solidFill>
                <a:latin typeface="+mn-lt"/>
              </a:defRPr>
            </a:lvl6pPr>
            <a:lvl7pPr marL="2743200" indent="0" algn="ctr" rtl="0" eaLnBrk="1" fontAlgn="base" hangingPunct="1">
              <a:spcBef>
                <a:spcPct val="20000"/>
              </a:spcBef>
              <a:spcAft>
                <a:spcPct val="0"/>
              </a:spcAft>
              <a:buNone/>
              <a:defRPr sz="2000">
                <a:solidFill>
                  <a:schemeClr val="tx1"/>
                </a:solidFill>
                <a:latin typeface="+mn-lt"/>
              </a:defRPr>
            </a:lvl7pPr>
            <a:lvl8pPr marL="3200400" indent="0" algn="ctr" rtl="0" eaLnBrk="1" fontAlgn="base" hangingPunct="1">
              <a:spcBef>
                <a:spcPct val="20000"/>
              </a:spcBef>
              <a:spcAft>
                <a:spcPct val="0"/>
              </a:spcAft>
              <a:buNone/>
              <a:defRPr sz="2000">
                <a:solidFill>
                  <a:schemeClr val="tx1"/>
                </a:solidFill>
                <a:latin typeface="+mn-lt"/>
              </a:defRPr>
            </a:lvl8pPr>
            <a:lvl9pPr marL="3657600" indent="0" algn="ctr" rtl="0" eaLnBrk="1" fontAlgn="base" hangingPunct="1">
              <a:spcBef>
                <a:spcPct val="20000"/>
              </a:spcBef>
              <a:spcAft>
                <a:spcPct val="0"/>
              </a:spcAft>
              <a:buNone/>
              <a:defRPr sz="2000">
                <a:solidFill>
                  <a:schemeClr val="tx1"/>
                </a:solidFill>
                <a:latin typeface="+mn-lt"/>
              </a:defRPr>
            </a:lvl9pPr>
          </a:lstStyle>
          <a:p>
            <a:pPr algn="l"/>
            <a:r>
              <a:rPr lang="en-US" altLang="en-US" sz="1400" kern="0" dirty="0"/>
              <a:t>[2] </a:t>
            </a:r>
            <a:r>
              <a:rPr lang="en-US" sz="1400" kern="0" dirty="0">
                <a:solidFill>
                  <a:srgbClr val="1D1D1A"/>
                </a:solidFill>
              </a:rPr>
              <a:t>23-0125r1 “Follow up on one-to-many NBA-MMS UWB”, Kuan Wu</a:t>
            </a:r>
            <a:endParaRPr lang="en-US" altLang="en-US" sz="1400" kern="0" dirty="0"/>
          </a:p>
        </p:txBody>
      </p:sp>
      <p:pic>
        <p:nvPicPr>
          <p:cNvPr id="4" name="Picture 3">
            <a:extLst>
              <a:ext uri="{FF2B5EF4-FFF2-40B4-BE49-F238E27FC236}">
                <a16:creationId xmlns:a16="http://schemas.microsoft.com/office/drawing/2014/main" id="{2E65372B-0C9A-4026-9374-524BE68F6A6A}"/>
              </a:ext>
            </a:extLst>
          </p:cNvPr>
          <p:cNvPicPr>
            <a:picLocks noChangeAspect="1"/>
          </p:cNvPicPr>
          <p:nvPr/>
        </p:nvPicPr>
        <p:blipFill>
          <a:blip r:embed="rId3"/>
          <a:stretch>
            <a:fillRect/>
          </a:stretch>
        </p:blipFill>
        <p:spPr>
          <a:xfrm>
            <a:off x="525343" y="2791192"/>
            <a:ext cx="7913294" cy="3255546"/>
          </a:xfrm>
          <a:prstGeom prst="rect">
            <a:avLst/>
          </a:prstGeom>
        </p:spPr>
      </p:pic>
    </p:spTree>
    <p:extLst>
      <p:ext uri="{BB962C8B-B14F-4D97-AF65-F5344CB8AC3E}">
        <p14:creationId xmlns:p14="http://schemas.microsoft.com/office/powerpoint/2010/main" val="3381787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5</a:t>
            </a:fld>
            <a:endParaRPr lang="en-US" altLang="en-US" dirty="0">
              <a:latin typeface="+mj-lt"/>
            </a:endParaRPr>
          </a:p>
        </p:txBody>
      </p:sp>
      <p:sp>
        <p:nvSpPr>
          <p:cNvPr id="8" name="Footer Placeholder 2"/>
          <p:cNvSpPr>
            <a:spLocks noGrp="1"/>
          </p:cNvSpPr>
          <p:nvPr>
            <p:ph type="ftr" sz="quarter" idx="11"/>
          </p:nvPr>
        </p:nvSpPr>
        <p:spPr>
          <a:xfrm>
            <a:off x="5004048" y="6475413"/>
            <a:ext cx="3606552" cy="184666"/>
          </a:xfrm>
        </p:spPr>
        <p:txBody>
          <a:bodyPr/>
          <a:lstStyle/>
          <a:p>
            <a:r>
              <a:rPr lang="en-US" altLang="en-US" dirty="0"/>
              <a:t>Rojan Chitrakar, et al</a:t>
            </a:r>
          </a:p>
        </p:txBody>
      </p:sp>
      <p:sp>
        <p:nvSpPr>
          <p:cNvPr id="2" name="日期占位符 1"/>
          <p:cNvSpPr>
            <a:spLocks noGrp="1"/>
          </p:cNvSpPr>
          <p:nvPr>
            <p:ph type="dt" sz="half" idx="10"/>
          </p:nvPr>
        </p:nvSpPr>
        <p:spPr/>
        <p:txBody>
          <a:bodyPr/>
          <a:lstStyle/>
          <a:p>
            <a:r>
              <a:rPr lang="en-US" altLang="zh-CN" dirty="0"/>
              <a:t>July 2023</a:t>
            </a:r>
            <a:endParaRPr lang="en-US" altLang="en-US" dirty="0"/>
          </a:p>
        </p:txBody>
      </p:sp>
      <p:sp>
        <p:nvSpPr>
          <p:cNvPr id="7" name="Title 1">
            <a:extLst>
              <a:ext uri="{FF2B5EF4-FFF2-40B4-BE49-F238E27FC236}">
                <a16:creationId xmlns:a16="http://schemas.microsoft.com/office/drawing/2014/main" id="{C92E4F61-56E8-46F4-8220-56911F31CDB2}"/>
              </a:ext>
            </a:extLst>
          </p:cNvPr>
          <p:cNvSpPr txBox="1">
            <a:spLocks/>
          </p:cNvSpPr>
          <p:nvPr/>
        </p:nvSpPr>
        <p:spPr bwMode="auto">
          <a:xfrm>
            <a:off x="71500" y="519336"/>
            <a:ext cx="8820980" cy="607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sz="2400" b="1" kern="0" dirty="0"/>
              <a:t>Background: HRP UWB Association Request and Response </a:t>
            </a:r>
          </a:p>
        </p:txBody>
      </p:sp>
      <p:sp>
        <p:nvSpPr>
          <p:cNvPr id="10" name="Content Placeholder 2">
            <a:extLst>
              <a:ext uri="{FF2B5EF4-FFF2-40B4-BE49-F238E27FC236}">
                <a16:creationId xmlns:a16="http://schemas.microsoft.com/office/drawing/2014/main" id="{2AAA7226-96B6-4953-A32A-098EE81334A8}"/>
              </a:ext>
            </a:extLst>
          </p:cNvPr>
          <p:cNvSpPr txBox="1">
            <a:spLocks/>
          </p:cNvSpPr>
          <p:nvPr/>
        </p:nvSpPr>
        <p:spPr bwMode="auto">
          <a:xfrm>
            <a:off x="71500" y="1127126"/>
            <a:ext cx="9001000" cy="1631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3200">
                <a:solidFill>
                  <a:schemeClr val="tx1"/>
                </a:solidFill>
                <a:latin typeface="+mn-lt"/>
                <a:ea typeface="+mn-ea"/>
                <a:cs typeface="+mn-cs"/>
              </a:defRPr>
            </a:lvl1pPr>
            <a:lvl2pPr marL="457200" indent="0" algn="ctr" rtl="0" eaLnBrk="1" fontAlgn="base" hangingPunct="1">
              <a:spcBef>
                <a:spcPct val="20000"/>
              </a:spcBef>
              <a:spcAft>
                <a:spcPct val="0"/>
              </a:spcAft>
              <a:buNone/>
              <a:defRPr sz="2800">
                <a:solidFill>
                  <a:schemeClr val="tx1"/>
                </a:solidFill>
                <a:latin typeface="+mn-lt"/>
              </a:defRPr>
            </a:lvl2pPr>
            <a:lvl3pPr marL="914400" indent="0" algn="ctr" rtl="0" eaLnBrk="1" fontAlgn="base" hangingPunct="1">
              <a:spcBef>
                <a:spcPct val="20000"/>
              </a:spcBef>
              <a:spcAft>
                <a:spcPct val="0"/>
              </a:spcAft>
              <a:buNone/>
              <a:defRPr sz="2400">
                <a:solidFill>
                  <a:schemeClr val="tx1"/>
                </a:solidFill>
                <a:latin typeface="+mn-lt"/>
              </a:defRPr>
            </a:lvl3pPr>
            <a:lvl4pPr marL="1371600" indent="0" algn="ctr" rtl="0" eaLnBrk="1" fontAlgn="base" hangingPunct="1">
              <a:spcBef>
                <a:spcPct val="20000"/>
              </a:spcBef>
              <a:spcAft>
                <a:spcPct val="0"/>
              </a:spcAft>
              <a:buNone/>
              <a:defRPr sz="2000">
                <a:solidFill>
                  <a:schemeClr val="tx1"/>
                </a:solidFill>
                <a:latin typeface="+mn-lt"/>
              </a:defRPr>
            </a:lvl4pPr>
            <a:lvl5pPr marL="1828800" indent="0" algn="ctr" rtl="0" eaLnBrk="1" fontAlgn="base" hangingPunct="1">
              <a:spcBef>
                <a:spcPct val="20000"/>
              </a:spcBef>
              <a:spcAft>
                <a:spcPct val="0"/>
              </a:spcAft>
              <a:buNone/>
              <a:defRPr sz="2000">
                <a:solidFill>
                  <a:schemeClr val="tx1"/>
                </a:solidFill>
                <a:latin typeface="+mn-lt"/>
              </a:defRPr>
            </a:lvl5pPr>
            <a:lvl6pPr marL="2286000" indent="0" algn="ctr" rtl="0" eaLnBrk="1" fontAlgn="base" hangingPunct="1">
              <a:spcBef>
                <a:spcPct val="20000"/>
              </a:spcBef>
              <a:spcAft>
                <a:spcPct val="0"/>
              </a:spcAft>
              <a:buNone/>
              <a:defRPr sz="2000">
                <a:solidFill>
                  <a:schemeClr val="tx1"/>
                </a:solidFill>
                <a:latin typeface="+mn-lt"/>
              </a:defRPr>
            </a:lvl6pPr>
            <a:lvl7pPr marL="2743200" indent="0" algn="ctr" rtl="0" eaLnBrk="1" fontAlgn="base" hangingPunct="1">
              <a:spcBef>
                <a:spcPct val="20000"/>
              </a:spcBef>
              <a:spcAft>
                <a:spcPct val="0"/>
              </a:spcAft>
              <a:buNone/>
              <a:defRPr sz="2000">
                <a:solidFill>
                  <a:schemeClr val="tx1"/>
                </a:solidFill>
                <a:latin typeface="+mn-lt"/>
              </a:defRPr>
            </a:lvl7pPr>
            <a:lvl8pPr marL="3200400" indent="0" algn="ctr" rtl="0" eaLnBrk="1" fontAlgn="base" hangingPunct="1">
              <a:spcBef>
                <a:spcPct val="20000"/>
              </a:spcBef>
              <a:spcAft>
                <a:spcPct val="0"/>
              </a:spcAft>
              <a:buNone/>
              <a:defRPr sz="2000">
                <a:solidFill>
                  <a:schemeClr val="tx1"/>
                </a:solidFill>
                <a:latin typeface="+mn-lt"/>
              </a:defRPr>
            </a:lvl8pPr>
            <a:lvl9pPr marL="3657600" indent="0" algn="ctr" rtl="0" eaLnBrk="1" fontAlgn="base" hangingPunct="1">
              <a:spcBef>
                <a:spcPct val="20000"/>
              </a:spcBef>
              <a:spcAft>
                <a:spcPct val="0"/>
              </a:spcAft>
              <a:buNone/>
              <a:defRPr sz="2000">
                <a:solidFill>
                  <a:schemeClr val="tx1"/>
                </a:solidFill>
                <a:latin typeface="+mn-lt"/>
              </a:defRPr>
            </a:lvl9pPr>
          </a:lstStyle>
          <a:p>
            <a:pPr marL="12368" lvl="0" algn="l" defTabSz="1187323" fontAlgn="auto">
              <a:spcBef>
                <a:spcPts val="0"/>
              </a:spcBef>
              <a:spcAft>
                <a:spcPts val="0"/>
              </a:spcAft>
              <a:tabLst>
                <a:tab pos="1207937" algn="ctr"/>
              </a:tabLst>
            </a:pPr>
            <a:r>
              <a:rPr lang="en-US" sz="1400" dirty="0">
                <a:solidFill>
                  <a:srgbClr val="1D1D1A"/>
                </a:solidFill>
                <a:latin typeface="Arial" panose="020B0604020202020204" pitchFamily="34" charset="0"/>
                <a:ea typeface="Microsoft YaHei" panose="020B0503020204020204" pitchFamily="34" charset="-122"/>
                <a:cs typeface="Arial" panose="020B0604020202020204" pitchFamily="34" charset="0"/>
              </a:rPr>
              <a:t>[3] describes the Device discovery and association procedure for HRP UWB including:</a:t>
            </a:r>
          </a:p>
          <a:p>
            <a:pPr marL="285750" lvl="0" indent="-285750" algn="l" eaLnBrk="0" hangingPunct="0">
              <a:lnSpc>
                <a:spcPts val="2000"/>
              </a:lnSpc>
              <a:spcBef>
                <a:spcPct val="0"/>
              </a:spcBef>
              <a:buFont typeface="Arial" panose="020B0604020202020204" pitchFamily="34" charset="0"/>
              <a:buChar char="•"/>
            </a:pPr>
            <a:r>
              <a:rPr lang="en-US" altLang="zh-CN" sz="1400" dirty="0">
                <a:solidFill>
                  <a:srgbClr val="000000"/>
                </a:solidFill>
                <a:ea typeface="宋体" panose="02010600030101010101" pitchFamily="2" charset="-122"/>
              </a:rPr>
              <a:t>Controlee generating 2-octets short address during Association</a:t>
            </a:r>
          </a:p>
          <a:p>
            <a:pPr marL="285750" lvl="0" indent="-285750" algn="l" eaLnBrk="0" hangingPunct="0">
              <a:lnSpc>
                <a:spcPts val="2000"/>
              </a:lnSpc>
              <a:spcBef>
                <a:spcPct val="0"/>
              </a:spcBef>
              <a:buFont typeface="Arial" panose="020B0604020202020204" pitchFamily="34" charset="0"/>
              <a:buChar char="•"/>
            </a:pPr>
            <a:r>
              <a:rPr lang="en-US" altLang="zh-CN" sz="1400" dirty="0">
                <a:solidFill>
                  <a:srgbClr val="000000"/>
                </a:solidFill>
                <a:ea typeface="宋体" panose="02010600030101010101" pitchFamily="2" charset="-122"/>
                <a:sym typeface="Wingdings" pitchFamily="2" charset="2"/>
              </a:rPr>
              <a:t>Controller using the </a:t>
            </a:r>
            <a:r>
              <a:rPr lang="en-US" altLang="zh-CN" sz="1400" dirty="0">
                <a:solidFill>
                  <a:srgbClr val="000000"/>
                </a:solidFill>
                <a:ea typeface="宋体" panose="02010600030101010101" pitchFamily="2" charset="-122"/>
              </a:rPr>
              <a:t>2-octets</a:t>
            </a:r>
            <a:r>
              <a:rPr lang="en-US" altLang="zh-CN" sz="1400" dirty="0">
                <a:solidFill>
                  <a:srgbClr val="000000"/>
                </a:solidFill>
                <a:ea typeface="宋体" panose="02010600030101010101" pitchFamily="2" charset="-122"/>
                <a:sym typeface="Wingdings" pitchFamily="2" charset="2"/>
              </a:rPr>
              <a:t> address to identify the controlee unless the address is duplicated</a:t>
            </a:r>
          </a:p>
          <a:p>
            <a:pPr marL="285750" lvl="0" indent="-285750" algn="l" eaLnBrk="0" hangingPunct="0">
              <a:lnSpc>
                <a:spcPts val="2000"/>
              </a:lnSpc>
              <a:spcBef>
                <a:spcPct val="0"/>
              </a:spcBef>
              <a:buFont typeface="Arial" panose="020B0604020202020204" pitchFamily="34" charset="0"/>
              <a:buChar char="•"/>
            </a:pPr>
            <a:r>
              <a:rPr lang="en-US" altLang="zh-CN" sz="1400" dirty="0">
                <a:solidFill>
                  <a:srgbClr val="000000"/>
                </a:solidFill>
                <a:ea typeface="宋体" panose="02010600030101010101" pitchFamily="2" charset="-122"/>
                <a:sym typeface="Wingdings" pitchFamily="2" charset="2"/>
              </a:rPr>
              <a:t>When the short address chosen by the controlee already exists, the controller may send Association Response command </a:t>
            </a:r>
            <a:r>
              <a:rPr lang="en-US" altLang="zh-CN" sz="1400" dirty="0">
                <a:solidFill>
                  <a:srgbClr val="0070C0"/>
                </a:solidFill>
                <a:ea typeface="宋体" panose="02010600030101010101" pitchFamily="2" charset="-122"/>
                <a:sym typeface="Wingdings" pitchFamily="2" charset="2"/>
              </a:rPr>
              <a:t>whose content field contains the Updated Short Address</a:t>
            </a:r>
            <a:r>
              <a:rPr lang="en-US" altLang="zh-CN" sz="1400" dirty="0">
                <a:solidFill>
                  <a:srgbClr val="000000"/>
                </a:solidFill>
                <a:ea typeface="宋体" panose="02010600030101010101" pitchFamily="2" charset="-122"/>
                <a:sym typeface="Wingdings" pitchFamily="2" charset="2"/>
              </a:rPr>
              <a:t> field whose value is unique in the session.</a:t>
            </a:r>
          </a:p>
          <a:p>
            <a:pPr marL="12368" lvl="0" algn="l" defTabSz="1187323" fontAlgn="auto">
              <a:spcBef>
                <a:spcPts val="0"/>
              </a:spcBef>
              <a:spcAft>
                <a:spcPts val="0"/>
              </a:spcAft>
              <a:tabLst>
                <a:tab pos="1207937" algn="ctr"/>
              </a:tabLst>
            </a:pPr>
            <a:r>
              <a:rPr lang="en-US" sz="1600" dirty="0">
                <a:solidFill>
                  <a:srgbClr val="1D1D1A"/>
                </a:solidFill>
                <a:latin typeface="Arial" panose="020B0604020202020204" pitchFamily="34" charset="0"/>
                <a:ea typeface="Microsoft YaHei" panose="020B0503020204020204" pitchFamily="34" charset="-122"/>
                <a:cs typeface="Arial" panose="020B0604020202020204" pitchFamily="34" charset="0"/>
              </a:rPr>
              <a:t>.</a:t>
            </a:r>
          </a:p>
          <a:p>
            <a:pPr marL="12368" lvl="0" algn="l" defTabSz="1187323" fontAlgn="auto">
              <a:spcBef>
                <a:spcPts val="0"/>
              </a:spcBef>
              <a:spcAft>
                <a:spcPts val="0"/>
              </a:spcAft>
              <a:tabLst>
                <a:tab pos="1207937" algn="ctr"/>
              </a:tabLst>
            </a:pPr>
            <a:endParaRPr lang="en-SG" sz="1799" dirty="0">
              <a:solidFill>
                <a:srgbClr val="1D1D1A"/>
              </a:solidFill>
              <a:latin typeface="Arial" panose="020B0604020202020204" pitchFamily="34" charset="0"/>
              <a:ea typeface="Microsoft YaHei" panose="020B0503020204020204" pitchFamily="34" charset="-122"/>
              <a:cs typeface="Arial" panose="020B0604020202020204" pitchFamily="34" charset="0"/>
            </a:endParaRPr>
          </a:p>
        </p:txBody>
      </p:sp>
      <p:pic>
        <p:nvPicPr>
          <p:cNvPr id="9" name="图片 5">
            <a:extLst>
              <a:ext uri="{FF2B5EF4-FFF2-40B4-BE49-F238E27FC236}">
                <a16:creationId xmlns:a16="http://schemas.microsoft.com/office/drawing/2014/main" id="{F115E033-38E7-4BC4-9609-F31555F39D0D}"/>
              </a:ext>
            </a:extLst>
          </p:cNvPr>
          <p:cNvPicPr>
            <a:picLocks noChangeAspect="1"/>
          </p:cNvPicPr>
          <p:nvPr/>
        </p:nvPicPr>
        <p:blipFill>
          <a:blip r:embed="rId3"/>
          <a:stretch>
            <a:fillRect/>
          </a:stretch>
        </p:blipFill>
        <p:spPr>
          <a:xfrm>
            <a:off x="71499" y="2758654"/>
            <a:ext cx="4684797" cy="3118618"/>
          </a:xfrm>
          <a:prstGeom prst="rect">
            <a:avLst/>
          </a:prstGeom>
        </p:spPr>
      </p:pic>
      <p:graphicFrame>
        <p:nvGraphicFramePr>
          <p:cNvPr id="11" name="表格 22">
            <a:extLst>
              <a:ext uri="{FF2B5EF4-FFF2-40B4-BE49-F238E27FC236}">
                <a16:creationId xmlns:a16="http://schemas.microsoft.com/office/drawing/2014/main" id="{C95C0B16-392B-4B51-AF36-EB8D44F7B1E9}"/>
              </a:ext>
            </a:extLst>
          </p:cNvPr>
          <p:cNvGraphicFramePr>
            <a:graphicFrameLocks noGrp="1"/>
          </p:cNvGraphicFramePr>
          <p:nvPr>
            <p:extLst>
              <p:ext uri="{D42A27DB-BD31-4B8C-83A1-F6EECF244321}">
                <p14:modId xmlns:p14="http://schemas.microsoft.com/office/powerpoint/2010/main" val="582124772"/>
              </p:ext>
            </p:extLst>
          </p:nvPr>
        </p:nvGraphicFramePr>
        <p:xfrm>
          <a:off x="5280917" y="2758924"/>
          <a:ext cx="3791583" cy="731520"/>
        </p:xfrm>
        <a:graphic>
          <a:graphicData uri="http://schemas.openxmlformats.org/drawingml/2006/table">
            <a:tbl>
              <a:tblPr firstRow="1" bandRow="1"/>
              <a:tblGrid>
                <a:gridCol w="1263861">
                  <a:extLst>
                    <a:ext uri="{9D8B030D-6E8A-4147-A177-3AD203B41FA5}">
                      <a16:colId xmlns:a16="http://schemas.microsoft.com/office/drawing/2014/main" val="3654111115"/>
                    </a:ext>
                  </a:extLst>
                </a:gridCol>
                <a:gridCol w="1263861">
                  <a:extLst>
                    <a:ext uri="{9D8B030D-6E8A-4147-A177-3AD203B41FA5}">
                      <a16:colId xmlns:a16="http://schemas.microsoft.com/office/drawing/2014/main" val="2362987396"/>
                    </a:ext>
                  </a:extLst>
                </a:gridCol>
                <a:gridCol w="1263861">
                  <a:extLst>
                    <a:ext uri="{9D8B030D-6E8A-4147-A177-3AD203B41FA5}">
                      <a16:colId xmlns:a16="http://schemas.microsoft.com/office/drawing/2014/main" val="381408925"/>
                    </a:ext>
                  </a:extLst>
                </a:gridCol>
              </a:tblGrid>
              <a:tr h="211583">
                <a:tc>
                  <a:txBody>
                    <a:bodyPr/>
                    <a:lstStyle>
                      <a:lvl1pPr marL="0" algn="l" defTabSz="914400" rtl="0" eaLnBrk="1" latinLnBrk="0" hangingPunct="1">
                        <a:defRPr sz="1800" kern="1200">
                          <a:solidFill>
                            <a:schemeClr val="tx1"/>
                          </a:solidFill>
                          <a:latin typeface="Arial"/>
                          <a:ea typeface="宋体"/>
                        </a:defRPr>
                      </a:lvl1pPr>
                      <a:lvl2pPr marL="457200" algn="l" defTabSz="914400" rtl="0" eaLnBrk="1" latinLnBrk="0" hangingPunct="1">
                        <a:defRPr sz="1800" kern="1200">
                          <a:solidFill>
                            <a:schemeClr val="tx1"/>
                          </a:solidFill>
                          <a:latin typeface="Arial"/>
                          <a:ea typeface="宋体"/>
                        </a:defRPr>
                      </a:lvl2pPr>
                      <a:lvl3pPr marL="914400" algn="l" defTabSz="914400" rtl="0" eaLnBrk="1" latinLnBrk="0" hangingPunct="1">
                        <a:defRPr sz="1800" kern="1200">
                          <a:solidFill>
                            <a:schemeClr val="tx1"/>
                          </a:solidFill>
                          <a:latin typeface="Arial"/>
                          <a:ea typeface="宋体"/>
                        </a:defRPr>
                      </a:lvl3pPr>
                      <a:lvl4pPr marL="1371600" algn="l" defTabSz="914400" rtl="0" eaLnBrk="1" latinLnBrk="0" hangingPunct="1">
                        <a:defRPr sz="1800" kern="1200">
                          <a:solidFill>
                            <a:schemeClr val="tx1"/>
                          </a:solidFill>
                          <a:latin typeface="Arial"/>
                          <a:ea typeface="宋体"/>
                        </a:defRPr>
                      </a:lvl4pPr>
                      <a:lvl5pPr marL="1828800" algn="l" defTabSz="914400" rtl="0" eaLnBrk="1" latinLnBrk="0" hangingPunct="1">
                        <a:defRPr sz="1800" kern="1200">
                          <a:solidFill>
                            <a:schemeClr val="tx1"/>
                          </a:solidFill>
                          <a:latin typeface="Arial"/>
                          <a:ea typeface="宋体"/>
                        </a:defRPr>
                      </a:lvl5pPr>
                      <a:lvl6pPr marL="2286000" algn="l" defTabSz="914400" rtl="0" eaLnBrk="1" latinLnBrk="0" hangingPunct="1">
                        <a:defRPr sz="1800" kern="1200">
                          <a:solidFill>
                            <a:schemeClr val="tx1"/>
                          </a:solidFill>
                          <a:latin typeface="Arial"/>
                          <a:ea typeface="宋体"/>
                        </a:defRPr>
                      </a:lvl6pPr>
                      <a:lvl7pPr marL="2743200" algn="l" defTabSz="914400" rtl="0" eaLnBrk="1" latinLnBrk="0" hangingPunct="1">
                        <a:defRPr sz="1800" kern="1200">
                          <a:solidFill>
                            <a:schemeClr val="tx1"/>
                          </a:solidFill>
                          <a:latin typeface="Arial"/>
                          <a:ea typeface="宋体"/>
                        </a:defRPr>
                      </a:lvl7pPr>
                      <a:lvl8pPr marL="3200400" algn="l" defTabSz="914400" rtl="0" eaLnBrk="1" latinLnBrk="0" hangingPunct="1">
                        <a:defRPr sz="1800" kern="1200">
                          <a:solidFill>
                            <a:schemeClr val="tx1"/>
                          </a:solidFill>
                          <a:latin typeface="Arial"/>
                          <a:ea typeface="宋体"/>
                        </a:defRPr>
                      </a:lvl8pPr>
                      <a:lvl9pPr marL="3657600" algn="l" defTabSz="914400" rtl="0" eaLnBrk="1" latinLnBrk="0" hangingPunct="1">
                        <a:defRPr sz="1800" kern="1200">
                          <a:solidFill>
                            <a:schemeClr val="tx1"/>
                          </a:solidFill>
                          <a:latin typeface="Arial"/>
                          <a:ea typeface="宋体"/>
                        </a:defRPr>
                      </a:lvl9pPr>
                    </a:lstStyle>
                    <a:p>
                      <a:pPr algn="ctr"/>
                      <a:r>
                        <a:rPr lang="en-US" altLang="zh-CN" sz="1200" b="1" dirty="0">
                          <a:solidFill>
                            <a:schemeClr val="tx1"/>
                          </a:solidFill>
                        </a:rPr>
                        <a:t>Octets: 1</a:t>
                      </a:r>
                      <a:endParaRPr lang="zh-CN" altLang="en-US" sz="1200" b="1" dirty="0">
                        <a:solidFill>
                          <a:schemeClr val="tx1"/>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宋体"/>
                        </a:defRPr>
                      </a:lvl1pPr>
                      <a:lvl2pPr marL="457200" algn="l" defTabSz="914400" rtl="0" eaLnBrk="1" latinLnBrk="0" hangingPunct="1">
                        <a:defRPr sz="1800" kern="1200">
                          <a:solidFill>
                            <a:schemeClr val="tx1"/>
                          </a:solidFill>
                          <a:latin typeface="Arial"/>
                          <a:ea typeface="宋体"/>
                        </a:defRPr>
                      </a:lvl2pPr>
                      <a:lvl3pPr marL="914400" algn="l" defTabSz="914400" rtl="0" eaLnBrk="1" latinLnBrk="0" hangingPunct="1">
                        <a:defRPr sz="1800" kern="1200">
                          <a:solidFill>
                            <a:schemeClr val="tx1"/>
                          </a:solidFill>
                          <a:latin typeface="Arial"/>
                          <a:ea typeface="宋体"/>
                        </a:defRPr>
                      </a:lvl3pPr>
                      <a:lvl4pPr marL="1371600" algn="l" defTabSz="914400" rtl="0" eaLnBrk="1" latinLnBrk="0" hangingPunct="1">
                        <a:defRPr sz="1800" kern="1200">
                          <a:solidFill>
                            <a:schemeClr val="tx1"/>
                          </a:solidFill>
                          <a:latin typeface="Arial"/>
                          <a:ea typeface="宋体"/>
                        </a:defRPr>
                      </a:lvl4pPr>
                      <a:lvl5pPr marL="1828800" algn="l" defTabSz="914400" rtl="0" eaLnBrk="1" latinLnBrk="0" hangingPunct="1">
                        <a:defRPr sz="1800" kern="1200">
                          <a:solidFill>
                            <a:schemeClr val="tx1"/>
                          </a:solidFill>
                          <a:latin typeface="Arial"/>
                          <a:ea typeface="宋体"/>
                        </a:defRPr>
                      </a:lvl5pPr>
                      <a:lvl6pPr marL="2286000" algn="l" defTabSz="914400" rtl="0" eaLnBrk="1" latinLnBrk="0" hangingPunct="1">
                        <a:defRPr sz="1800" kern="1200">
                          <a:solidFill>
                            <a:schemeClr val="tx1"/>
                          </a:solidFill>
                          <a:latin typeface="Arial"/>
                          <a:ea typeface="宋体"/>
                        </a:defRPr>
                      </a:lvl6pPr>
                      <a:lvl7pPr marL="2743200" algn="l" defTabSz="914400" rtl="0" eaLnBrk="1" latinLnBrk="0" hangingPunct="1">
                        <a:defRPr sz="1800" kern="1200">
                          <a:solidFill>
                            <a:schemeClr val="tx1"/>
                          </a:solidFill>
                          <a:latin typeface="Arial"/>
                          <a:ea typeface="宋体"/>
                        </a:defRPr>
                      </a:lvl7pPr>
                      <a:lvl8pPr marL="3200400" algn="l" defTabSz="914400" rtl="0" eaLnBrk="1" latinLnBrk="0" hangingPunct="1">
                        <a:defRPr sz="1800" kern="1200">
                          <a:solidFill>
                            <a:schemeClr val="tx1"/>
                          </a:solidFill>
                          <a:latin typeface="Arial"/>
                          <a:ea typeface="宋体"/>
                        </a:defRPr>
                      </a:lvl8pPr>
                      <a:lvl9pPr marL="3657600" algn="l" defTabSz="914400" rtl="0" eaLnBrk="1" latinLnBrk="0" hangingPunct="1">
                        <a:defRPr sz="1800" kern="1200">
                          <a:solidFill>
                            <a:schemeClr val="tx1"/>
                          </a:solidFill>
                          <a:latin typeface="Arial"/>
                          <a:ea typeface="宋体"/>
                        </a:defRPr>
                      </a:lvl9pPr>
                    </a:lstStyle>
                    <a:p>
                      <a:pPr algn="ctr"/>
                      <a:r>
                        <a:rPr lang="en-US" altLang="zh-CN" sz="1200" b="1" dirty="0">
                          <a:solidFill>
                            <a:schemeClr val="tx1"/>
                          </a:solidFill>
                        </a:rPr>
                        <a:t>0/1</a:t>
                      </a:r>
                      <a:endParaRPr lang="zh-CN" altLang="en-US" sz="1200" b="1" dirty="0">
                        <a:solidFill>
                          <a:schemeClr val="tx1"/>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宋体"/>
                        </a:defRPr>
                      </a:lvl1pPr>
                      <a:lvl2pPr marL="457200" algn="l" defTabSz="914400" rtl="0" eaLnBrk="1" latinLnBrk="0" hangingPunct="1">
                        <a:defRPr sz="1800" kern="1200">
                          <a:solidFill>
                            <a:schemeClr val="tx1"/>
                          </a:solidFill>
                          <a:latin typeface="Arial"/>
                          <a:ea typeface="宋体"/>
                        </a:defRPr>
                      </a:lvl2pPr>
                      <a:lvl3pPr marL="914400" algn="l" defTabSz="914400" rtl="0" eaLnBrk="1" latinLnBrk="0" hangingPunct="1">
                        <a:defRPr sz="1800" kern="1200">
                          <a:solidFill>
                            <a:schemeClr val="tx1"/>
                          </a:solidFill>
                          <a:latin typeface="Arial"/>
                          <a:ea typeface="宋体"/>
                        </a:defRPr>
                      </a:lvl3pPr>
                      <a:lvl4pPr marL="1371600" algn="l" defTabSz="914400" rtl="0" eaLnBrk="1" latinLnBrk="0" hangingPunct="1">
                        <a:defRPr sz="1800" kern="1200">
                          <a:solidFill>
                            <a:schemeClr val="tx1"/>
                          </a:solidFill>
                          <a:latin typeface="Arial"/>
                          <a:ea typeface="宋体"/>
                        </a:defRPr>
                      </a:lvl4pPr>
                      <a:lvl5pPr marL="1828800" algn="l" defTabSz="914400" rtl="0" eaLnBrk="1" latinLnBrk="0" hangingPunct="1">
                        <a:defRPr sz="1800" kern="1200">
                          <a:solidFill>
                            <a:schemeClr val="tx1"/>
                          </a:solidFill>
                          <a:latin typeface="Arial"/>
                          <a:ea typeface="宋体"/>
                        </a:defRPr>
                      </a:lvl5pPr>
                      <a:lvl6pPr marL="2286000" algn="l" defTabSz="914400" rtl="0" eaLnBrk="1" latinLnBrk="0" hangingPunct="1">
                        <a:defRPr sz="1800" kern="1200">
                          <a:solidFill>
                            <a:schemeClr val="tx1"/>
                          </a:solidFill>
                          <a:latin typeface="Arial"/>
                          <a:ea typeface="宋体"/>
                        </a:defRPr>
                      </a:lvl6pPr>
                      <a:lvl7pPr marL="2743200" algn="l" defTabSz="914400" rtl="0" eaLnBrk="1" latinLnBrk="0" hangingPunct="1">
                        <a:defRPr sz="1800" kern="1200">
                          <a:solidFill>
                            <a:schemeClr val="tx1"/>
                          </a:solidFill>
                          <a:latin typeface="Arial"/>
                          <a:ea typeface="宋体"/>
                        </a:defRPr>
                      </a:lvl7pPr>
                      <a:lvl8pPr marL="3200400" algn="l" defTabSz="914400" rtl="0" eaLnBrk="1" latinLnBrk="0" hangingPunct="1">
                        <a:defRPr sz="1800" kern="1200">
                          <a:solidFill>
                            <a:schemeClr val="tx1"/>
                          </a:solidFill>
                          <a:latin typeface="Arial"/>
                          <a:ea typeface="宋体"/>
                        </a:defRPr>
                      </a:lvl8pPr>
                      <a:lvl9pPr marL="3657600" algn="l" defTabSz="914400" rtl="0" eaLnBrk="1" latinLnBrk="0" hangingPunct="1">
                        <a:defRPr sz="1800" kern="1200">
                          <a:solidFill>
                            <a:schemeClr val="tx1"/>
                          </a:solidFill>
                          <a:latin typeface="Arial"/>
                          <a:ea typeface="宋体"/>
                        </a:defRPr>
                      </a:lvl9pPr>
                    </a:lstStyle>
                    <a:p>
                      <a:pPr algn="ctr"/>
                      <a:r>
                        <a:rPr lang="en-US" altLang="zh-CN" sz="1200" b="1" dirty="0">
                          <a:solidFill>
                            <a:srgbClr val="0070C0"/>
                          </a:solidFill>
                        </a:rPr>
                        <a:t>0/2</a:t>
                      </a:r>
                      <a:endParaRPr lang="zh-CN" altLang="en-US" sz="1200" b="1" dirty="0">
                        <a:solidFill>
                          <a:srgbClr val="0070C0"/>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657547178"/>
                  </a:ext>
                </a:extLst>
              </a:tr>
              <a:tr h="197871">
                <a:tc>
                  <a:txBody>
                    <a:bodyPr/>
                    <a:lstStyle>
                      <a:lvl1pPr marL="0" algn="l" defTabSz="914400" rtl="0" eaLnBrk="1" latinLnBrk="0" hangingPunct="1">
                        <a:defRPr sz="1800" kern="1200">
                          <a:solidFill>
                            <a:schemeClr val="tx1"/>
                          </a:solidFill>
                          <a:latin typeface="Arial"/>
                          <a:ea typeface="宋体"/>
                        </a:defRPr>
                      </a:lvl1pPr>
                      <a:lvl2pPr marL="457200" algn="l" defTabSz="914400" rtl="0" eaLnBrk="1" latinLnBrk="0" hangingPunct="1">
                        <a:defRPr sz="1800" kern="1200">
                          <a:solidFill>
                            <a:schemeClr val="tx1"/>
                          </a:solidFill>
                          <a:latin typeface="Arial"/>
                          <a:ea typeface="宋体"/>
                        </a:defRPr>
                      </a:lvl2pPr>
                      <a:lvl3pPr marL="914400" algn="l" defTabSz="914400" rtl="0" eaLnBrk="1" latinLnBrk="0" hangingPunct="1">
                        <a:defRPr sz="1800" kern="1200">
                          <a:solidFill>
                            <a:schemeClr val="tx1"/>
                          </a:solidFill>
                          <a:latin typeface="Arial"/>
                          <a:ea typeface="宋体"/>
                        </a:defRPr>
                      </a:lvl3pPr>
                      <a:lvl4pPr marL="1371600" algn="l" defTabSz="914400" rtl="0" eaLnBrk="1" latinLnBrk="0" hangingPunct="1">
                        <a:defRPr sz="1800" kern="1200">
                          <a:solidFill>
                            <a:schemeClr val="tx1"/>
                          </a:solidFill>
                          <a:latin typeface="Arial"/>
                          <a:ea typeface="宋体"/>
                        </a:defRPr>
                      </a:lvl4pPr>
                      <a:lvl5pPr marL="1828800" algn="l" defTabSz="914400" rtl="0" eaLnBrk="1" latinLnBrk="0" hangingPunct="1">
                        <a:defRPr sz="1800" kern="1200">
                          <a:solidFill>
                            <a:schemeClr val="tx1"/>
                          </a:solidFill>
                          <a:latin typeface="Arial"/>
                          <a:ea typeface="宋体"/>
                        </a:defRPr>
                      </a:lvl5pPr>
                      <a:lvl6pPr marL="2286000" algn="l" defTabSz="914400" rtl="0" eaLnBrk="1" latinLnBrk="0" hangingPunct="1">
                        <a:defRPr sz="1800" kern="1200">
                          <a:solidFill>
                            <a:schemeClr val="tx1"/>
                          </a:solidFill>
                          <a:latin typeface="Arial"/>
                          <a:ea typeface="宋体"/>
                        </a:defRPr>
                      </a:lvl6pPr>
                      <a:lvl7pPr marL="2743200" algn="l" defTabSz="914400" rtl="0" eaLnBrk="1" latinLnBrk="0" hangingPunct="1">
                        <a:defRPr sz="1800" kern="1200">
                          <a:solidFill>
                            <a:schemeClr val="tx1"/>
                          </a:solidFill>
                          <a:latin typeface="Arial"/>
                          <a:ea typeface="宋体"/>
                        </a:defRPr>
                      </a:lvl7pPr>
                      <a:lvl8pPr marL="3200400" algn="l" defTabSz="914400" rtl="0" eaLnBrk="1" latinLnBrk="0" hangingPunct="1">
                        <a:defRPr sz="1800" kern="1200">
                          <a:solidFill>
                            <a:schemeClr val="tx1"/>
                          </a:solidFill>
                          <a:latin typeface="Arial"/>
                          <a:ea typeface="宋体"/>
                        </a:defRPr>
                      </a:lvl8pPr>
                      <a:lvl9pPr marL="3657600" algn="l" defTabSz="914400" rtl="0" eaLnBrk="1" latinLnBrk="0" hangingPunct="1">
                        <a:defRPr sz="1800" kern="1200">
                          <a:solidFill>
                            <a:schemeClr val="tx1"/>
                          </a:solidFill>
                          <a:latin typeface="Arial"/>
                          <a:ea typeface="宋体"/>
                        </a:defRPr>
                      </a:lvl9pPr>
                    </a:lstStyle>
                    <a:p>
                      <a:pPr algn="ctr"/>
                      <a:r>
                        <a:rPr lang="en-US" altLang="zh-CN" sz="1200" dirty="0">
                          <a:solidFill>
                            <a:schemeClr val="tx1"/>
                          </a:solidFill>
                        </a:rPr>
                        <a:t>Association Status (</a:t>
                      </a:r>
                      <a:r>
                        <a:rPr lang="en-US" altLang="zh-CN" sz="1200" dirty="0">
                          <a:solidFill>
                            <a:srgbClr val="0070C0"/>
                          </a:solidFill>
                        </a:rPr>
                        <a:t>0x04</a:t>
                      </a:r>
                      <a:r>
                        <a:rPr lang="en-US" altLang="zh-CN" sz="1200" dirty="0">
                          <a:solidFill>
                            <a:schemeClr val="tx1"/>
                          </a:solidFill>
                        </a:rPr>
                        <a:t>)</a:t>
                      </a:r>
                      <a:endParaRPr lang="zh-CN" altLang="en-US" sz="1200" dirty="0">
                        <a:solidFill>
                          <a:schemeClr val="tx1"/>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宋体"/>
                        </a:defRPr>
                      </a:lvl1pPr>
                      <a:lvl2pPr marL="457200" algn="l" defTabSz="914400" rtl="0" eaLnBrk="1" latinLnBrk="0" hangingPunct="1">
                        <a:defRPr sz="1800" kern="1200">
                          <a:solidFill>
                            <a:schemeClr val="tx1"/>
                          </a:solidFill>
                          <a:latin typeface="Arial"/>
                          <a:ea typeface="宋体"/>
                        </a:defRPr>
                      </a:lvl2pPr>
                      <a:lvl3pPr marL="914400" algn="l" defTabSz="914400" rtl="0" eaLnBrk="1" latinLnBrk="0" hangingPunct="1">
                        <a:defRPr sz="1800" kern="1200">
                          <a:solidFill>
                            <a:schemeClr val="tx1"/>
                          </a:solidFill>
                          <a:latin typeface="Arial"/>
                          <a:ea typeface="宋体"/>
                        </a:defRPr>
                      </a:lvl3pPr>
                      <a:lvl4pPr marL="1371600" algn="l" defTabSz="914400" rtl="0" eaLnBrk="1" latinLnBrk="0" hangingPunct="1">
                        <a:defRPr sz="1800" kern="1200">
                          <a:solidFill>
                            <a:schemeClr val="tx1"/>
                          </a:solidFill>
                          <a:latin typeface="Arial"/>
                          <a:ea typeface="宋体"/>
                        </a:defRPr>
                      </a:lvl4pPr>
                      <a:lvl5pPr marL="1828800" algn="l" defTabSz="914400" rtl="0" eaLnBrk="1" latinLnBrk="0" hangingPunct="1">
                        <a:defRPr sz="1800" kern="1200">
                          <a:solidFill>
                            <a:schemeClr val="tx1"/>
                          </a:solidFill>
                          <a:latin typeface="Arial"/>
                          <a:ea typeface="宋体"/>
                        </a:defRPr>
                      </a:lvl5pPr>
                      <a:lvl6pPr marL="2286000" algn="l" defTabSz="914400" rtl="0" eaLnBrk="1" latinLnBrk="0" hangingPunct="1">
                        <a:defRPr sz="1800" kern="1200">
                          <a:solidFill>
                            <a:schemeClr val="tx1"/>
                          </a:solidFill>
                          <a:latin typeface="Arial"/>
                          <a:ea typeface="宋体"/>
                        </a:defRPr>
                      </a:lvl6pPr>
                      <a:lvl7pPr marL="2743200" algn="l" defTabSz="914400" rtl="0" eaLnBrk="1" latinLnBrk="0" hangingPunct="1">
                        <a:defRPr sz="1800" kern="1200">
                          <a:solidFill>
                            <a:schemeClr val="tx1"/>
                          </a:solidFill>
                          <a:latin typeface="Arial"/>
                          <a:ea typeface="宋体"/>
                        </a:defRPr>
                      </a:lvl7pPr>
                      <a:lvl8pPr marL="3200400" algn="l" defTabSz="914400" rtl="0" eaLnBrk="1" latinLnBrk="0" hangingPunct="1">
                        <a:defRPr sz="1800" kern="1200">
                          <a:solidFill>
                            <a:schemeClr val="tx1"/>
                          </a:solidFill>
                          <a:latin typeface="Arial"/>
                          <a:ea typeface="宋体"/>
                        </a:defRPr>
                      </a:lvl8pPr>
                      <a:lvl9pPr marL="3657600" algn="l" defTabSz="914400" rtl="0" eaLnBrk="1" latinLnBrk="0" hangingPunct="1">
                        <a:defRPr sz="1800" kern="1200">
                          <a:solidFill>
                            <a:schemeClr val="tx1"/>
                          </a:solidFill>
                          <a:latin typeface="Arial"/>
                          <a:ea typeface="宋体"/>
                        </a:defRPr>
                      </a:lvl9pPr>
                    </a:lstStyle>
                    <a:p>
                      <a:pPr algn="ctr"/>
                      <a:r>
                        <a:rPr lang="en-US" altLang="zh-CN" sz="1200" dirty="0">
                          <a:solidFill>
                            <a:schemeClr val="tx1"/>
                          </a:solidFill>
                        </a:rPr>
                        <a:t>Session Configuration</a:t>
                      </a:r>
                      <a:endParaRPr lang="zh-CN" altLang="en-US" sz="1200" dirty="0">
                        <a:solidFill>
                          <a:schemeClr val="tx1"/>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宋体"/>
                        </a:defRPr>
                      </a:lvl1pPr>
                      <a:lvl2pPr marL="457200" algn="l" defTabSz="914400" rtl="0" eaLnBrk="1" latinLnBrk="0" hangingPunct="1">
                        <a:defRPr sz="1800" kern="1200">
                          <a:solidFill>
                            <a:schemeClr val="tx1"/>
                          </a:solidFill>
                          <a:latin typeface="Arial"/>
                          <a:ea typeface="宋体"/>
                        </a:defRPr>
                      </a:lvl2pPr>
                      <a:lvl3pPr marL="914400" algn="l" defTabSz="914400" rtl="0" eaLnBrk="1" latinLnBrk="0" hangingPunct="1">
                        <a:defRPr sz="1800" kern="1200">
                          <a:solidFill>
                            <a:schemeClr val="tx1"/>
                          </a:solidFill>
                          <a:latin typeface="Arial"/>
                          <a:ea typeface="宋体"/>
                        </a:defRPr>
                      </a:lvl3pPr>
                      <a:lvl4pPr marL="1371600" algn="l" defTabSz="914400" rtl="0" eaLnBrk="1" latinLnBrk="0" hangingPunct="1">
                        <a:defRPr sz="1800" kern="1200">
                          <a:solidFill>
                            <a:schemeClr val="tx1"/>
                          </a:solidFill>
                          <a:latin typeface="Arial"/>
                          <a:ea typeface="宋体"/>
                        </a:defRPr>
                      </a:lvl4pPr>
                      <a:lvl5pPr marL="1828800" algn="l" defTabSz="914400" rtl="0" eaLnBrk="1" latinLnBrk="0" hangingPunct="1">
                        <a:defRPr sz="1800" kern="1200">
                          <a:solidFill>
                            <a:schemeClr val="tx1"/>
                          </a:solidFill>
                          <a:latin typeface="Arial"/>
                          <a:ea typeface="宋体"/>
                        </a:defRPr>
                      </a:lvl5pPr>
                      <a:lvl6pPr marL="2286000" algn="l" defTabSz="914400" rtl="0" eaLnBrk="1" latinLnBrk="0" hangingPunct="1">
                        <a:defRPr sz="1800" kern="1200">
                          <a:solidFill>
                            <a:schemeClr val="tx1"/>
                          </a:solidFill>
                          <a:latin typeface="Arial"/>
                          <a:ea typeface="宋体"/>
                        </a:defRPr>
                      </a:lvl6pPr>
                      <a:lvl7pPr marL="2743200" algn="l" defTabSz="914400" rtl="0" eaLnBrk="1" latinLnBrk="0" hangingPunct="1">
                        <a:defRPr sz="1800" kern="1200">
                          <a:solidFill>
                            <a:schemeClr val="tx1"/>
                          </a:solidFill>
                          <a:latin typeface="Arial"/>
                          <a:ea typeface="宋体"/>
                        </a:defRPr>
                      </a:lvl7pPr>
                      <a:lvl8pPr marL="3200400" algn="l" defTabSz="914400" rtl="0" eaLnBrk="1" latinLnBrk="0" hangingPunct="1">
                        <a:defRPr sz="1800" kern="1200">
                          <a:solidFill>
                            <a:schemeClr val="tx1"/>
                          </a:solidFill>
                          <a:latin typeface="Arial"/>
                          <a:ea typeface="宋体"/>
                        </a:defRPr>
                      </a:lvl8pPr>
                      <a:lvl9pPr marL="3657600" algn="l" defTabSz="914400" rtl="0" eaLnBrk="1" latinLnBrk="0" hangingPunct="1">
                        <a:defRPr sz="1800" kern="1200">
                          <a:solidFill>
                            <a:schemeClr val="tx1"/>
                          </a:solidFill>
                          <a:latin typeface="Arial"/>
                          <a:ea typeface="宋体"/>
                        </a:defRPr>
                      </a:lvl9pPr>
                    </a:lstStyle>
                    <a:p>
                      <a:pPr algn="ctr"/>
                      <a:r>
                        <a:rPr lang="en-US" altLang="zh-CN" sz="1200" dirty="0">
                          <a:solidFill>
                            <a:srgbClr val="0070C0"/>
                          </a:solidFill>
                        </a:rPr>
                        <a:t>Updated Short Address</a:t>
                      </a:r>
                      <a:endParaRPr lang="zh-CN" altLang="en-US" sz="1200" dirty="0">
                        <a:solidFill>
                          <a:srgbClr val="0070C0"/>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806540376"/>
                  </a:ext>
                </a:extLst>
              </a:tr>
            </a:tbl>
          </a:graphicData>
        </a:graphic>
      </p:graphicFrame>
      <p:sp>
        <p:nvSpPr>
          <p:cNvPr id="12" name="矩形 23">
            <a:extLst>
              <a:ext uri="{FF2B5EF4-FFF2-40B4-BE49-F238E27FC236}">
                <a16:creationId xmlns:a16="http://schemas.microsoft.com/office/drawing/2014/main" id="{EBF40B8A-F64A-44A3-A600-8E520EF974CD}"/>
              </a:ext>
            </a:extLst>
          </p:cNvPr>
          <p:cNvSpPr/>
          <p:nvPr/>
        </p:nvSpPr>
        <p:spPr>
          <a:xfrm>
            <a:off x="5198673" y="2448661"/>
            <a:ext cx="3395539" cy="307777"/>
          </a:xfrm>
          <a:prstGeom prst="rect">
            <a:avLst/>
          </a:prstGeom>
        </p:spPr>
        <p:txBody>
          <a:bodyPr wrap="square">
            <a:spAutoFit/>
          </a:bodyPr>
          <a:lstStyle/>
          <a:p>
            <a:pPr>
              <a:spcAft>
                <a:spcPts val="1200"/>
              </a:spcAft>
            </a:pPr>
            <a:r>
              <a:rPr lang="en-US" altLang="zh-CN" sz="1400" b="1" u="sng" dirty="0">
                <a:solidFill>
                  <a:srgbClr val="000000"/>
                </a:solidFill>
                <a:ea typeface="Times New Roman" panose="02020603050405020304" pitchFamily="18" charset="0"/>
              </a:rPr>
              <a:t>Association Response Command Content</a:t>
            </a:r>
            <a:endParaRPr lang="zh-CN" altLang="zh-CN" sz="1400" b="1" u="sng" dirty="0">
              <a:solidFill>
                <a:srgbClr val="000000"/>
              </a:solidFill>
              <a:ea typeface="Times New Roman" panose="02020603050405020304" pitchFamily="18" charset="0"/>
            </a:endParaRPr>
          </a:p>
        </p:txBody>
      </p:sp>
      <p:graphicFrame>
        <p:nvGraphicFramePr>
          <p:cNvPr id="13" name="表格 6">
            <a:extLst>
              <a:ext uri="{FF2B5EF4-FFF2-40B4-BE49-F238E27FC236}">
                <a16:creationId xmlns:a16="http://schemas.microsoft.com/office/drawing/2014/main" id="{0523C9A8-4E65-4D26-92F8-0EC94A205BD9}"/>
              </a:ext>
            </a:extLst>
          </p:cNvPr>
          <p:cNvGraphicFramePr>
            <a:graphicFrameLocks noGrp="1"/>
          </p:cNvGraphicFramePr>
          <p:nvPr>
            <p:extLst>
              <p:ext uri="{D42A27DB-BD31-4B8C-83A1-F6EECF244321}">
                <p14:modId xmlns:p14="http://schemas.microsoft.com/office/powerpoint/2010/main" val="2979332231"/>
              </p:ext>
            </p:extLst>
          </p:nvPr>
        </p:nvGraphicFramePr>
        <p:xfrm>
          <a:off x="5280917" y="3879304"/>
          <a:ext cx="3791583" cy="2286000"/>
        </p:xfrm>
        <a:graphic>
          <a:graphicData uri="http://schemas.openxmlformats.org/drawingml/2006/table">
            <a:tbl>
              <a:tblPr firstRow="1" bandRow="1"/>
              <a:tblGrid>
                <a:gridCol w="1584176">
                  <a:extLst>
                    <a:ext uri="{9D8B030D-6E8A-4147-A177-3AD203B41FA5}">
                      <a16:colId xmlns:a16="http://schemas.microsoft.com/office/drawing/2014/main" val="2612016187"/>
                    </a:ext>
                  </a:extLst>
                </a:gridCol>
                <a:gridCol w="2207407">
                  <a:extLst>
                    <a:ext uri="{9D8B030D-6E8A-4147-A177-3AD203B41FA5}">
                      <a16:colId xmlns:a16="http://schemas.microsoft.com/office/drawing/2014/main" val="1699257213"/>
                    </a:ext>
                  </a:extLst>
                </a:gridCol>
              </a:tblGrid>
              <a:tr h="236669">
                <a:tc>
                  <a:txBody>
                    <a:bodyPr/>
                    <a:lstStyle>
                      <a:lvl1pPr marL="0" algn="l" defTabSz="914400" rtl="0" eaLnBrk="1" latinLnBrk="0" hangingPunct="1">
                        <a:defRPr sz="1800" kern="1200">
                          <a:solidFill>
                            <a:schemeClr val="tx1"/>
                          </a:solidFill>
                          <a:latin typeface="Arial"/>
                          <a:ea typeface="宋体"/>
                        </a:defRPr>
                      </a:lvl1pPr>
                      <a:lvl2pPr marL="457200" algn="l" defTabSz="914400" rtl="0" eaLnBrk="1" latinLnBrk="0" hangingPunct="1">
                        <a:defRPr sz="1800" kern="1200">
                          <a:solidFill>
                            <a:schemeClr val="tx1"/>
                          </a:solidFill>
                          <a:latin typeface="Arial"/>
                          <a:ea typeface="宋体"/>
                        </a:defRPr>
                      </a:lvl2pPr>
                      <a:lvl3pPr marL="914400" algn="l" defTabSz="914400" rtl="0" eaLnBrk="1" latinLnBrk="0" hangingPunct="1">
                        <a:defRPr sz="1800" kern="1200">
                          <a:solidFill>
                            <a:schemeClr val="tx1"/>
                          </a:solidFill>
                          <a:latin typeface="Arial"/>
                          <a:ea typeface="宋体"/>
                        </a:defRPr>
                      </a:lvl3pPr>
                      <a:lvl4pPr marL="1371600" algn="l" defTabSz="914400" rtl="0" eaLnBrk="1" latinLnBrk="0" hangingPunct="1">
                        <a:defRPr sz="1800" kern="1200">
                          <a:solidFill>
                            <a:schemeClr val="tx1"/>
                          </a:solidFill>
                          <a:latin typeface="Arial"/>
                          <a:ea typeface="宋体"/>
                        </a:defRPr>
                      </a:lvl4pPr>
                      <a:lvl5pPr marL="1828800" algn="l" defTabSz="914400" rtl="0" eaLnBrk="1" latinLnBrk="0" hangingPunct="1">
                        <a:defRPr sz="1800" kern="1200">
                          <a:solidFill>
                            <a:schemeClr val="tx1"/>
                          </a:solidFill>
                          <a:latin typeface="Arial"/>
                          <a:ea typeface="宋体"/>
                        </a:defRPr>
                      </a:lvl5pPr>
                      <a:lvl6pPr marL="2286000" algn="l" defTabSz="914400" rtl="0" eaLnBrk="1" latinLnBrk="0" hangingPunct="1">
                        <a:defRPr sz="1800" kern="1200">
                          <a:solidFill>
                            <a:schemeClr val="tx1"/>
                          </a:solidFill>
                          <a:latin typeface="Arial"/>
                          <a:ea typeface="宋体"/>
                        </a:defRPr>
                      </a:lvl6pPr>
                      <a:lvl7pPr marL="2743200" algn="l" defTabSz="914400" rtl="0" eaLnBrk="1" latinLnBrk="0" hangingPunct="1">
                        <a:defRPr sz="1800" kern="1200">
                          <a:solidFill>
                            <a:schemeClr val="tx1"/>
                          </a:solidFill>
                          <a:latin typeface="Arial"/>
                          <a:ea typeface="宋体"/>
                        </a:defRPr>
                      </a:lvl7pPr>
                      <a:lvl8pPr marL="3200400" algn="l" defTabSz="914400" rtl="0" eaLnBrk="1" latinLnBrk="0" hangingPunct="1">
                        <a:defRPr sz="1800" kern="1200">
                          <a:solidFill>
                            <a:schemeClr val="tx1"/>
                          </a:solidFill>
                          <a:latin typeface="Arial"/>
                          <a:ea typeface="宋体"/>
                        </a:defRPr>
                      </a:lvl8pPr>
                      <a:lvl9pPr marL="3657600" algn="l" defTabSz="914400" rtl="0" eaLnBrk="1" latinLnBrk="0" hangingPunct="1">
                        <a:defRPr sz="1800" kern="1200">
                          <a:solidFill>
                            <a:schemeClr val="tx1"/>
                          </a:solidFill>
                          <a:latin typeface="Arial"/>
                          <a:ea typeface="宋体"/>
                        </a:defRPr>
                      </a:lvl9pPr>
                    </a:lstStyle>
                    <a:p>
                      <a:r>
                        <a:rPr lang="en-US" altLang="zh-CN" sz="1200" dirty="0"/>
                        <a:t>Association Status </a:t>
                      </a:r>
                      <a:endParaRPr lang="zh-CN" altLang="en-US" sz="12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宋体"/>
                        </a:defRPr>
                      </a:lvl1pPr>
                      <a:lvl2pPr marL="457200" algn="l" defTabSz="914400" rtl="0" eaLnBrk="1" latinLnBrk="0" hangingPunct="1">
                        <a:defRPr sz="1800" kern="1200">
                          <a:solidFill>
                            <a:schemeClr val="tx1"/>
                          </a:solidFill>
                          <a:latin typeface="Arial"/>
                          <a:ea typeface="宋体"/>
                        </a:defRPr>
                      </a:lvl2pPr>
                      <a:lvl3pPr marL="914400" algn="l" defTabSz="914400" rtl="0" eaLnBrk="1" latinLnBrk="0" hangingPunct="1">
                        <a:defRPr sz="1800" kern="1200">
                          <a:solidFill>
                            <a:schemeClr val="tx1"/>
                          </a:solidFill>
                          <a:latin typeface="Arial"/>
                          <a:ea typeface="宋体"/>
                        </a:defRPr>
                      </a:lvl3pPr>
                      <a:lvl4pPr marL="1371600" algn="l" defTabSz="914400" rtl="0" eaLnBrk="1" latinLnBrk="0" hangingPunct="1">
                        <a:defRPr sz="1800" kern="1200">
                          <a:solidFill>
                            <a:schemeClr val="tx1"/>
                          </a:solidFill>
                          <a:latin typeface="Arial"/>
                          <a:ea typeface="宋体"/>
                        </a:defRPr>
                      </a:lvl4pPr>
                      <a:lvl5pPr marL="1828800" algn="l" defTabSz="914400" rtl="0" eaLnBrk="1" latinLnBrk="0" hangingPunct="1">
                        <a:defRPr sz="1800" kern="1200">
                          <a:solidFill>
                            <a:schemeClr val="tx1"/>
                          </a:solidFill>
                          <a:latin typeface="Arial"/>
                          <a:ea typeface="宋体"/>
                        </a:defRPr>
                      </a:lvl5pPr>
                      <a:lvl6pPr marL="2286000" algn="l" defTabSz="914400" rtl="0" eaLnBrk="1" latinLnBrk="0" hangingPunct="1">
                        <a:defRPr sz="1800" kern="1200">
                          <a:solidFill>
                            <a:schemeClr val="tx1"/>
                          </a:solidFill>
                          <a:latin typeface="Arial"/>
                          <a:ea typeface="宋体"/>
                        </a:defRPr>
                      </a:lvl6pPr>
                      <a:lvl7pPr marL="2743200" algn="l" defTabSz="914400" rtl="0" eaLnBrk="1" latinLnBrk="0" hangingPunct="1">
                        <a:defRPr sz="1800" kern="1200">
                          <a:solidFill>
                            <a:schemeClr val="tx1"/>
                          </a:solidFill>
                          <a:latin typeface="Arial"/>
                          <a:ea typeface="宋体"/>
                        </a:defRPr>
                      </a:lvl7pPr>
                      <a:lvl8pPr marL="3200400" algn="l" defTabSz="914400" rtl="0" eaLnBrk="1" latinLnBrk="0" hangingPunct="1">
                        <a:defRPr sz="1800" kern="1200">
                          <a:solidFill>
                            <a:schemeClr val="tx1"/>
                          </a:solidFill>
                          <a:latin typeface="Arial"/>
                          <a:ea typeface="宋体"/>
                        </a:defRPr>
                      </a:lvl8pPr>
                      <a:lvl9pPr marL="3657600" algn="l" defTabSz="914400" rtl="0" eaLnBrk="1" latinLnBrk="0" hangingPunct="1">
                        <a:defRPr sz="1800" kern="1200">
                          <a:solidFill>
                            <a:schemeClr val="tx1"/>
                          </a:solidFill>
                          <a:latin typeface="Arial"/>
                          <a:ea typeface="宋体"/>
                        </a:defRPr>
                      </a:lvl9pPr>
                    </a:lstStyle>
                    <a:p>
                      <a:r>
                        <a:rPr lang="en-US" altLang="zh-CN" sz="1200" dirty="0"/>
                        <a:t>Description</a:t>
                      </a:r>
                      <a:endParaRPr lang="zh-CN" altLang="en-US" sz="12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4282580104"/>
                  </a:ext>
                </a:extLst>
              </a:tr>
              <a:tr h="236669">
                <a:tc>
                  <a:txBody>
                    <a:bodyPr/>
                    <a:lstStyle>
                      <a:lvl1pPr marL="0" algn="l" defTabSz="914400" rtl="0" eaLnBrk="1" latinLnBrk="0" hangingPunct="1">
                        <a:defRPr sz="1800" kern="1200">
                          <a:solidFill>
                            <a:schemeClr val="tx1"/>
                          </a:solidFill>
                          <a:latin typeface="Arial"/>
                          <a:ea typeface="宋体"/>
                        </a:defRPr>
                      </a:lvl1pPr>
                      <a:lvl2pPr marL="457200" algn="l" defTabSz="914400" rtl="0" eaLnBrk="1" latinLnBrk="0" hangingPunct="1">
                        <a:defRPr sz="1800" kern="1200">
                          <a:solidFill>
                            <a:schemeClr val="tx1"/>
                          </a:solidFill>
                          <a:latin typeface="Arial"/>
                          <a:ea typeface="宋体"/>
                        </a:defRPr>
                      </a:lvl2pPr>
                      <a:lvl3pPr marL="914400" algn="l" defTabSz="914400" rtl="0" eaLnBrk="1" latinLnBrk="0" hangingPunct="1">
                        <a:defRPr sz="1800" kern="1200">
                          <a:solidFill>
                            <a:schemeClr val="tx1"/>
                          </a:solidFill>
                          <a:latin typeface="Arial"/>
                          <a:ea typeface="宋体"/>
                        </a:defRPr>
                      </a:lvl3pPr>
                      <a:lvl4pPr marL="1371600" algn="l" defTabSz="914400" rtl="0" eaLnBrk="1" latinLnBrk="0" hangingPunct="1">
                        <a:defRPr sz="1800" kern="1200">
                          <a:solidFill>
                            <a:schemeClr val="tx1"/>
                          </a:solidFill>
                          <a:latin typeface="Arial"/>
                          <a:ea typeface="宋体"/>
                        </a:defRPr>
                      </a:lvl4pPr>
                      <a:lvl5pPr marL="1828800" algn="l" defTabSz="914400" rtl="0" eaLnBrk="1" latinLnBrk="0" hangingPunct="1">
                        <a:defRPr sz="1800" kern="1200">
                          <a:solidFill>
                            <a:schemeClr val="tx1"/>
                          </a:solidFill>
                          <a:latin typeface="Arial"/>
                          <a:ea typeface="宋体"/>
                        </a:defRPr>
                      </a:lvl5pPr>
                      <a:lvl6pPr marL="2286000" algn="l" defTabSz="914400" rtl="0" eaLnBrk="1" latinLnBrk="0" hangingPunct="1">
                        <a:defRPr sz="1800" kern="1200">
                          <a:solidFill>
                            <a:schemeClr val="tx1"/>
                          </a:solidFill>
                          <a:latin typeface="Arial"/>
                          <a:ea typeface="宋体"/>
                        </a:defRPr>
                      </a:lvl6pPr>
                      <a:lvl7pPr marL="2743200" algn="l" defTabSz="914400" rtl="0" eaLnBrk="1" latinLnBrk="0" hangingPunct="1">
                        <a:defRPr sz="1800" kern="1200">
                          <a:solidFill>
                            <a:schemeClr val="tx1"/>
                          </a:solidFill>
                          <a:latin typeface="Arial"/>
                          <a:ea typeface="宋体"/>
                        </a:defRPr>
                      </a:lvl7pPr>
                      <a:lvl8pPr marL="3200400" algn="l" defTabSz="914400" rtl="0" eaLnBrk="1" latinLnBrk="0" hangingPunct="1">
                        <a:defRPr sz="1800" kern="1200">
                          <a:solidFill>
                            <a:schemeClr val="tx1"/>
                          </a:solidFill>
                          <a:latin typeface="Arial"/>
                          <a:ea typeface="宋体"/>
                        </a:defRPr>
                      </a:lvl8pPr>
                      <a:lvl9pPr marL="3657600" algn="l" defTabSz="914400" rtl="0" eaLnBrk="1" latinLnBrk="0" hangingPunct="1">
                        <a:defRPr sz="1800" kern="1200">
                          <a:solidFill>
                            <a:schemeClr val="tx1"/>
                          </a:solidFill>
                          <a:latin typeface="Arial"/>
                          <a:ea typeface="宋体"/>
                        </a:defRPr>
                      </a:lvl9pPr>
                    </a:lstStyle>
                    <a:p>
                      <a:r>
                        <a:rPr lang="en-US" altLang="zh-CN" sz="1200" dirty="0"/>
                        <a:t>0x00</a:t>
                      </a:r>
                      <a:endParaRPr lang="zh-CN" altLang="en-US" sz="12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宋体"/>
                        </a:defRPr>
                      </a:lvl1pPr>
                      <a:lvl2pPr marL="457200" algn="l" defTabSz="914400" rtl="0" eaLnBrk="1" latinLnBrk="0" hangingPunct="1">
                        <a:defRPr sz="1800" kern="1200">
                          <a:solidFill>
                            <a:schemeClr val="tx1"/>
                          </a:solidFill>
                          <a:latin typeface="Arial"/>
                          <a:ea typeface="宋体"/>
                        </a:defRPr>
                      </a:lvl2pPr>
                      <a:lvl3pPr marL="914400" algn="l" defTabSz="914400" rtl="0" eaLnBrk="1" latinLnBrk="0" hangingPunct="1">
                        <a:defRPr sz="1800" kern="1200">
                          <a:solidFill>
                            <a:schemeClr val="tx1"/>
                          </a:solidFill>
                          <a:latin typeface="Arial"/>
                          <a:ea typeface="宋体"/>
                        </a:defRPr>
                      </a:lvl3pPr>
                      <a:lvl4pPr marL="1371600" algn="l" defTabSz="914400" rtl="0" eaLnBrk="1" latinLnBrk="0" hangingPunct="1">
                        <a:defRPr sz="1800" kern="1200">
                          <a:solidFill>
                            <a:schemeClr val="tx1"/>
                          </a:solidFill>
                          <a:latin typeface="Arial"/>
                          <a:ea typeface="宋体"/>
                        </a:defRPr>
                      </a:lvl4pPr>
                      <a:lvl5pPr marL="1828800" algn="l" defTabSz="914400" rtl="0" eaLnBrk="1" latinLnBrk="0" hangingPunct="1">
                        <a:defRPr sz="1800" kern="1200">
                          <a:solidFill>
                            <a:schemeClr val="tx1"/>
                          </a:solidFill>
                          <a:latin typeface="Arial"/>
                          <a:ea typeface="宋体"/>
                        </a:defRPr>
                      </a:lvl5pPr>
                      <a:lvl6pPr marL="2286000" algn="l" defTabSz="914400" rtl="0" eaLnBrk="1" latinLnBrk="0" hangingPunct="1">
                        <a:defRPr sz="1800" kern="1200">
                          <a:solidFill>
                            <a:schemeClr val="tx1"/>
                          </a:solidFill>
                          <a:latin typeface="Arial"/>
                          <a:ea typeface="宋体"/>
                        </a:defRPr>
                      </a:lvl6pPr>
                      <a:lvl7pPr marL="2743200" algn="l" defTabSz="914400" rtl="0" eaLnBrk="1" latinLnBrk="0" hangingPunct="1">
                        <a:defRPr sz="1800" kern="1200">
                          <a:solidFill>
                            <a:schemeClr val="tx1"/>
                          </a:solidFill>
                          <a:latin typeface="Arial"/>
                          <a:ea typeface="宋体"/>
                        </a:defRPr>
                      </a:lvl7pPr>
                      <a:lvl8pPr marL="3200400" algn="l" defTabSz="914400" rtl="0" eaLnBrk="1" latinLnBrk="0" hangingPunct="1">
                        <a:defRPr sz="1800" kern="1200">
                          <a:solidFill>
                            <a:schemeClr val="tx1"/>
                          </a:solidFill>
                          <a:latin typeface="Arial"/>
                          <a:ea typeface="宋体"/>
                        </a:defRPr>
                      </a:lvl8pPr>
                      <a:lvl9pPr marL="3657600" algn="l" defTabSz="914400" rtl="0" eaLnBrk="1" latinLnBrk="0" hangingPunct="1">
                        <a:defRPr sz="1800" kern="1200">
                          <a:solidFill>
                            <a:schemeClr val="tx1"/>
                          </a:solidFill>
                          <a:latin typeface="Arial"/>
                          <a:ea typeface="宋体"/>
                        </a:defRPr>
                      </a:lvl9pPr>
                    </a:lstStyle>
                    <a:p>
                      <a:r>
                        <a:rPr lang="en-US" altLang="zh-CN" sz="1200" dirty="0"/>
                        <a:t>Association successful.</a:t>
                      </a:r>
                      <a:endParaRPr lang="zh-CN" altLang="en-US" sz="12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206687005"/>
                  </a:ext>
                </a:extLst>
              </a:tr>
              <a:tr h="236669">
                <a:tc>
                  <a:txBody>
                    <a:bodyPr/>
                    <a:lstStyle>
                      <a:lvl1pPr marL="0" algn="l" defTabSz="914400" rtl="0" eaLnBrk="1" latinLnBrk="0" hangingPunct="1">
                        <a:defRPr sz="1800" kern="1200">
                          <a:solidFill>
                            <a:schemeClr val="tx1"/>
                          </a:solidFill>
                          <a:latin typeface="Arial"/>
                          <a:ea typeface="宋体"/>
                        </a:defRPr>
                      </a:lvl1pPr>
                      <a:lvl2pPr marL="457200" algn="l" defTabSz="914400" rtl="0" eaLnBrk="1" latinLnBrk="0" hangingPunct="1">
                        <a:defRPr sz="1800" kern="1200">
                          <a:solidFill>
                            <a:schemeClr val="tx1"/>
                          </a:solidFill>
                          <a:latin typeface="Arial"/>
                          <a:ea typeface="宋体"/>
                        </a:defRPr>
                      </a:lvl2pPr>
                      <a:lvl3pPr marL="914400" algn="l" defTabSz="914400" rtl="0" eaLnBrk="1" latinLnBrk="0" hangingPunct="1">
                        <a:defRPr sz="1800" kern="1200">
                          <a:solidFill>
                            <a:schemeClr val="tx1"/>
                          </a:solidFill>
                          <a:latin typeface="Arial"/>
                          <a:ea typeface="宋体"/>
                        </a:defRPr>
                      </a:lvl3pPr>
                      <a:lvl4pPr marL="1371600" algn="l" defTabSz="914400" rtl="0" eaLnBrk="1" latinLnBrk="0" hangingPunct="1">
                        <a:defRPr sz="1800" kern="1200">
                          <a:solidFill>
                            <a:schemeClr val="tx1"/>
                          </a:solidFill>
                          <a:latin typeface="Arial"/>
                          <a:ea typeface="宋体"/>
                        </a:defRPr>
                      </a:lvl4pPr>
                      <a:lvl5pPr marL="1828800" algn="l" defTabSz="914400" rtl="0" eaLnBrk="1" latinLnBrk="0" hangingPunct="1">
                        <a:defRPr sz="1800" kern="1200">
                          <a:solidFill>
                            <a:schemeClr val="tx1"/>
                          </a:solidFill>
                          <a:latin typeface="Arial"/>
                          <a:ea typeface="宋体"/>
                        </a:defRPr>
                      </a:lvl5pPr>
                      <a:lvl6pPr marL="2286000" algn="l" defTabSz="914400" rtl="0" eaLnBrk="1" latinLnBrk="0" hangingPunct="1">
                        <a:defRPr sz="1800" kern="1200">
                          <a:solidFill>
                            <a:schemeClr val="tx1"/>
                          </a:solidFill>
                          <a:latin typeface="Arial"/>
                          <a:ea typeface="宋体"/>
                        </a:defRPr>
                      </a:lvl6pPr>
                      <a:lvl7pPr marL="2743200" algn="l" defTabSz="914400" rtl="0" eaLnBrk="1" latinLnBrk="0" hangingPunct="1">
                        <a:defRPr sz="1800" kern="1200">
                          <a:solidFill>
                            <a:schemeClr val="tx1"/>
                          </a:solidFill>
                          <a:latin typeface="Arial"/>
                          <a:ea typeface="宋体"/>
                        </a:defRPr>
                      </a:lvl7pPr>
                      <a:lvl8pPr marL="3200400" algn="l" defTabSz="914400" rtl="0" eaLnBrk="1" latinLnBrk="0" hangingPunct="1">
                        <a:defRPr sz="1800" kern="1200">
                          <a:solidFill>
                            <a:schemeClr val="tx1"/>
                          </a:solidFill>
                          <a:latin typeface="Arial"/>
                          <a:ea typeface="宋体"/>
                        </a:defRPr>
                      </a:lvl8pPr>
                      <a:lvl9pPr marL="3657600" algn="l" defTabSz="914400" rtl="0" eaLnBrk="1" latinLnBrk="0" hangingPunct="1">
                        <a:defRPr sz="1800" kern="1200">
                          <a:solidFill>
                            <a:schemeClr val="tx1"/>
                          </a:solidFill>
                          <a:latin typeface="Arial"/>
                          <a:ea typeface="宋体"/>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t>0x01</a:t>
                      </a:r>
                      <a:endParaRPr lang="zh-CN" altLang="en-US" sz="12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宋体"/>
                        </a:defRPr>
                      </a:lvl1pPr>
                      <a:lvl2pPr marL="457200" algn="l" defTabSz="914400" rtl="0" eaLnBrk="1" latinLnBrk="0" hangingPunct="1">
                        <a:defRPr sz="1800" kern="1200">
                          <a:solidFill>
                            <a:schemeClr val="tx1"/>
                          </a:solidFill>
                          <a:latin typeface="Arial"/>
                          <a:ea typeface="宋体"/>
                        </a:defRPr>
                      </a:lvl2pPr>
                      <a:lvl3pPr marL="914400" algn="l" defTabSz="914400" rtl="0" eaLnBrk="1" latinLnBrk="0" hangingPunct="1">
                        <a:defRPr sz="1800" kern="1200">
                          <a:solidFill>
                            <a:schemeClr val="tx1"/>
                          </a:solidFill>
                          <a:latin typeface="Arial"/>
                          <a:ea typeface="宋体"/>
                        </a:defRPr>
                      </a:lvl3pPr>
                      <a:lvl4pPr marL="1371600" algn="l" defTabSz="914400" rtl="0" eaLnBrk="1" latinLnBrk="0" hangingPunct="1">
                        <a:defRPr sz="1800" kern="1200">
                          <a:solidFill>
                            <a:schemeClr val="tx1"/>
                          </a:solidFill>
                          <a:latin typeface="Arial"/>
                          <a:ea typeface="宋体"/>
                        </a:defRPr>
                      </a:lvl4pPr>
                      <a:lvl5pPr marL="1828800" algn="l" defTabSz="914400" rtl="0" eaLnBrk="1" latinLnBrk="0" hangingPunct="1">
                        <a:defRPr sz="1800" kern="1200">
                          <a:solidFill>
                            <a:schemeClr val="tx1"/>
                          </a:solidFill>
                          <a:latin typeface="Arial"/>
                          <a:ea typeface="宋体"/>
                        </a:defRPr>
                      </a:lvl5pPr>
                      <a:lvl6pPr marL="2286000" algn="l" defTabSz="914400" rtl="0" eaLnBrk="1" latinLnBrk="0" hangingPunct="1">
                        <a:defRPr sz="1800" kern="1200">
                          <a:solidFill>
                            <a:schemeClr val="tx1"/>
                          </a:solidFill>
                          <a:latin typeface="Arial"/>
                          <a:ea typeface="宋体"/>
                        </a:defRPr>
                      </a:lvl6pPr>
                      <a:lvl7pPr marL="2743200" algn="l" defTabSz="914400" rtl="0" eaLnBrk="1" latinLnBrk="0" hangingPunct="1">
                        <a:defRPr sz="1800" kern="1200">
                          <a:solidFill>
                            <a:schemeClr val="tx1"/>
                          </a:solidFill>
                          <a:latin typeface="Arial"/>
                          <a:ea typeface="宋体"/>
                        </a:defRPr>
                      </a:lvl7pPr>
                      <a:lvl8pPr marL="3200400" algn="l" defTabSz="914400" rtl="0" eaLnBrk="1" latinLnBrk="0" hangingPunct="1">
                        <a:defRPr sz="1800" kern="1200">
                          <a:solidFill>
                            <a:schemeClr val="tx1"/>
                          </a:solidFill>
                          <a:latin typeface="Arial"/>
                          <a:ea typeface="宋体"/>
                        </a:defRPr>
                      </a:lvl8pPr>
                      <a:lvl9pPr marL="3657600" algn="l" defTabSz="914400" rtl="0" eaLnBrk="1" latinLnBrk="0" hangingPunct="1">
                        <a:defRPr sz="1800" kern="1200">
                          <a:solidFill>
                            <a:schemeClr val="tx1"/>
                          </a:solidFill>
                          <a:latin typeface="Arial"/>
                          <a:ea typeface="宋体"/>
                        </a:defRPr>
                      </a:lvl9pPr>
                    </a:lstStyle>
                    <a:p>
                      <a:r>
                        <a:rPr lang="en-US" altLang="zh-CN" sz="1200" dirty="0"/>
                        <a:t>Session at capacity.</a:t>
                      </a:r>
                      <a:endParaRPr lang="zh-CN" altLang="en-US" sz="12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4002465964"/>
                  </a:ext>
                </a:extLst>
              </a:tr>
              <a:tr h="236669">
                <a:tc>
                  <a:txBody>
                    <a:bodyPr/>
                    <a:lstStyle>
                      <a:lvl1pPr marL="0" algn="l" defTabSz="914400" rtl="0" eaLnBrk="1" latinLnBrk="0" hangingPunct="1">
                        <a:defRPr sz="1800" kern="1200">
                          <a:solidFill>
                            <a:schemeClr val="tx1"/>
                          </a:solidFill>
                          <a:latin typeface="Arial"/>
                          <a:ea typeface="宋体"/>
                        </a:defRPr>
                      </a:lvl1pPr>
                      <a:lvl2pPr marL="457200" algn="l" defTabSz="914400" rtl="0" eaLnBrk="1" latinLnBrk="0" hangingPunct="1">
                        <a:defRPr sz="1800" kern="1200">
                          <a:solidFill>
                            <a:schemeClr val="tx1"/>
                          </a:solidFill>
                          <a:latin typeface="Arial"/>
                          <a:ea typeface="宋体"/>
                        </a:defRPr>
                      </a:lvl2pPr>
                      <a:lvl3pPr marL="914400" algn="l" defTabSz="914400" rtl="0" eaLnBrk="1" latinLnBrk="0" hangingPunct="1">
                        <a:defRPr sz="1800" kern="1200">
                          <a:solidFill>
                            <a:schemeClr val="tx1"/>
                          </a:solidFill>
                          <a:latin typeface="Arial"/>
                          <a:ea typeface="宋体"/>
                        </a:defRPr>
                      </a:lvl3pPr>
                      <a:lvl4pPr marL="1371600" algn="l" defTabSz="914400" rtl="0" eaLnBrk="1" latinLnBrk="0" hangingPunct="1">
                        <a:defRPr sz="1800" kern="1200">
                          <a:solidFill>
                            <a:schemeClr val="tx1"/>
                          </a:solidFill>
                          <a:latin typeface="Arial"/>
                          <a:ea typeface="宋体"/>
                        </a:defRPr>
                      </a:lvl4pPr>
                      <a:lvl5pPr marL="1828800" algn="l" defTabSz="914400" rtl="0" eaLnBrk="1" latinLnBrk="0" hangingPunct="1">
                        <a:defRPr sz="1800" kern="1200">
                          <a:solidFill>
                            <a:schemeClr val="tx1"/>
                          </a:solidFill>
                          <a:latin typeface="Arial"/>
                          <a:ea typeface="宋体"/>
                        </a:defRPr>
                      </a:lvl5pPr>
                      <a:lvl6pPr marL="2286000" algn="l" defTabSz="914400" rtl="0" eaLnBrk="1" latinLnBrk="0" hangingPunct="1">
                        <a:defRPr sz="1800" kern="1200">
                          <a:solidFill>
                            <a:schemeClr val="tx1"/>
                          </a:solidFill>
                          <a:latin typeface="Arial"/>
                          <a:ea typeface="宋体"/>
                        </a:defRPr>
                      </a:lvl6pPr>
                      <a:lvl7pPr marL="2743200" algn="l" defTabSz="914400" rtl="0" eaLnBrk="1" latinLnBrk="0" hangingPunct="1">
                        <a:defRPr sz="1800" kern="1200">
                          <a:solidFill>
                            <a:schemeClr val="tx1"/>
                          </a:solidFill>
                          <a:latin typeface="Arial"/>
                          <a:ea typeface="宋体"/>
                        </a:defRPr>
                      </a:lvl7pPr>
                      <a:lvl8pPr marL="3200400" algn="l" defTabSz="914400" rtl="0" eaLnBrk="1" latinLnBrk="0" hangingPunct="1">
                        <a:defRPr sz="1800" kern="1200">
                          <a:solidFill>
                            <a:schemeClr val="tx1"/>
                          </a:solidFill>
                          <a:latin typeface="Arial"/>
                          <a:ea typeface="宋体"/>
                        </a:defRPr>
                      </a:lvl8pPr>
                      <a:lvl9pPr marL="3657600" algn="l" defTabSz="914400" rtl="0" eaLnBrk="1" latinLnBrk="0" hangingPunct="1">
                        <a:defRPr sz="1800" kern="1200">
                          <a:solidFill>
                            <a:schemeClr val="tx1"/>
                          </a:solidFill>
                          <a:latin typeface="Arial"/>
                          <a:ea typeface="宋体"/>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t>0x02</a:t>
                      </a:r>
                      <a:endParaRPr lang="zh-CN" altLang="en-US" sz="12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宋体"/>
                        </a:defRPr>
                      </a:lvl1pPr>
                      <a:lvl2pPr marL="457200" algn="l" defTabSz="914400" rtl="0" eaLnBrk="1" latinLnBrk="0" hangingPunct="1">
                        <a:defRPr sz="1800" kern="1200">
                          <a:solidFill>
                            <a:schemeClr val="tx1"/>
                          </a:solidFill>
                          <a:latin typeface="Arial"/>
                          <a:ea typeface="宋体"/>
                        </a:defRPr>
                      </a:lvl2pPr>
                      <a:lvl3pPr marL="914400" algn="l" defTabSz="914400" rtl="0" eaLnBrk="1" latinLnBrk="0" hangingPunct="1">
                        <a:defRPr sz="1800" kern="1200">
                          <a:solidFill>
                            <a:schemeClr val="tx1"/>
                          </a:solidFill>
                          <a:latin typeface="Arial"/>
                          <a:ea typeface="宋体"/>
                        </a:defRPr>
                      </a:lvl3pPr>
                      <a:lvl4pPr marL="1371600" algn="l" defTabSz="914400" rtl="0" eaLnBrk="1" latinLnBrk="0" hangingPunct="1">
                        <a:defRPr sz="1800" kern="1200">
                          <a:solidFill>
                            <a:schemeClr val="tx1"/>
                          </a:solidFill>
                          <a:latin typeface="Arial"/>
                          <a:ea typeface="宋体"/>
                        </a:defRPr>
                      </a:lvl4pPr>
                      <a:lvl5pPr marL="1828800" algn="l" defTabSz="914400" rtl="0" eaLnBrk="1" latinLnBrk="0" hangingPunct="1">
                        <a:defRPr sz="1800" kern="1200">
                          <a:solidFill>
                            <a:schemeClr val="tx1"/>
                          </a:solidFill>
                          <a:latin typeface="Arial"/>
                          <a:ea typeface="宋体"/>
                        </a:defRPr>
                      </a:lvl5pPr>
                      <a:lvl6pPr marL="2286000" algn="l" defTabSz="914400" rtl="0" eaLnBrk="1" latinLnBrk="0" hangingPunct="1">
                        <a:defRPr sz="1800" kern="1200">
                          <a:solidFill>
                            <a:schemeClr val="tx1"/>
                          </a:solidFill>
                          <a:latin typeface="Arial"/>
                          <a:ea typeface="宋体"/>
                        </a:defRPr>
                      </a:lvl6pPr>
                      <a:lvl7pPr marL="2743200" algn="l" defTabSz="914400" rtl="0" eaLnBrk="1" latinLnBrk="0" hangingPunct="1">
                        <a:defRPr sz="1800" kern="1200">
                          <a:solidFill>
                            <a:schemeClr val="tx1"/>
                          </a:solidFill>
                          <a:latin typeface="Arial"/>
                          <a:ea typeface="宋体"/>
                        </a:defRPr>
                      </a:lvl7pPr>
                      <a:lvl8pPr marL="3200400" algn="l" defTabSz="914400" rtl="0" eaLnBrk="1" latinLnBrk="0" hangingPunct="1">
                        <a:defRPr sz="1800" kern="1200">
                          <a:solidFill>
                            <a:schemeClr val="tx1"/>
                          </a:solidFill>
                          <a:latin typeface="Arial"/>
                          <a:ea typeface="宋体"/>
                        </a:defRPr>
                      </a:lvl8pPr>
                      <a:lvl9pPr marL="3657600" algn="l" defTabSz="914400" rtl="0" eaLnBrk="1" latinLnBrk="0" hangingPunct="1">
                        <a:defRPr sz="1800" kern="1200">
                          <a:solidFill>
                            <a:schemeClr val="tx1"/>
                          </a:solidFill>
                          <a:latin typeface="Arial"/>
                          <a:ea typeface="宋体"/>
                        </a:defRPr>
                      </a:lvl9pPr>
                    </a:lstStyle>
                    <a:p>
                      <a:r>
                        <a:rPr lang="en-US" altLang="zh-CN" sz="1200" dirty="0"/>
                        <a:t>Short address duplication.</a:t>
                      </a:r>
                      <a:endParaRPr lang="zh-CN" altLang="en-US" sz="12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755914008"/>
                  </a:ext>
                </a:extLst>
              </a:tr>
              <a:tr h="236669">
                <a:tc>
                  <a:txBody>
                    <a:bodyPr/>
                    <a:lstStyle>
                      <a:lvl1pPr marL="0" algn="l" defTabSz="914400" rtl="0" eaLnBrk="1" latinLnBrk="0" hangingPunct="1">
                        <a:defRPr sz="1800" kern="1200">
                          <a:solidFill>
                            <a:schemeClr val="tx1"/>
                          </a:solidFill>
                          <a:latin typeface="Arial"/>
                          <a:ea typeface="宋体"/>
                        </a:defRPr>
                      </a:lvl1pPr>
                      <a:lvl2pPr marL="457200" algn="l" defTabSz="914400" rtl="0" eaLnBrk="1" latinLnBrk="0" hangingPunct="1">
                        <a:defRPr sz="1800" kern="1200">
                          <a:solidFill>
                            <a:schemeClr val="tx1"/>
                          </a:solidFill>
                          <a:latin typeface="Arial"/>
                          <a:ea typeface="宋体"/>
                        </a:defRPr>
                      </a:lvl2pPr>
                      <a:lvl3pPr marL="914400" algn="l" defTabSz="914400" rtl="0" eaLnBrk="1" latinLnBrk="0" hangingPunct="1">
                        <a:defRPr sz="1800" kern="1200">
                          <a:solidFill>
                            <a:schemeClr val="tx1"/>
                          </a:solidFill>
                          <a:latin typeface="Arial"/>
                          <a:ea typeface="宋体"/>
                        </a:defRPr>
                      </a:lvl3pPr>
                      <a:lvl4pPr marL="1371600" algn="l" defTabSz="914400" rtl="0" eaLnBrk="1" latinLnBrk="0" hangingPunct="1">
                        <a:defRPr sz="1800" kern="1200">
                          <a:solidFill>
                            <a:schemeClr val="tx1"/>
                          </a:solidFill>
                          <a:latin typeface="Arial"/>
                          <a:ea typeface="宋体"/>
                        </a:defRPr>
                      </a:lvl4pPr>
                      <a:lvl5pPr marL="1828800" algn="l" defTabSz="914400" rtl="0" eaLnBrk="1" latinLnBrk="0" hangingPunct="1">
                        <a:defRPr sz="1800" kern="1200">
                          <a:solidFill>
                            <a:schemeClr val="tx1"/>
                          </a:solidFill>
                          <a:latin typeface="Arial"/>
                          <a:ea typeface="宋体"/>
                        </a:defRPr>
                      </a:lvl5pPr>
                      <a:lvl6pPr marL="2286000" algn="l" defTabSz="914400" rtl="0" eaLnBrk="1" latinLnBrk="0" hangingPunct="1">
                        <a:defRPr sz="1800" kern="1200">
                          <a:solidFill>
                            <a:schemeClr val="tx1"/>
                          </a:solidFill>
                          <a:latin typeface="Arial"/>
                          <a:ea typeface="宋体"/>
                        </a:defRPr>
                      </a:lvl6pPr>
                      <a:lvl7pPr marL="2743200" algn="l" defTabSz="914400" rtl="0" eaLnBrk="1" latinLnBrk="0" hangingPunct="1">
                        <a:defRPr sz="1800" kern="1200">
                          <a:solidFill>
                            <a:schemeClr val="tx1"/>
                          </a:solidFill>
                          <a:latin typeface="Arial"/>
                          <a:ea typeface="宋体"/>
                        </a:defRPr>
                      </a:lvl7pPr>
                      <a:lvl8pPr marL="3200400" algn="l" defTabSz="914400" rtl="0" eaLnBrk="1" latinLnBrk="0" hangingPunct="1">
                        <a:defRPr sz="1800" kern="1200">
                          <a:solidFill>
                            <a:schemeClr val="tx1"/>
                          </a:solidFill>
                          <a:latin typeface="Arial"/>
                          <a:ea typeface="宋体"/>
                        </a:defRPr>
                      </a:lvl8pPr>
                      <a:lvl9pPr marL="3657600" algn="l" defTabSz="914400" rtl="0" eaLnBrk="1" latinLnBrk="0" hangingPunct="1">
                        <a:defRPr sz="1800" kern="1200">
                          <a:solidFill>
                            <a:schemeClr val="tx1"/>
                          </a:solidFill>
                          <a:latin typeface="Arial"/>
                          <a:ea typeface="宋体"/>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t>0x03</a:t>
                      </a:r>
                      <a:endParaRPr lang="zh-CN" altLang="en-US" sz="12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宋体"/>
                        </a:defRPr>
                      </a:lvl1pPr>
                      <a:lvl2pPr marL="457200" algn="l" defTabSz="914400" rtl="0" eaLnBrk="1" latinLnBrk="0" hangingPunct="1">
                        <a:defRPr sz="1800" kern="1200">
                          <a:solidFill>
                            <a:schemeClr val="tx1"/>
                          </a:solidFill>
                          <a:latin typeface="Arial"/>
                          <a:ea typeface="宋体"/>
                        </a:defRPr>
                      </a:lvl2pPr>
                      <a:lvl3pPr marL="914400" algn="l" defTabSz="914400" rtl="0" eaLnBrk="1" latinLnBrk="0" hangingPunct="1">
                        <a:defRPr sz="1800" kern="1200">
                          <a:solidFill>
                            <a:schemeClr val="tx1"/>
                          </a:solidFill>
                          <a:latin typeface="Arial"/>
                          <a:ea typeface="宋体"/>
                        </a:defRPr>
                      </a:lvl3pPr>
                      <a:lvl4pPr marL="1371600" algn="l" defTabSz="914400" rtl="0" eaLnBrk="1" latinLnBrk="0" hangingPunct="1">
                        <a:defRPr sz="1800" kern="1200">
                          <a:solidFill>
                            <a:schemeClr val="tx1"/>
                          </a:solidFill>
                          <a:latin typeface="Arial"/>
                          <a:ea typeface="宋体"/>
                        </a:defRPr>
                      </a:lvl4pPr>
                      <a:lvl5pPr marL="1828800" algn="l" defTabSz="914400" rtl="0" eaLnBrk="1" latinLnBrk="0" hangingPunct="1">
                        <a:defRPr sz="1800" kern="1200">
                          <a:solidFill>
                            <a:schemeClr val="tx1"/>
                          </a:solidFill>
                          <a:latin typeface="Arial"/>
                          <a:ea typeface="宋体"/>
                        </a:defRPr>
                      </a:lvl5pPr>
                      <a:lvl6pPr marL="2286000" algn="l" defTabSz="914400" rtl="0" eaLnBrk="1" latinLnBrk="0" hangingPunct="1">
                        <a:defRPr sz="1800" kern="1200">
                          <a:solidFill>
                            <a:schemeClr val="tx1"/>
                          </a:solidFill>
                          <a:latin typeface="Arial"/>
                          <a:ea typeface="宋体"/>
                        </a:defRPr>
                      </a:lvl6pPr>
                      <a:lvl7pPr marL="2743200" algn="l" defTabSz="914400" rtl="0" eaLnBrk="1" latinLnBrk="0" hangingPunct="1">
                        <a:defRPr sz="1800" kern="1200">
                          <a:solidFill>
                            <a:schemeClr val="tx1"/>
                          </a:solidFill>
                          <a:latin typeface="Arial"/>
                          <a:ea typeface="宋体"/>
                        </a:defRPr>
                      </a:lvl7pPr>
                      <a:lvl8pPr marL="3200400" algn="l" defTabSz="914400" rtl="0" eaLnBrk="1" latinLnBrk="0" hangingPunct="1">
                        <a:defRPr sz="1800" kern="1200">
                          <a:solidFill>
                            <a:schemeClr val="tx1"/>
                          </a:solidFill>
                          <a:latin typeface="Arial"/>
                          <a:ea typeface="宋体"/>
                        </a:defRPr>
                      </a:lvl8pPr>
                      <a:lvl9pPr marL="3657600" algn="l" defTabSz="914400" rtl="0" eaLnBrk="1" latinLnBrk="0" hangingPunct="1">
                        <a:defRPr sz="1800" kern="1200">
                          <a:solidFill>
                            <a:schemeClr val="tx1"/>
                          </a:solidFill>
                          <a:latin typeface="Arial"/>
                          <a:ea typeface="宋体"/>
                        </a:defRPr>
                      </a:lvl9pPr>
                    </a:lstStyle>
                    <a:p>
                      <a:r>
                        <a:rPr lang="en-US" altLang="zh-CN" sz="1200" dirty="0"/>
                        <a:t>Association denied by other reason</a:t>
                      </a:r>
                      <a:endParaRPr lang="zh-CN" altLang="en-US" sz="12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681653221"/>
                  </a:ext>
                </a:extLst>
              </a:tr>
              <a:tr h="377423">
                <a:tc>
                  <a:txBody>
                    <a:bodyPr/>
                    <a:lstStyle>
                      <a:lvl1pPr marL="0" algn="l" defTabSz="914400" rtl="0" eaLnBrk="1" latinLnBrk="0" hangingPunct="1">
                        <a:defRPr sz="1800" kern="1200">
                          <a:solidFill>
                            <a:schemeClr val="tx1"/>
                          </a:solidFill>
                          <a:latin typeface="Arial"/>
                          <a:ea typeface="宋体"/>
                        </a:defRPr>
                      </a:lvl1pPr>
                      <a:lvl2pPr marL="457200" algn="l" defTabSz="914400" rtl="0" eaLnBrk="1" latinLnBrk="0" hangingPunct="1">
                        <a:defRPr sz="1800" kern="1200">
                          <a:solidFill>
                            <a:schemeClr val="tx1"/>
                          </a:solidFill>
                          <a:latin typeface="Arial"/>
                          <a:ea typeface="宋体"/>
                        </a:defRPr>
                      </a:lvl2pPr>
                      <a:lvl3pPr marL="914400" algn="l" defTabSz="914400" rtl="0" eaLnBrk="1" latinLnBrk="0" hangingPunct="1">
                        <a:defRPr sz="1800" kern="1200">
                          <a:solidFill>
                            <a:schemeClr val="tx1"/>
                          </a:solidFill>
                          <a:latin typeface="Arial"/>
                          <a:ea typeface="宋体"/>
                        </a:defRPr>
                      </a:lvl3pPr>
                      <a:lvl4pPr marL="1371600" algn="l" defTabSz="914400" rtl="0" eaLnBrk="1" latinLnBrk="0" hangingPunct="1">
                        <a:defRPr sz="1800" kern="1200">
                          <a:solidFill>
                            <a:schemeClr val="tx1"/>
                          </a:solidFill>
                          <a:latin typeface="Arial"/>
                          <a:ea typeface="宋体"/>
                        </a:defRPr>
                      </a:lvl4pPr>
                      <a:lvl5pPr marL="1828800" algn="l" defTabSz="914400" rtl="0" eaLnBrk="1" latinLnBrk="0" hangingPunct="1">
                        <a:defRPr sz="1800" kern="1200">
                          <a:solidFill>
                            <a:schemeClr val="tx1"/>
                          </a:solidFill>
                          <a:latin typeface="Arial"/>
                          <a:ea typeface="宋体"/>
                        </a:defRPr>
                      </a:lvl5pPr>
                      <a:lvl6pPr marL="2286000" algn="l" defTabSz="914400" rtl="0" eaLnBrk="1" latinLnBrk="0" hangingPunct="1">
                        <a:defRPr sz="1800" kern="1200">
                          <a:solidFill>
                            <a:schemeClr val="tx1"/>
                          </a:solidFill>
                          <a:latin typeface="Arial"/>
                          <a:ea typeface="宋体"/>
                        </a:defRPr>
                      </a:lvl6pPr>
                      <a:lvl7pPr marL="2743200" algn="l" defTabSz="914400" rtl="0" eaLnBrk="1" latinLnBrk="0" hangingPunct="1">
                        <a:defRPr sz="1800" kern="1200">
                          <a:solidFill>
                            <a:schemeClr val="tx1"/>
                          </a:solidFill>
                          <a:latin typeface="Arial"/>
                          <a:ea typeface="宋体"/>
                        </a:defRPr>
                      </a:lvl7pPr>
                      <a:lvl8pPr marL="3200400" algn="l" defTabSz="914400" rtl="0" eaLnBrk="1" latinLnBrk="0" hangingPunct="1">
                        <a:defRPr sz="1800" kern="1200">
                          <a:solidFill>
                            <a:schemeClr val="tx1"/>
                          </a:solidFill>
                          <a:latin typeface="Arial"/>
                          <a:ea typeface="宋体"/>
                        </a:defRPr>
                      </a:lvl8pPr>
                      <a:lvl9pPr marL="3657600" algn="l" defTabSz="914400" rtl="0" eaLnBrk="1" latinLnBrk="0" hangingPunct="1">
                        <a:defRPr sz="1800" kern="1200">
                          <a:solidFill>
                            <a:schemeClr val="tx1"/>
                          </a:solidFill>
                          <a:latin typeface="Arial"/>
                          <a:ea typeface="宋体"/>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rgbClr val="0070C0"/>
                          </a:solidFill>
                        </a:rPr>
                        <a:t>0x04</a:t>
                      </a:r>
                      <a:endParaRPr lang="zh-CN" altLang="en-US" sz="1200" dirty="0">
                        <a:solidFill>
                          <a:srgbClr val="0070C0"/>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宋体"/>
                        </a:defRPr>
                      </a:lvl1pPr>
                      <a:lvl2pPr marL="457200" algn="l" defTabSz="914400" rtl="0" eaLnBrk="1" latinLnBrk="0" hangingPunct="1">
                        <a:defRPr sz="1800" kern="1200">
                          <a:solidFill>
                            <a:schemeClr val="tx1"/>
                          </a:solidFill>
                          <a:latin typeface="Arial"/>
                          <a:ea typeface="宋体"/>
                        </a:defRPr>
                      </a:lvl2pPr>
                      <a:lvl3pPr marL="914400" algn="l" defTabSz="914400" rtl="0" eaLnBrk="1" latinLnBrk="0" hangingPunct="1">
                        <a:defRPr sz="1800" kern="1200">
                          <a:solidFill>
                            <a:schemeClr val="tx1"/>
                          </a:solidFill>
                          <a:latin typeface="Arial"/>
                          <a:ea typeface="宋体"/>
                        </a:defRPr>
                      </a:lvl3pPr>
                      <a:lvl4pPr marL="1371600" algn="l" defTabSz="914400" rtl="0" eaLnBrk="1" latinLnBrk="0" hangingPunct="1">
                        <a:defRPr sz="1800" kern="1200">
                          <a:solidFill>
                            <a:schemeClr val="tx1"/>
                          </a:solidFill>
                          <a:latin typeface="Arial"/>
                          <a:ea typeface="宋体"/>
                        </a:defRPr>
                      </a:lvl4pPr>
                      <a:lvl5pPr marL="1828800" algn="l" defTabSz="914400" rtl="0" eaLnBrk="1" latinLnBrk="0" hangingPunct="1">
                        <a:defRPr sz="1800" kern="1200">
                          <a:solidFill>
                            <a:schemeClr val="tx1"/>
                          </a:solidFill>
                          <a:latin typeface="Arial"/>
                          <a:ea typeface="宋体"/>
                        </a:defRPr>
                      </a:lvl5pPr>
                      <a:lvl6pPr marL="2286000" algn="l" defTabSz="914400" rtl="0" eaLnBrk="1" latinLnBrk="0" hangingPunct="1">
                        <a:defRPr sz="1800" kern="1200">
                          <a:solidFill>
                            <a:schemeClr val="tx1"/>
                          </a:solidFill>
                          <a:latin typeface="Arial"/>
                          <a:ea typeface="宋体"/>
                        </a:defRPr>
                      </a:lvl6pPr>
                      <a:lvl7pPr marL="2743200" algn="l" defTabSz="914400" rtl="0" eaLnBrk="1" latinLnBrk="0" hangingPunct="1">
                        <a:defRPr sz="1800" kern="1200">
                          <a:solidFill>
                            <a:schemeClr val="tx1"/>
                          </a:solidFill>
                          <a:latin typeface="Arial"/>
                          <a:ea typeface="宋体"/>
                        </a:defRPr>
                      </a:lvl7pPr>
                      <a:lvl8pPr marL="3200400" algn="l" defTabSz="914400" rtl="0" eaLnBrk="1" latinLnBrk="0" hangingPunct="1">
                        <a:defRPr sz="1800" kern="1200">
                          <a:solidFill>
                            <a:schemeClr val="tx1"/>
                          </a:solidFill>
                          <a:latin typeface="Arial"/>
                          <a:ea typeface="宋体"/>
                        </a:defRPr>
                      </a:lvl8pPr>
                      <a:lvl9pPr marL="3657600" algn="l" defTabSz="914400" rtl="0" eaLnBrk="1" latinLnBrk="0" hangingPunct="1">
                        <a:defRPr sz="1800" kern="1200">
                          <a:solidFill>
                            <a:schemeClr val="tx1"/>
                          </a:solidFill>
                          <a:latin typeface="Arial"/>
                          <a:ea typeface="宋体"/>
                        </a:defRPr>
                      </a:lvl9pPr>
                    </a:lstStyle>
                    <a:p>
                      <a:r>
                        <a:rPr lang="en-US" altLang="zh-CN" sz="1200" dirty="0">
                          <a:solidFill>
                            <a:srgbClr val="0070C0"/>
                          </a:solidFill>
                        </a:rPr>
                        <a:t>Association successful with updated short address</a:t>
                      </a:r>
                      <a:endParaRPr lang="zh-CN" altLang="en-US" sz="1200" dirty="0">
                        <a:solidFill>
                          <a:srgbClr val="0070C0"/>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540129027"/>
                  </a:ext>
                </a:extLst>
              </a:tr>
              <a:tr h="236669">
                <a:tc>
                  <a:txBody>
                    <a:bodyPr/>
                    <a:lstStyle>
                      <a:lvl1pPr marL="0" algn="l" defTabSz="914400" rtl="0" eaLnBrk="1" latinLnBrk="0" hangingPunct="1">
                        <a:defRPr sz="1800" kern="1200">
                          <a:solidFill>
                            <a:schemeClr val="tx1"/>
                          </a:solidFill>
                          <a:latin typeface="Arial"/>
                          <a:ea typeface="宋体"/>
                        </a:defRPr>
                      </a:lvl1pPr>
                      <a:lvl2pPr marL="457200" algn="l" defTabSz="914400" rtl="0" eaLnBrk="1" latinLnBrk="0" hangingPunct="1">
                        <a:defRPr sz="1800" kern="1200">
                          <a:solidFill>
                            <a:schemeClr val="tx1"/>
                          </a:solidFill>
                          <a:latin typeface="Arial"/>
                          <a:ea typeface="宋体"/>
                        </a:defRPr>
                      </a:lvl2pPr>
                      <a:lvl3pPr marL="914400" algn="l" defTabSz="914400" rtl="0" eaLnBrk="1" latinLnBrk="0" hangingPunct="1">
                        <a:defRPr sz="1800" kern="1200">
                          <a:solidFill>
                            <a:schemeClr val="tx1"/>
                          </a:solidFill>
                          <a:latin typeface="Arial"/>
                          <a:ea typeface="宋体"/>
                        </a:defRPr>
                      </a:lvl3pPr>
                      <a:lvl4pPr marL="1371600" algn="l" defTabSz="914400" rtl="0" eaLnBrk="1" latinLnBrk="0" hangingPunct="1">
                        <a:defRPr sz="1800" kern="1200">
                          <a:solidFill>
                            <a:schemeClr val="tx1"/>
                          </a:solidFill>
                          <a:latin typeface="Arial"/>
                          <a:ea typeface="宋体"/>
                        </a:defRPr>
                      </a:lvl4pPr>
                      <a:lvl5pPr marL="1828800" algn="l" defTabSz="914400" rtl="0" eaLnBrk="1" latinLnBrk="0" hangingPunct="1">
                        <a:defRPr sz="1800" kern="1200">
                          <a:solidFill>
                            <a:schemeClr val="tx1"/>
                          </a:solidFill>
                          <a:latin typeface="Arial"/>
                          <a:ea typeface="宋体"/>
                        </a:defRPr>
                      </a:lvl5pPr>
                      <a:lvl6pPr marL="2286000" algn="l" defTabSz="914400" rtl="0" eaLnBrk="1" latinLnBrk="0" hangingPunct="1">
                        <a:defRPr sz="1800" kern="1200">
                          <a:solidFill>
                            <a:schemeClr val="tx1"/>
                          </a:solidFill>
                          <a:latin typeface="Arial"/>
                          <a:ea typeface="宋体"/>
                        </a:defRPr>
                      </a:lvl6pPr>
                      <a:lvl7pPr marL="2743200" algn="l" defTabSz="914400" rtl="0" eaLnBrk="1" latinLnBrk="0" hangingPunct="1">
                        <a:defRPr sz="1800" kern="1200">
                          <a:solidFill>
                            <a:schemeClr val="tx1"/>
                          </a:solidFill>
                          <a:latin typeface="Arial"/>
                          <a:ea typeface="宋体"/>
                        </a:defRPr>
                      </a:lvl7pPr>
                      <a:lvl8pPr marL="3200400" algn="l" defTabSz="914400" rtl="0" eaLnBrk="1" latinLnBrk="0" hangingPunct="1">
                        <a:defRPr sz="1800" kern="1200">
                          <a:solidFill>
                            <a:schemeClr val="tx1"/>
                          </a:solidFill>
                          <a:latin typeface="Arial"/>
                          <a:ea typeface="宋体"/>
                        </a:defRPr>
                      </a:lvl8pPr>
                      <a:lvl9pPr marL="3657600" algn="l" defTabSz="914400" rtl="0" eaLnBrk="1" latinLnBrk="0" hangingPunct="1">
                        <a:defRPr sz="1800" kern="1200">
                          <a:solidFill>
                            <a:schemeClr val="tx1"/>
                          </a:solidFill>
                          <a:latin typeface="Arial"/>
                          <a:ea typeface="宋体"/>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t>0x05-0xff</a:t>
                      </a:r>
                      <a:endParaRPr lang="zh-CN" altLang="en-US" sz="12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宋体"/>
                        </a:defRPr>
                      </a:lvl1pPr>
                      <a:lvl2pPr marL="457200" algn="l" defTabSz="914400" rtl="0" eaLnBrk="1" latinLnBrk="0" hangingPunct="1">
                        <a:defRPr sz="1800" kern="1200">
                          <a:solidFill>
                            <a:schemeClr val="tx1"/>
                          </a:solidFill>
                          <a:latin typeface="Arial"/>
                          <a:ea typeface="宋体"/>
                        </a:defRPr>
                      </a:lvl2pPr>
                      <a:lvl3pPr marL="914400" algn="l" defTabSz="914400" rtl="0" eaLnBrk="1" latinLnBrk="0" hangingPunct="1">
                        <a:defRPr sz="1800" kern="1200">
                          <a:solidFill>
                            <a:schemeClr val="tx1"/>
                          </a:solidFill>
                          <a:latin typeface="Arial"/>
                          <a:ea typeface="宋体"/>
                        </a:defRPr>
                      </a:lvl3pPr>
                      <a:lvl4pPr marL="1371600" algn="l" defTabSz="914400" rtl="0" eaLnBrk="1" latinLnBrk="0" hangingPunct="1">
                        <a:defRPr sz="1800" kern="1200">
                          <a:solidFill>
                            <a:schemeClr val="tx1"/>
                          </a:solidFill>
                          <a:latin typeface="Arial"/>
                          <a:ea typeface="宋体"/>
                        </a:defRPr>
                      </a:lvl4pPr>
                      <a:lvl5pPr marL="1828800" algn="l" defTabSz="914400" rtl="0" eaLnBrk="1" latinLnBrk="0" hangingPunct="1">
                        <a:defRPr sz="1800" kern="1200">
                          <a:solidFill>
                            <a:schemeClr val="tx1"/>
                          </a:solidFill>
                          <a:latin typeface="Arial"/>
                          <a:ea typeface="宋体"/>
                        </a:defRPr>
                      </a:lvl5pPr>
                      <a:lvl6pPr marL="2286000" algn="l" defTabSz="914400" rtl="0" eaLnBrk="1" latinLnBrk="0" hangingPunct="1">
                        <a:defRPr sz="1800" kern="1200">
                          <a:solidFill>
                            <a:schemeClr val="tx1"/>
                          </a:solidFill>
                          <a:latin typeface="Arial"/>
                          <a:ea typeface="宋体"/>
                        </a:defRPr>
                      </a:lvl6pPr>
                      <a:lvl7pPr marL="2743200" algn="l" defTabSz="914400" rtl="0" eaLnBrk="1" latinLnBrk="0" hangingPunct="1">
                        <a:defRPr sz="1800" kern="1200">
                          <a:solidFill>
                            <a:schemeClr val="tx1"/>
                          </a:solidFill>
                          <a:latin typeface="Arial"/>
                          <a:ea typeface="宋体"/>
                        </a:defRPr>
                      </a:lvl7pPr>
                      <a:lvl8pPr marL="3200400" algn="l" defTabSz="914400" rtl="0" eaLnBrk="1" latinLnBrk="0" hangingPunct="1">
                        <a:defRPr sz="1800" kern="1200">
                          <a:solidFill>
                            <a:schemeClr val="tx1"/>
                          </a:solidFill>
                          <a:latin typeface="Arial"/>
                          <a:ea typeface="宋体"/>
                        </a:defRPr>
                      </a:lvl8pPr>
                      <a:lvl9pPr marL="3657600" algn="l" defTabSz="914400" rtl="0" eaLnBrk="1" latinLnBrk="0" hangingPunct="1">
                        <a:defRPr sz="1800" kern="1200">
                          <a:solidFill>
                            <a:schemeClr val="tx1"/>
                          </a:solidFill>
                          <a:latin typeface="Arial"/>
                          <a:ea typeface="宋体"/>
                        </a:defRPr>
                      </a:lvl9pPr>
                    </a:lstStyle>
                    <a:p>
                      <a:r>
                        <a:rPr lang="en-US" altLang="zh-CN" sz="1200" dirty="0"/>
                        <a:t>Reserved.</a:t>
                      </a:r>
                      <a:endParaRPr lang="zh-CN" altLang="en-US" sz="12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020642668"/>
                  </a:ext>
                </a:extLst>
              </a:tr>
            </a:tbl>
          </a:graphicData>
        </a:graphic>
      </p:graphicFrame>
      <p:sp>
        <p:nvSpPr>
          <p:cNvPr id="14" name="矩形 25">
            <a:extLst>
              <a:ext uri="{FF2B5EF4-FFF2-40B4-BE49-F238E27FC236}">
                <a16:creationId xmlns:a16="http://schemas.microsoft.com/office/drawing/2014/main" id="{980D5FF9-B765-443F-9164-224CACAC6491}"/>
              </a:ext>
            </a:extLst>
          </p:cNvPr>
          <p:cNvSpPr/>
          <p:nvPr/>
        </p:nvSpPr>
        <p:spPr>
          <a:xfrm>
            <a:off x="5162814" y="3570284"/>
            <a:ext cx="3529691" cy="307777"/>
          </a:xfrm>
          <a:prstGeom prst="rect">
            <a:avLst/>
          </a:prstGeom>
        </p:spPr>
        <p:txBody>
          <a:bodyPr wrap="square">
            <a:spAutoFit/>
          </a:bodyPr>
          <a:lstStyle/>
          <a:p>
            <a:pPr>
              <a:spcAft>
                <a:spcPts val="1200"/>
              </a:spcAft>
            </a:pPr>
            <a:r>
              <a:rPr lang="en-US" altLang="zh-CN" sz="1400" b="1" u="sng" dirty="0">
                <a:solidFill>
                  <a:srgbClr val="000000"/>
                </a:solidFill>
                <a:ea typeface="Times New Roman" panose="02020603050405020304" pitchFamily="18" charset="0"/>
              </a:rPr>
              <a:t>Valid values of the Association Status field</a:t>
            </a:r>
            <a:endParaRPr lang="zh-CN" altLang="zh-CN" sz="1400" b="1" u="sng" dirty="0">
              <a:solidFill>
                <a:srgbClr val="000000"/>
              </a:solidFill>
              <a:ea typeface="Times New Roman" panose="02020603050405020304" pitchFamily="18" charset="0"/>
            </a:endParaRPr>
          </a:p>
        </p:txBody>
      </p:sp>
      <p:sp>
        <p:nvSpPr>
          <p:cNvPr id="15" name="Content Placeholder 2">
            <a:extLst>
              <a:ext uri="{FF2B5EF4-FFF2-40B4-BE49-F238E27FC236}">
                <a16:creationId xmlns:a16="http://schemas.microsoft.com/office/drawing/2014/main" id="{3F5A356B-1C46-440B-940E-3A5951EBC3F0}"/>
              </a:ext>
            </a:extLst>
          </p:cNvPr>
          <p:cNvSpPr txBox="1">
            <a:spLocks/>
          </p:cNvSpPr>
          <p:nvPr/>
        </p:nvSpPr>
        <p:spPr bwMode="auto">
          <a:xfrm>
            <a:off x="35496" y="6167755"/>
            <a:ext cx="9001000" cy="3269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3200">
                <a:solidFill>
                  <a:schemeClr val="tx1"/>
                </a:solidFill>
                <a:latin typeface="+mn-lt"/>
                <a:ea typeface="+mn-ea"/>
                <a:cs typeface="+mn-cs"/>
              </a:defRPr>
            </a:lvl1pPr>
            <a:lvl2pPr marL="457200" indent="0" algn="ctr" rtl="0" eaLnBrk="1" fontAlgn="base" hangingPunct="1">
              <a:spcBef>
                <a:spcPct val="20000"/>
              </a:spcBef>
              <a:spcAft>
                <a:spcPct val="0"/>
              </a:spcAft>
              <a:buNone/>
              <a:defRPr sz="2800">
                <a:solidFill>
                  <a:schemeClr val="tx1"/>
                </a:solidFill>
                <a:latin typeface="+mn-lt"/>
              </a:defRPr>
            </a:lvl2pPr>
            <a:lvl3pPr marL="914400" indent="0" algn="ctr" rtl="0" eaLnBrk="1" fontAlgn="base" hangingPunct="1">
              <a:spcBef>
                <a:spcPct val="20000"/>
              </a:spcBef>
              <a:spcAft>
                <a:spcPct val="0"/>
              </a:spcAft>
              <a:buNone/>
              <a:defRPr sz="2400">
                <a:solidFill>
                  <a:schemeClr val="tx1"/>
                </a:solidFill>
                <a:latin typeface="+mn-lt"/>
              </a:defRPr>
            </a:lvl3pPr>
            <a:lvl4pPr marL="1371600" indent="0" algn="ctr" rtl="0" eaLnBrk="1" fontAlgn="base" hangingPunct="1">
              <a:spcBef>
                <a:spcPct val="20000"/>
              </a:spcBef>
              <a:spcAft>
                <a:spcPct val="0"/>
              </a:spcAft>
              <a:buNone/>
              <a:defRPr sz="2000">
                <a:solidFill>
                  <a:schemeClr val="tx1"/>
                </a:solidFill>
                <a:latin typeface="+mn-lt"/>
              </a:defRPr>
            </a:lvl4pPr>
            <a:lvl5pPr marL="1828800" indent="0" algn="ctr" rtl="0" eaLnBrk="1" fontAlgn="base" hangingPunct="1">
              <a:spcBef>
                <a:spcPct val="20000"/>
              </a:spcBef>
              <a:spcAft>
                <a:spcPct val="0"/>
              </a:spcAft>
              <a:buNone/>
              <a:defRPr sz="2000">
                <a:solidFill>
                  <a:schemeClr val="tx1"/>
                </a:solidFill>
                <a:latin typeface="+mn-lt"/>
              </a:defRPr>
            </a:lvl5pPr>
            <a:lvl6pPr marL="2286000" indent="0" algn="ctr" rtl="0" eaLnBrk="1" fontAlgn="base" hangingPunct="1">
              <a:spcBef>
                <a:spcPct val="20000"/>
              </a:spcBef>
              <a:spcAft>
                <a:spcPct val="0"/>
              </a:spcAft>
              <a:buNone/>
              <a:defRPr sz="2000">
                <a:solidFill>
                  <a:schemeClr val="tx1"/>
                </a:solidFill>
                <a:latin typeface="+mn-lt"/>
              </a:defRPr>
            </a:lvl6pPr>
            <a:lvl7pPr marL="2743200" indent="0" algn="ctr" rtl="0" eaLnBrk="1" fontAlgn="base" hangingPunct="1">
              <a:spcBef>
                <a:spcPct val="20000"/>
              </a:spcBef>
              <a:spcAft>
                <a:spcPct val="0"/>
              </a:spcAft>
              <a:buNone/>
              <a:defRPr sz="2000">
                <a:solidFill>
                  <a:schemeClr val="tx1"/>
                </a:solidFill>
                <a:latin typeface="+mn-lt"/>
              </a:defRPr>
            </a:lvl7pPr>
            <a:lvl8pPr marL="3200400" indent="0" algn="ctr" rtl="0" eaLnBrk="1" fontAlgn="base" hangingPunct="1">
              <a:spcBef>
                <a:spcPct val="20000"/>
              </a:spcBef>
              <a:spcAft>
                <a:spcPct val="0"/>
              </a:spcAft>
              <a:buNone/>
              <a:defRPr sz="2000">
                <a:solidFill>
                  <a:schemeClr val="tx1"/>
                </a:solidFill>
                <a:latin typeface="+mn-lt"/>
              </a:defRPr>
            </a:lvl8pPr>
            <a:lvl9pPr marL="3657600" indent="0" algn="ctr" rtl="0" eaLnBrk="1" fontAlgn="base" hangingPunct="1">
              <a:spcBef>
                <a:spcPct val="20000"/>
              </a:spcBef>
              <a:spcAft>
                <a:spcPct val="0"/>
              </a:spcAft>
              <a:buNone/>
              <a:defRPr sz="2000">
                <a:solidFill>
                  <a:schemeClr val="tx1"/>
                </a:solidFill>
                <a:latin typeface="+mn-lt"/>
              </a:defRPr>
            </a:lvl9pPr>
          </a:lstStyle>
          <a:p>
            <a:pPr algn="l"/>
            <a:r>
              <a:rPr lang="en-US" altLang="en-US" sz="1400" kern="0" dirty="0"/>
              <a:t>[3] </a:t>
            </a:r>
            <a:r>
              <a:rPr lang="en-US" sz="1400" kern="0" dirty="0">
                <a:solidFill>
                  <a:srgbClr val="1D1D1A"/>
                </a:solidFill>
              </a:rPr>
              <a:t>23-0174r2 “Text for Discovery and Association for HRP UWB”, Kangjin Yoon</a:t>
            </a:r>
            <a:endParaRPr lang="en-US" altLang="en-US" sz="1400" kern="0" dirty="0"/>
          </a:p>
        </p:txBody>
      </p:sp>
    </p:spTree>
    <p:extLst>
      <p:ext uri="{BB962C8B-B14F-4D97-AF65-F5344CB8AC3E}">
        <p14:creationId xmlns:p14="http://schemas.microsoft.com/office/powerpoint/2010/main" val="3993831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July 2023</a:t>
            </a:r>
            <a:endParaRPr lang="en-US" altLang="en-US" dirty="0"/>
          </a:p>
        </p:txBody>
      </p:sp>
      <p:sp>
        <p:nvSpPr>
          <p:cNvPr id="3" name="页脚占位符 2"/>
          <p:cNvSpPr>
            <a:spLocks noGrp="1"/>
          </p:cNvSpPr>
          <p:nvPr>
            <p:ph type="ftr" sz="quarter" idx="11"/>
          </p:nvPr>
        </p:nvSpPr>
        <p:spPr/>
        <p:txBody>
          <a:bodyPr/>
          <a:lstStyle/>
          <a:p>
            <a:r>
              <a:rPr lang="en-US" altLang="en-US" dirty="0"/>
              <a:t>Rojan Chitrakar, et al</a:t>
            </a:r>
          </a:p>
        </p:txBody>
      </p:sp>
      <p:sp>
        <p:nvSpPr>
          <p:cNvPr id="4" name="灯片编号占位符 3"/>
          <p:cNvSpPr>
            <a:spLocks noGrp="1"/>
          </p:cNvSpPr>
          <p:nvPr>
            <p:ph type="sldNum" sz="quarter" idx="12"/>
          </p:nvPr>
        </p:nvSpPr>
        <p:spPr/>
        <p:txBody>
          <a:bodyPr/>
          <a:lstStyle/>
          <a:p>
            <a:r>
              <a:rPr lang="en-US" altLang="en-US" dirty="0"/>
              <a:t>Slide </a:t>
            </a:r>
            <a:fld id="{77849D27-6DDF-4CEA-A842-3715DABEA1B1}" type="slidenum">
              <a:rPr lang="en-US" altLang="en-US" smtClean="0"/>
              <a:pPr/>
              <a:t>6</a:t>
            </a:fld>
            <a:endParaRPr lang="en-US" altLang="en-US" dirty="0"/>
          </a:p>
        </p:txBody>
      </p:sp>
      <p:sp>
        <p:nvSpPr>
          <p:cNvPr id="5" name="Rectangle 2"/>
          <p:cNvSpPr txBox="1">
            <a:spLocks noChangeArrowheads="1"/>
          </p:cNvSpPr>
          <p:nvPr/>
        </p:nvSpPr>
        <p:spPr>
          <a:xfrm>
            <a:off x="578768" y="627521"/>
            <a:ext cx="7986464" cy="503684"/>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b="1" dirty="0"/>
              <a:t>Motivation</a:t>
            </a:r>
          </a:p>
        </p:txBody>
      </p:sp>
      <p:sp>
        <p:nvSpPr>
          <p:cNvPr id="6" name="矩形 5"/>
          <p:cNvSpPr/>
          <p:nvPr/>
        </p:nvSpPr>
        <p:spPr>
          <a:xfrm>
            <a:off x="-29237" y="1196752"/>
            <a:ext cx="9173237" cy="1200329"/>
          </a:xfrm>
          <a:prstGeom prst="rect">
            <a:avLst/>
          </a:prstGeom>
        </p:spPr>
        <p:txBody>
          <a:bodyPr wrap="square">
            <a:spAutoFit/>
          </a:bodyPr>
          <a:lstStyle/>
          <a:p>
            <a:pPr marL="58738" indent="-342900">
              <a:spcAft>
                <a:spcPts val="700"/>
              </a:spcAft>
              <a:buFont typeface="Wingdings" panose="05000000000000000000" pitchFamily="2" charset="2"/>
              <a:buChar char="q"/>
            </a:pPr>
            <a:r>
              <a:rPr lang="en-US" sz="1800" dirty="0">
                <a:latin typeface="+mn-lt"/>
              </a:rPr>
              <a:t>There are one-to-many UWB application scenarios in which the responders may be part of a group of devices, with means of communicating amongst themselves. The initialization and setup, or the discovery and association process can be simpler in such applications.</a:t>
            </a:r>
          </a:p>
        </p:txBody>
      </p:sp>
      <p:pic>
        <p:nvPicPr>
          <p:cNvPr id="7" name="Picture 6">
            <a:extLst>
              <a:ext uri="{FF2B5EF4-FFF2-40B4-BE49-F238E27FC236}">
                <a16:creationId xmlns:a16="http://schemas.microsoft.com/office/drawing/2014/main" id="{E7287BD6-608F-4F56-806E-078816F45D00}"/>
              </a:ext>
            </a:extLst>
          </p:cNvPr>
          <p:cNvPicPr>
            <a:picLocks noChangeAspect="1"/>
          </p:cNvPicPr>
          <p:nvPr/>
        </p:nvPicPr>
        <p:blipFill>
          <a:blip r:embed="rId2"/>
          <a:stretch>
            <a:fillRect/>
          </a:stretch>
        </p:blipFill>
        <p:spPr>
          <a:xfrm>
            <a:off x="179513" y="2461070"/>
            <a:ext cx="3986292" cy="3769410"/>
          </a:xfrm>
          <a:prstGeom prst="rect">
            <a:avLst/>
          </a:prstGeom>
        </p:spPr>
      </p:pic>
      <p:sp>
        <p:nvSpPr>
          <p:cNvPr id="11" name="Content Placeholder 2">
            <a:extLst>
              <a:ext uri="{FF2B5EF4-FFF2-40B4-BE49-F238E27FC236}">
                <a16:creationId xmlns:a16="http://schemas.microsoft.com/office/drawing/2014/main" id="{546447A6-BDA5-4F58-86EC-85AB8BFB2436}"/>
              </a:ext>
            </a:extLst>
          </p:cNvPr>
          <p:cNvSpPr txBox="1">
            <a:spLocks/>
          </p:cNvSpPr>
          <p:nvPr/>
        </p:nvSpPr>
        <p:spPr bwMode="auto">
          <a:xfrm>
            <a:off x="434752" y="6193996"/>
            <a:ext cx="3366710" cy="3006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3200">
                <a:solidFill>
                  <a:schemeClr val="tx1"/>
                </a:solidFill>
                <a:latin typeface="+mn-lt"/>
                <a:ea typeface="+mn-ea"/>
                <a:cs typeface="+mn-cs"/>
              </a:defRPr>
            </a:lvl1pPr>
            <a:lvl2pPr marL="457200" indent="0" algn="ctr" rtl="0" eaLnBrk="1" fontAlgn="base" hangingPunct="1">
              <a:spcBef>
                <a:spcPct val="20000"/>
              </a:spcBef>
              <a:spcAft>
                <a:spcPct val="0"/>
              </a:spcAft>
              <a:buNone/>
              <a:defRPr sz="2800">
                <a:solidFill>
                  <a:schemeClr val="tx1"/>
                </a:solidFill>
                <a:latin typeface="+mn-lt"/>
              </a:defRPr>
            </a:lvl2pPr>
            <a:lvl3pPr marL="914400" indent="0" algn="ctr" rtl="0" eaLnBrk="1" fontAlgn="base" hangingPunct="1">
              <a:spcBef>
                <a:spcPct val="20000"/>
              </a:spcBef>
              <a:spcAft>
                <a:spcPct val="0"/>
              </a:spcAft>
              <a:buNone/>
              <a:defRPr sz="2400">
                <a:solidFill>
                  <a:schemeClr val="tx1"/>
                </a:solidFill>
                <a:latin typeface="+mn-lt"/>
              </a:defRPr>
            </a:lvl3pPr>
            <a:lvl4pPr marL="1371600" indent="0" algn="ctr" rtl="0" eaLnBrk="1" fontAlgn="base" hangingPunct="1">
              <a:spcBef>
                <a:spcPct val="20000"/>
              </a:spcBef>
              <a:spcAft>
                <a:spcPct val="0"/>
              </a:spcAft>
              <a:buNone/>
              <a:defRPr sz="2000">
                <a:solidFill>
                  <a:schemeClr val="tx1"/>
                </a:solidFill>
                <a:latin typeface="+mn-lt"/>
              </a:defRPr>
            </a:lvl4pPr>
            <a:lvl5pPr marL="1828800" indent="0" algn="ctr" rtl="0" eaLnBrk="1" fontAlgn="base" hangingPunct="1">
              <a:spcBef>
                <a:spcPct val="20000"/>
              </a:spcBef>
              <a:spcAft>
                <a:spcPct val="0"/>
              </a:spcAft>
              <a:buNone/>
              <a:defRPr sz="2000">
                <a:solidFill>
                  <a:schemeClr val="tx1"/>
                </a:solidFill>
                <a:latin typeface="+mn-lt"/>
              </a:defRPr>
            </a:lvl5pPr>
            <a:lvl6pPr marL="2286000" indent="0" algn="ctr" rtl="0" eaLnBrk="1" fontAlgn="base" hangingPunct="1">
              <a:spcBef>
                <a:spcPct val="20000"/>
              </a:spcBef>
              <a:spcAft>
                <a:spcPct val="0"/>
              </a:spcAft>
              <a:buNone/>
              <a:defRPr sz="2000">
                <a:solidFill>
                  <a:schemeClr val="tx1"/>
                </a:solidFill>
                <a:latin typeface="+mn-lt"/>
              </a:defRPr>
            </a:lvl6pPr>
            <a:lvl7pPr marL="2743200" indent="0" algn="ctr" rtl="0" eaLnBrk="1" fontAlgn="base" hangingPunct="1">
              <a:spcBef>
                <a:spcPct val="20000"/>
              </a:spcBef>
              <a:spcAft>
                <a:spcPct val="0"/>
              </a:spcAft>
              <a:buNone/>
              <a:defRPr sz="2000">
                <a:solidFill>
                  <a:schemeClr val="tx1"/>
                </a:solidFill>
                <a:latin typeface="+mn-lt"/>
              </a:defRPr>
            </a:lvl7pPr>
            <a:lvl8pPr marL="3200400" indent="0" algn="ctr" rtl="0" eaLnBrk="1" fontAlgn="base" hangingPunct="1">
              <a:spcBef>
                <a:spcPct val="20000"/>
              </a:spcBef>
              <a:spcAft>
                <a:spcPct val="0"/>
              </a:spcAft>
              <a:buNone/>
              <a:defRPr sz="2000">
                <a:solidFill>
                  <a:schemeClr val="tx1"/>
                </a:solidFill>
                <a:latin typeface="+mn-lt"/>
              </a:defRPr>
            </a:lvl8pPr>
            <a:lvl9pPr marL="3657600" indent="0" algn="ctr" rtl="0" eaLnBrk="1" fontAlgn="base" hangingPunct="1">
              <a:spcBef>
                <a:spcPct val="20000"/>
              </a:spcBef>
              <a:spcAft>
                <a:spcPct val="0"/>
              </a:spcAft>
              <a:buNone/>
              <a:defRPr sz="2000">
                <a:solidFill>
                  <a:schemeClr val="tx1"/>
                </a:solidFill>
                <a:latin typeface="+mn-lt"/>
              </a:defRPr>
            </a:lvl9pPr>
          </a:lstStyle>
          <a:p>
            <a:pPr algn="l"/>
            <a:r>
              <a:rPr lang="en-US" altLang="en-US" sz="1200" b="1" kern="0" dirty="0"/>
              <a:t>Car digital key use case (with MMS ranging)</a:t>
            </a:r>
          </a:p>
        </p:txBody>
      </p:sp>
      <p:sp>
        <p:nvSpPr>
          <p:cNvPr id="12" name="Content Placeholder 2">
            <a:extLst>
              <a:ext uri="{FF2B5EF4-FFF2-40B4-BE49-F238E27FC236}">
                <a16:creationId xmlns:a16="http://schemas.microsoft.com/office/drawing/2014/main" id="{590A2618-1386-47FC-A12C-32C7F8243DD2}"/>
              </a:ext>
            </a:extLst>
          </p:cNvPr>
          <p:cNvSpPr txBox="1">
            <a:spLocks/>
          </p:cNvSpPr>
          <p:nvPr/>
        </p:nvSpPr>
        <p:spPr bwMode="auto">
          <a:xfrm>
            <a:off x="5831873" y="6193996"/>
            <a:ext cx="2733359" cy="30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3200">
                <a:solidFill>
                  <a:schemeClr val="tx1"/>
                </a:solidFill>
                <a:latin typeface="+mn-lt"/>
                <a:ea typeface="+mn-ea"/>
                <a:cs typeface="+mn-cs"/>
              </a:defRPr>
            </a:lvl1pPr>
            <a:lvl2pPr marL="457200" indent="0" algn="ctr" rtl="0" eaLnBrk="1" fontAlgn="base" hangingPunct="1">
              <a:spcBef>
                <a:spcPct val="20000"/>
              </a:spcBef>
              <a:spcAft>
                <a:spcPct val="0"/>
              </a:spcAft>
              <a:buNone/>
              <a:defRPr sz="2800">
                <a:solidFill>
                  <a:schemeClr val="tx1"/>
                </a:solidFill>
                <a:latin typeface="+mn-lt"/>
              </a:defRPr>
            </a:lvl2pPr>
            <a:lvl3pPr marL="914400" indent="0" algn="ctr" rtl="0" eaLnBrk="1" fontAlgn="base" hangingPunct="1">
              <a:spcBef>
                <a:spcPct val="20000"/>
              </a:spcBef>
              <a:spcAft>
                <a:spcPct val="0"/>
              </a:spcAft>
              <a:buNone/>
              <a:defRPr sz="2400">
                <a:solidFill>
                  <a:schemeClr val="tx1"/>
                </a:solidFill>
                <a:latin typeface="+mn-lt"/>
              </a:defRPr>
            </a:lvl3pPr>
            <a:lvl4pPr marL="1371600" indent="0" algn="ctr" rtl="0" eaLnBrk="1" fontAlgn="base" hangingPunct="1">
              <a:spcBef>
                <a:spcPct val="20000"/>
              </a:spcBef>
              <a:spcAft>
                <a:spcPct val="0"/>
              </a:spcAft>
              <a:buNone/>
              <a:defRPr sz="2000">
                <a:solidFill>
                  <a:schemeClr val="tx1"/>
                </a:solidFill>
                <a:latin typeface="+mn-lt"/>
              </a:defRPr>
            </a:lvl4pPr>
            <a:lvl5pPr marL="1828800" indent="0" algn="ctr" rtl="0" eaLnBrk="1" fontAlgn="base" hangingPunct="1">
              <a:spcBef>
                <a:spcPct val="20000"/>
              </a:spcBef>
              <a:spcAft>
                <a:spcPct val="0"/>
              </a:spcAft>
              <a:buNone/>
              <a:defRPr sz="2000">
                <a:solidFill>
                  <a:schemeClr val="tx1"/>
                </a:solidFill>
                <a:latin typeface="+mn-lt"/>
              </a:defRPr>
            </a:lvl5pPr>
            <a:lvl6pPr marL="2286000" indent="0" algn="ctr" rtl="0" eaLnBrk="1" fontAlgn="base" hangingPunct="1">
              <a:spcBef>
                <a:spcPct val="20000"/>
              </a:spcBef>
              <a:spcAft>
                <a:spcPct val="0"/>
              </a:spcAft>
              <a:buNone/>
              <a:defRPr sz="2000">
                <a:solidFill>
                  <a:schemeClr val="tx1"/>
                </a:solidFill>
                <a:latin typeface="+mn-lt"/>
              </a:defRPr>
            </a:lvl6pPr>
            <a:lvl7pPr marL="2743200" indent="0" algn="ctr" rtl="0" eaLnBrk="1" fontAlgn="base" hangingPunct="1">
              <a:spcBef>
                <a:spcPct val="20000"/>
              </a:spcBef>
              <a:spcAft>
                <a:spcPct val="0"/>
              </a:spcAft>
              <a:buNone/>
              <a:defRPr sz="2000">
                <a:solidFill>
                  <a:schemeClr val="tx1"/>
                </a:solidFill>
                <a:latin typeface="+mn-lt"/>
              </a:defRPr>
            </a:lvl7pPr>
            <a:lvl8pPr marL="3200400" indent="0" algn="ctr" rtl="0" eaLnBrk="1" fontAlgn="base" hangingPunct="1">
              <a:spcBef>
                <a:spcPct val="20000"/>
              </a:spcBef>
              <a:spcAft>
                <a:spcPct val="0"/>
              </a:spcAft>
              <a:buNone/>
              <a:defRPr sz="2000">
                <a:solidFill>
                  <a:schemeClr val="tx1"/>
                </a:solidFill>
                <a:latin typeface="+mn-lt"/>
              </a:defRPr>
            </a:lvl8pPr>
            <a:lvl9pPr marL="3657600" indent="0" algn="ctr" rtl="0" eaLnBrk="1" fontAlgn="base" hangingPunct="1">
              <a:spcBef>
                <a:spcPct val="20000"/>
              </a:spcBef>
              <a:spcAft>
                <a:spcPct val="0"/>
              </a:spcAft>
              <a:buNone/>
              <a:defRPr sz="2000">
                <a:solidFill>
                  <a:schemeClr val="tx1"/>
                </a:solidFill>
                <a:latin typeface="+mn-lt"/>
              </a:defRPr>
            </a:lvl9pPr>
          </a:lstStyle>
          <a:p>
            <a:pPr algn="l"/>
            <a:r>
              <a:rPr lang="en-US" altLang="en-US" sz="1200" b="1" kern="0" dirty="0"/>
              <a:t>UWB Indoor Positioning use case</a:t>
            </a:r>
          </a:p>
        </p:txBody>
      </p:sp>
      <p:pic>
        <p:nvPicPr>
          <p:cNvPr id="14" name="Picture 13">
            <a:extLst>
              <a:ext uri="{FF2B5EF4-FFF2-40B4-BE49-F238E27FC236}">
                <a16:creationId xmlns:a16="http://schemas.microsoft.com/office/drawing/2014/main" id="{94FBC67A-D444-435A-8459-5A48CF830813}"/>
              </a:ext>
            </a:extLst>
          </p:cNvPr>
          <p:cNvPicPr>
            <a:picLocks noChangeAspect="1"/>
          </p:cNvPicPr>
          <p:nvPr/>
        </p:nvPicPr>
        <p:blipFill>
          <a:blip r:embed="rId3"/>
          <a:stretch>
            <a:fillRect/>
          </a:stretch>
        </p:blipFill>
        <p:spPr>
          <a:xfrm>
            <a:off x="5122465" y="2204864"/>
            <a:ext cx="3986293" cy="4025615"/>
          </a:xfrm>
          <a:prstGeom prst="rect">
            <a:avLst/>
          </a:prstGeom>
        </p:spPr>
      </p:pic>
    </p:spTree>
    <p:extLst>
      <p:ext uri="{BB962C8B-B14F-4D97-AF65-F5344CB8AC3E}">
        <p14:creationId xmlns:p14="http://schemas.microsoft.com/office/powerpoint/2010/main" val="2044983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July 2023</a:t>
            </a:r>
            <a:endParaRPr lang="en-US" altLang="en-US" dirty="0"/>
          </a:p>
        </p:txBody>
      </p:sp>
      <p:sp>
        <p:nvSpPr>
          <p:cNvPr id="3" name="页脚占位符 2"/>
          <p:cNvSpPr>
            <a:spLocks noGrp="1"/>
          </p:cNvSpPr>
          <p:nvPr>
            <p:ph type="ftr" sz="quarter" idx="11"/>
          </p:nvPr>
        </p:nvSpPr>
        <p:spPr/>
        <p:txBody>
          <a:bodyPr/>
          <a:lstStyle/>
          <a:p>
            <a:r>
              <a:rPr lang="en-US" altLang="en-US" dirty="0"/>
              <a:t>Rojan Chitrakar, et al</a:t>
            </a:r>
          </a:p>
        </p:txBody>
      </p:sp>
      <p:sp>
        <p:nvSpPr>
          <p:cNvPr id="4" name="灯片编号占位符 3"/>
          <p:cNvSpPr>
            <a:spLocks noGrp="1"/>
          </p:cNvSpPr>
          <p:nvPr>
            <p:ph type="sldNum" sz="quarter" idx="12"/>
          </p:nvPr>
        </p:nvSpPr>
        <p:spPr/>
        <p:txBody>
          <a:bodyPr/>
          <a:lstStyle/>
          <a:p>
            <a:r>
              <a:rPr lang="en-US" altLang="en-US" dirty="0"/>
              <a:t>Slide </a:t>
            </a:r>
            <a:fld id="{77849D27-6DDF-4CEA-A842-3715DABEA1B1}" type="slidenum">
              <a:rPr lang="en-US" altLang="en-US" smtClean="0"/>
              <a:pPr/>
              <a:t>7</a:t>
            </a:fld>
            <a:endParaRPr lang="en-US" altLang="en-US" dirty="0"/>
          </a:p>
        </p:txBody>
      </p:sp>
      <p:sp>
        <p:nvSpPr>
          <p:cNvPr id="5" name="Rectangle 2"/>
          <p:cNvSpPr txBox="1">
            <a:spLocks noChangeArrowheads="1"/>
          </p:cNvSpPr>
          <p:nvPr/>
        </p:nvSpPr>
        <p:spPr>
          <a:xfrm>
            <a:off x="578768" y="627521"/>
            <a:ext cx="7986464" cy="503684"/>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b="1" dirty="0"/>
              <a:t>Proposal-1</a:t>
            </a:r>
          </a:p>
        </p:txBody>
      </p:sp>
      <p:sp>
        <p:nvSpPr>
          <p:cNvPr id="6" name="矩形 5"/>
          <p:cNvSpPr/>
          <p:nvPr/>
        </p:nvSpPr>
        <p:spPr>
          <a:xfrm>
            <a:off x="-29237" y="1185146"/>
            <a:ext cx="9173237" cy="2449388"/>
          </a:xfrm>
          <a:prstGeom prst="rect">
            <a:avLst/>
          </a:prstGeom>
        </p:spPr>
        <p:txBody>
          <a:bodyPr wrap="square">
            <a:spAutoFit/>
          </a:bodyPr>
          <a:lstStyle/>
          <a:p>
            <a:pPr marL="58738" indent="-342900">
              <a:spcAft>
                <a:spcPts val="700"/>
              </a:spcAft>
              <a:buFont typeface="Wingdings" panose="05000000000000000000" pitchFamily="2" charset="2"/>
              <a:buChar char="q"/>
            </a:pPr>
            <a:r>
              <a:rPr lang="en-US" sz="2000" dirty="0">
                <a:latin typeface="+mn-lt"/>
              </a:rPr>
              <a:t>One-to-many NBA-UWB MMS ranging (synchronized responders):</a:t>
            </a:r>
          </a:p>
          <a:p>
            <a:pPr marL="515938" lvl="1" indent="-342900">
              <a:spcAft>
                <a:spcPts val="700"/>
              </a:spcAft>
              <a:buFont typeface="Wingdings" panose="05000000000000000000" pitchFamily="2" charset="2"/>
              <a:buChar char="§"/>
            </a:pPr>
            <a:r>
              <a:rPr lang="en-US" sz="1600" dirty="0">
                <a:latin typeface="+mn-lt"/>
              </a:rPr>
              <a:t>One of the responders (in the group of responders) acts as a </a:t>
            </a:r>
            <a:r>
              <a:rPr lang="en-US" sz="1600" b="1" dirty="0">
                <a:latin typeface="+mn-lt"/>
              </a:rPr>
              <a:t>proxy responder </a:t>
            </a:r>
            <a:r>
              <a:rPr lang="en-US" sz="1600" dirty="0">
                <a:latin typeface="+mn-lt"/>
              </a:rPr>
              <a:t>(or group leader).</a:t>
            </a:r>
          </a:p>
          <a:p>
            <a:pPr marL="515938" lvl="1" indent="-342900">
              <a:spcAft>
                <a:spcPts val="700"/>
              </a:spcAft>
              <a:buFont typeface="Wingdings" panose="05000000000000000000" pitchFamily="2" charset="2"/>
              <a:buChar char="§"/>
            </a:pPr>
            <a:r>
              <a:rPr lang="en-US" sz="1600" dirty="0">
                <a:latin typeface="+mn-lt"/>
              </a:rPr>
              <a:t>During the Initialization and Setup phase, only the proxy responder transmit the ADV-RESP frames upon receiving the ADV-POLL frame from the initiator.</a:t>
            </a:r>
          </a:p>
          <a:p>
            <a:pPr marL="973138" lvl="2" indent="-342900">
              <a:spcAft>
                <a:spcPts val="700"/>
              </a:spcAft>
              <a:buFont typeface="Courier New" panose="02070309020205020404" pitchFamily="49" charset="0"/>
              <a:buChar char="o"/>
            </a:pPr>
            <a:r>
              <a:rPr lang="en-US" b="1" dirty="0">
                <a:latin typeface="+mn-lt"/>
              </a:rPr>
              <a:t>The ADV-RESP frame indicates the number of responders (n) </a:t>
            </a:r>
            <a:r>
              <a:rPr lang="en-US" dirty="0">
                <a:latin typeface="+mn-lt"/>
              </a:rPr>
              <a:t>that will participate in the MMS ranging. </a:t>
            </a:r>
          </a:p>
          <a:p>
            <a:pPr marL="515938" lvl="1" indent="-342900">
              <a:spcAft>
                <a:spcPts val="700"/>
              </a:spcAft>
              <a:buFont typeface="Wingdings" panose="05000000000000000000" pitchFamily="2" charset="2"/>
              <a:buChar char="§"/>
            </a:pPr>
            <a:r>
              <a:rPr lang="en-US" sz="1600" dirty="0">
                <a:latin typeface="+mn-lt"/>
              </a:rPr>
              <a:t>Upon receiving the ADV-RESP frame, the initiator transmits the SOR frame.</a:t>
            </a:r>
          </a:p>
          <a:p>
            <a:pPr marL="973138" lvl="2" indent="-342900">
              <a:spcAft>
                <a:spcPts val="700"/>
              </a:spcAft>
              <a:buFont typeface="Courier New" panose="02070309020205020404" pitchFamily="49" charset="0"/>
              <a:buChar char="o"/>
            </a:pPr>
            <a:r>
              <a:rPr lang="en-US" b="1" dirty="0">
                <a:latin typeface="+mn-lt"/>
              </a:rPr>
              <a:t>The SOR frame confirms the number of responders (m &lt;= n) </a:t>
            </a:r>
            <a:r>
              <a:rPr lang="en-US" dirty="0">
                <a:latin typeface="+mn-lt"/>
              </a:rPr>
              <a:t>that will participate in the MMS ranging. </a:t>
            </a:r>
          </a:p>
        </p:txBody>
      </p:sp>
      <p:pic>
        <p:nvPicPr>
          <p:cNvPr id="8" name="Picture 7">
            <a:extLst>
              <a:ext uri="{FF2B5EF4-FFF2-40B4-BE49-F238E27FC236}">
                <a16:creationId xmlns:a16="http://schemas.microsoft.com/office/drawing/2014/main" id="{BACC7FF9-69CE-4CEB-BA6E-72E7DF67D7D1}"/>
              </a:ext>
            </a:extLst>
          </p:cNvPr>
          <p:cNvPicPr>
            <a:picLocks noChangeAspect="1"/>
          </p:cNvPicPr>
          <p:nvPr/>
        </p:nvPicPr>
        <p:blipFill>
          <a:blip r:embed="rId3"/>
          <a:stretch>
            <a:fillRect/>
          </a:stretch>
        </p:blipFill>
        <p:spPr>
          <a:xfrm>
            <a:off x="107504" y="3645024"/>
            <a:ext cx="2952328" cy="2801356"/>
          </a:xfrm>
          <a:prstGeom prst="rect">
            <a:avLst/>
          </a:prstGeom>
        </p:spPr>
      </p:pic>
      <p:cxnSp>
        <p:nvCxnSpPr>
          <p:cNvPr id="10" name="Straight Arrow Connector 9">
            <a:extLst>
              <a:ext uri="{FF2B5EF4-FFF2-40B4-BE49-F238E27FC236}">
                <a16:creationId xmlns:a16="http://schemas.microsoft.com/office/drawing/2014/main" id="{E87FD31A-256D-4171-9983-5486A03A6300}"/>
              </a:ext>
            </a:extLst>
          </p:cNvPr>
          <p:cNvCxnSpPr>
            <a:cxnSpLocks/>
          </p:cNvCxnSpPr>
          <p:nvPr/>
        </p:nvCxnSpPr>
        <p:spPr bwMode="auto">
          <a:xfrm flipH="1" flipV="1">
            <a:off x="2939515" y="5229201"/>
            <a:ext cx="480357" cy="443653"/>
          </a:xfrm>
          <a:prstGeom prst="straightConnector1">
            <a:avLst/>
          </a:prstGeom>
          <a:solidFill>
            <a:schemeClr val="accent1"/>
          </a:solidFill>
          <a:ln w="3175"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TextBox 6">
            <a:extLst>
              <a:ext uri="{FF2B5EF4-FFF2-40B4-BE49-F238E27FC236}">
                <a16:creationId xmlns:a16="http://schemas.microsoft.com/office/drawing/2014/main" id="{CC653638-01C5-418B-AED3-65E3AA867569}"/>
              </a:ext>
            </a:extLst>
          </p:cNvPr>
          <p:cNvSpPr txBox="1"/>
          <p:nvPr/>
        </p:nvSpPr>
        <p:spPr>
          <a:xfrm>
            <a:off x="3189582" y="5717853"/>
            <a:ext cx="950370" cy="461665"/>
          </a:xfrm>
          <a:prstGeom prst="rect">
            <a:avLst/>
          </a:prstGeom>
          <a:noFill/>
        </p:spPr>
        <p:txBody>
          <a:bodyPr wrap="square" rtlCol="0">
            <a:spAutoFit/>
          </a:bodyPr>
          <a:lstStyle/>
          <a:p>
            <a:r>
              <a:rPr lang="en-US" b="1" dirty="0">
                <a:latin typeface="+mn-lt"/>
              </a:rPr>
              <a:t>Proxy responder</a:t>
            </a:r>
            <a:endParaRPr lang="en-SG" b="1" dirty="0">
              <a:latin typeface="+mn-lt"/>
            </a:endParaRPr>
          </a:p>
        </p:txBody>
      </p:sp>
      <p:sp>
        <p:nvSpPr>
          <p:cNvPr id="11" name="TextBox 10">
            <a:extLst>
              <a:ext uri="{FF2B5EF4-FFF2-40B4-BE49-F238E27FC236}">
                <a16:creationId xmlns:a16="http://schemas.microsoft.com/office/drawing/2014/main" id="{304B3D66-B253-49A8-B7B7-065278C7E829}"/>
              </a:ext>
            </a:extLst>
          </p:cNvPr>
          <p:cNvSpPr txBox="1"/>
          <p:nvPr/>
        </p:nvSpPr>
        <p:spPr>
          <a:xfrm>
            <a:off x="4151478" y="3789040"/>
            <a:ext cx="4885018" cy="2031325"/>
          </a:xfrm>
          <a:prstGeom prst="rect">
            <a:avLst/>
          </a:prstGeom>
          <a:noFill/>
        </p:spPr>
        <p:txBody>
          <a:bodyPr wrap="square" rtlCol="0">
            <a:spAutoFit/>
          </a:bodyPr>
          <a:lstStyle/>
          <a:p>
            <a:pPr marL="285750" indent="-285750">
              <a:buFont typeface="Wingdings" panose="05000000000000000000" pitchFamily="2" charset="2"/>
              <a:buChar char="§"/>
            </a:pPr>
            <a:r>
              <a:rPr lang="en-SG" altLang="zh-CN" sz="1400" dirty="0">
                <a:latin typeface="Arial" panose="020B0604020202020204" pitchFamily="34" charset="0"/>
              </a:rPr>
              <a:t>The proxy responder may be selected based on the received signal strength of the ADV-POLL. For example, t</a:t>
            </a:r>
            <a:r>
              <a:rPr lang="en-US" altLang="zh-CN" sz="1400" dirty="0">
                <a:latin typeface="Arial" panose="020B0604020202020204" pitchFamily="34" charset="0"/>
              </a:rPr>
              <a:t>he responder that receives the ADV-POLL with the highest Rx power may act as the proxy-responder. Or the proxy may be a designated responder.</a:t>
            </a:r>
          </a:p>
          <a:p>
            <a:pPr marL="285750" indent="-285750">
              <a:buFont typeface="Wingdings" panose="05000000000000000000" pitchFamily="2" charset="2"/>
              <a:buChar char="§"/>
            </a:pPr>
            <a:endParaRPr lang="en-US" altLang="zh-CN" sz="1400" dirty="0">
              <a:latin typeface="Arial" panose="020B0604020202020204" pitchFamily="34" charset="0"/>
            </a:endParaRPr>
          </a:p>
          <a:p>
            <a:pPr marL="285750" indent="-285750">
              <a:buFont typeface="Wingdings" panose="05000000000000000000" pitchFamily="2" charset="2"/>
              <a:buChar char="§"/>
            </a:pPr>
            <a:r>
              <a:rPr lang="en-US" altLang="zh-CN" sz="1400" dirty="0">
                <a:latin typeface="Arial" panose="020B0604020202020204" pitchFamily="34" charset="0"/>
              </a:rPr>
              <a:t>The number of responders may be determined based on how many responders received the ADV-POLL frame.</a:t>
            </a:r>
          </a:p>
        </p:txBody>
      </p:sp>
    </p:spTree>
    <p:extLst>
      <p:ext uri="{BB962C8B-B14F-4D97-AF65-F5344CB8AC3E}">
        <p14:creationId xmlns:p14="http://schemas.microsoft.com/office/powerpoint/2010/main" val="287963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July 2023</a:t>
            </a:r>
            <a:endParaRPr lang="en-US" altLang="en-US" dirty="0"/>
          </a:p>
        </p:txBody>
      </p:sp>
      <p:sp>
        <p:nvSpPr>
          <p:cNvPr id="3" name="页脚占位符 2"/>
          <p:cNvSpPr>
            <a:spLocks noGrp="1"/>
          </p:cNvSpPr>
          <p:nvPr>
            <p:ph type="ftr" sz="quarter" idx="11"/>
          </p:nvPr>
        </p:nvSpPr>
        <p:spPr/>
        <p:txBody>
          <a:bodyPr/>
          <a:lstStyle/>
          <a:p>
            <a:r>
              <a:rPr lang="en-US" altLang="en-US" dirty="0"/>
              <a:t>Rojan Chitrakar, et al</a:t>
            </a:r>
          </a:p>
        </p:txBody>
      </p:sp>
      <p:sp>
        <p:nvSpPr>
          <p:cNvPr id="4" name="灯片编号占位符 3"/>
          <p:cNvSpPr>
            <a:spLocks noGrp="1"/>
          </p:cNvSpPr>
          <p:nvPr>
            <p:ph type="sldNum" sz="quarter" idx="12"/>
          </p:nvPr>
        </p:nvSpPr>
        <p:spPr/>
        <p:txBody>
          <a:bodyPr/>
          <a:lstStyle/>
          <a:p>
            <a:r>
              <a:rPr lang="en-US" altLang="en-US" dirty="0"/>
              <a:t>Slide </a:t>
            </a:r>
            <a:fld id="{77849D27-6DDF-4CEA-A842-3715DABEA1B1}" type="slidenum">
              <a:rPr lang="en-US" altLang="en-US" smtClean="0"/>
              <a:pPr/>
              <a:t>8</a:t>
            </a:fld>
            <a:endParaRPr lang="en-US" altLang="en-US" dirty="0"/>
          </a:p>
        </p:txBody>
      </p:sp>
      <p:sp>
        <p:nvSpPr>
          <p:cNvPr id="5" name="Rectangle 2"/>
          <p:cNvSpPr txBox="1">
            <a:spLocks noChangeArrowheads="1"/>
          </p:cNvSpPr>
          <p:nvPr/>
        </p:nvSpPr>
        <p:spPr>
          <a:xfrm>
            <a:off x="578768" y="627521"/>
            <a:ext cx="7986464" cy="503684"/>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b="1" dirty="0"/>
              <a:t>Proposal-1</a:t>
            </a:r>
          </a:p>
        </p:txBody>
      </p:sp>
      <p:sp>
        <p:nvSpPr>
          <p:cNvPr id="6" name="矩形 5"/>
          <p:cNvSpPr/>
          <p:nvPr/>
        </p:nvSpPr>
        <p:spPr>
          <a:xfrm>
            <a:off x="-29237" y="1185146"/>
            <a:ext cx="9173237" cy="369332"/>
          </a:xfrm>
          <a:prstGeom prst="rect">
            <a:avLst/>
          </a:prstGeom>
        </p:spPr>
        <p:txBody>
          <a:bodyPr wrap="square">
            <a:spAutoFit/>
          </a:bodyPr>
          <a:lstStyle/>
          <a:p>
            <a:pPr marL="58738" indent="-342900">
              <a:spcAft>
                <a:spcPts val="700"/>
              </a:spcAft>
              <a:buFont typeface="Wingdings" panose="05000000000000000000" pitchFamily="2" charset="2"/>
              <a:buChar char="q"/>
            </a:pPr>
            <a:r>
              <a:rPr lang="en-US" sz="1800" dirty="0">
                <a:latin typeface="+mn-lt"/>
              </a:rPr>
              <a:t>Example:</a:t>
            </a:r>
            <a:endParaRPr lang="en-US" sz="1300" dirty="0">
              <a:latin typeface="+mn-lt"/>
            </a:endParaRPr>
          </a:p>
        </p:txBody>
      </p:sp>
      <p:pic>
        <p:nvPicPr>
          <p:cNvPr id="13" name="Picture 12">
            <a:extLst>
              <a:ext uri="{FF2B5EF4-FFF2-40B4-BE49-F238E27FC236}">
                <a16:creationId xmlns:a16="http://schemas.microsoft.com/office/drawing/2014/main" id="{EF45AEFB-B1E3-4BC6-B3AF-1859187D8631}"/>
              </a:ext>
            </a:extLst>
          </p:cNvPr>
          <p:cNvPicPr>
            <a:picLocks noChangeAspect="1"/>
          </p:cNvPicPr>
          <p:nvPr/>
        </p:nvPicPr>
        <p:blipFill>
          <a:blip r:embed="rId3"/>
          <a:stretch>
            <a:fillRect/>
          </a:stretch>
        </p:blipFill>
        <p:spPr>
          <a:xfrm>
            <a:off x="179512" y="1484784"/>
            <a:ext cx="8814724" cy="4556885"/>
          </a:xfrm>
          <a:prstGeom prst="rect">
            <a:avLst/>
          </a:prstGeom>
        </p:spPr>
      </p:pic>
      <p:sp>
        <p:nvSpPr>
          <p:cNvPr id="7" name="TextBox 6">
            <a:extLst>
              <a:ext uri="{FF2B5EF4-FFF2-40B4-BE49-F238E27FC236}">
                <a16:creationId xmlns:a16="http://schemas.microsoft.com/office/drawing/2014/main" id="{CC653638-01C5-418B-AED3-65E3AA867569}"/>
              </a:ext>
            </a:extLst>
          </p:cNvPr>
          <p:cNvSpPr txBox="1"/>
          <p:nvPr/>
        </p:nvSpPr>
        <p:spPr>
          <a:xfrm>
            <a:off x="35496" y="6167636"/>
            <a:ext cx="9082936" cy="307777"/>
          </a:xfrm>
          <a:prstGeom prst="rect">
            <a:avLst/>
          </a:prstGeom>
          <a:noFill/>
        </p:spPr>
        <p:txBody>
          <a:bodyPr wrap="none" rtlCol="0">
            <a:spAutoFit/>
          </a:bodyPr>
          <a:lstStyle/>
          <a:p>
            <a:r>
              <a:rPr lang="en-US" sz="1400" b="1" dirty="0">
                <a:latin typeface="+mn-lt"/>
              </a:rPr>
              <a:t>The initialization and setup protocol for one-to-one MMS ranging can be re-used for one-to-many as well.</a:t>
            </a:r>
            <a:endParaRPr lang="en-SG" sz="1400" b="1" dirty="0">
              <a:latin typeface="+mn-lt"/>
            </a:endParaRPr>
          </a:p>
        </p:txBody>
      </p:sp>
    </p:spTree>
    <p:extLst>
      <p:ext uri="{BB962C8B-B14F-4D97-AF65-F5344CB8AC3E}">
        <p14:creationId xmlns:p14="http://schemas.microsoft.com/office/powerpoint/2010/main" val="522208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July 2023</a:t>
            </a:r>
            <a:endParaRPr lang="en-US" altLang="en-US" dirty="0"/>
          </a:p>
        </p:txBody>
      </p:sp>
      <p:sp>
        <p:nvSpPr>
          <p:cNvPr id="3" name="页脚占位符 2"/>
          <p:cNvSpPr>
            <a:spLocks noGrp="1"/>
          </p:cNvSpPr>
          <p:nvPr>
            <p:ph type="ftr" sz="quarter" idx="11"/>
          </p:nvPr>
        </p:nvSpPr>
        <p:spPr/>
        <p:txBody>
          <a:bodyPr/>
          <a:lstStyle/>
          <a:p>
            <a:r>
              <a:rPr lang="en-US" altLang="en-US" dirty="0"/>
              <a:t>Rojan Chitrakar, et al</a:t>
            </a:r>
          </a:p>
        </p:txBody>
      </p:sp>
      <p:sp>
        <p:nvSpPr>
          <p:cNvPr id="4" name="灯片编号占位符 3"/>
          <p:cNvSpPr>
            <a:spLocks noGrp="1"/>
          </p:cNvSpPr>
          <p:nvPr>
            <p:ph type="sldNum" sz="quarter" idx="12"/>
          </p:nvPr>
        </p:nvSpPr>
        <p:spPr/>
        <p:txBody>
          <a:bodyPr/>
          <a:lstStyle/>
          <a:p>
            <a:r>
              <a:rPr lang="en-US" altLang="en-US" dirty="0"/>
              <a:t>Slide </a:t>
            </a:r>
            <a:fld id="{77849D27-6DDF-4CEA-A842-3715DABEA1B1}" type="slidenum">
              <a:rPr lang="en-US" altLang="en-US" smtClean="0"/>
              <a:pPr/>
              <a:t>9</a:t>
            </a:fld>
            <a:endParaRPr lang="en-US" altLang="en-US" dirty="0"/>
          </a:p>
        </p:txBody>
      </p:sp>
      <p:sp>
        <p:nvSpPr>
          <p:cNvPr id="5" name="Rectangle 2"/>
          <p:cNvSpPr txBox="1">
            <a:spLocks noChangeArrowheads="1"/>
          </p:cNvSpPr>
          <p:nvPr/>
        </p:nvSpPr>
        <p:spPr>
          <a:xfrm>
            <a:off x="578768" y="627521"/>
            <a:ext cx="7986464" cy="503684"/>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b="1" dirty="0"/>
              <a:t>Proposal-2</a:t>
            </a:r>
          </a:p>
        </p:txBody>
      </p:sp>
      <p:sp>
        <p:nvSpPr>
          <p:cNvPr id="6" name="矩形 5"/>
          <p:cNvSpPr/>
          <p:nvPr/>
        </p:nvSpPr>
        <p:spPr>
          <a:xfrm>
            <a:off x="-29237" y="1384545"/>
            <a:ext cx="9173237" cy="4508927"/>
          </a:xfrm>
          <a:prstGeom prst="rect">
            <a:avLst/>
          </a:prstGeom>
        </p:spPr>
        <p:txBody>
          <a:bodyPr wrap="square">
            <a:spAutoFit/>
          </a:bodyPr>
          <a:lstStyle/>
          <a:p>
            <a:pPr marL="58738" indent="-342900">
              <a:spcAft>
                <a:spcPts val="700"/>
              </a:spcAft>
              <a:buFont typeface="Wingdings" panose="05000000000000000000" pitchFamily="2" charset="2"/>
              <a:buChar char="q"/>
            </a:pPr>
            <a:r>
              <a:rPr lang="en-US" sz="2400" dirty="0"/>
              <a:t>HRP UWB </a:t>
            </a:r>
            <a:r>
              <a:rPr lang="en-US" sz="2400" dirty="0">
                <a:latin typeface="+mn-lt"/>
              </a:rPr>
              <a:t>discovery and association procedure for grouped responders:</a:t>
            </a:r>
          </a:p>
          <a:p>
            <a:pPr marL="515938" lvl="1" indent="-342900">
              <a:spcAft>
                <a:spcPts val="700"/>
              </a:spcAft>
              <a:buFont typeface="Wingdings" panose="05000000000000000000" pitchFamily="2" charset="2"/>
              <a:buChar char="§"/>
            </a:pPr>
            <a:r>
              <a:rPr lang="en-US" sz="1800" dirty="0">
                <a:latin typeface="+mn-lt"/>
              </a:rPr>
              <a:t>One of the responder (in a group of responders) acts as a proxy-</a:t>
            </a:r>
            <a:r>
              <a:rPr lang="en-US" sz="1800" b="1" dirty="0">
                <a:solidFill>
                  <a:srgbClr val="FF0000"/>
                </a:solidFill>
                <a:latin typeface="+mn-lt"/>
              </a:rPr>
              <a:t>responder</a:t>
            </a:r>
            <a:r>
              <a:rPr lang="en-US" sz="1800" dirty="0">
                <a:latin typeface="+mn-lt"/>
              </a:rPr>
              <a:t> (or group leader) and indicates it in the Association Request frame.</a:t>
            </a:r>
          </a:p>
          <a:p>
            <a:pPr marL="515938" lvl="1" indent="-342900">
              <a:spcAft>
                <a:spcPts val="700"/>
              </a:spcAft>
              <a:buFont typeface="Wingdings" panose="05000000000000000000" pitchFamily="2" charset="2"/>
              <a:buChar char="§"/>
            </a:pPr>
            <a:r>
              <a:rPr lang="en-US" sz="1800" dirty="0">
                <a:latin typeface="+mn-lt"/>
              </a:rPr>
              <a:t>The proxy responder performs association request on behalf of the group.</a:t>
            </a:r>
          </a:p>
          <a:p>
            <a:pPr marL="973138" lvl="2" indent="-342900">
              <a:spcAft>
                <a:spcPts val="700"/>
              </a:spcAft>
              <a:buFont typeface="Courier New" panose="02070309020205020404" pitchFamily="49" charset="0"/>
              <a:buChar char="o"/>
            </a:pPr>
            <a:r>
              <a:rPr lang="en-US" sz="1600" dirty="0">
                <a:latin typeface="+mn-lt"/>
              </a:rPr>
              <a:t>The proxy responder generates short address for itself and all members of the group. E.g., if the short address of the proxy is A, then addresses A+1, A+2, …, A+ N-1 are allocated for the other controlees of the group, N being size of the group.</a:t>
            </a:r>
          </a:p>
          <a:p>
            <a:pPr marL="973138" lvl="2" indent="-342900">
              <a:spcAft>
                <a:spcPts val="700"/>
              </a:spcAft>
              <a:buFont typeface="Courier New" panose="02070309020205020404" pitchFamily="49" charset="0"/>
              <a:buChar char="o"/>
            </a:pPr>
            <a:r>
              <a:rPr lang="en-US" sz="1600" dirty="0">
                <a:latin typeface="+mn-lt"/>
              </a:rPr>
              <a:t>The proxy responder also includes the common capabilities of all member responder as well as individual capabilities of any member responder that are different from the common capabilities.</a:t>
            </a:r>
          </a:p>
          <a:p>
            <a:pPr marL="515938" lvl="1" indent="-342900">
              <a:spcAft>
                <a:spcPts val="700"/>
              </a:spcAft>
              <a:buFont typeface="Wingdings" panose="05000000000000000000" pitchFamily="2" charset="2"/>
              <a:buChar char="§"/>
            </a:pPr>
            <a:r>
              <a:rPr lang="en-US" sz="1800" dirty="0">
                <a:solidFill>
                  <a:srgbClr val="000000"/>
                </a:solidFill>
                <a:latin typeface="Arial"/>
              </a:rPr>
              <a:t>If the short address of any of the responders is already in use, the initiator provides updates short address to the proxy responder in the Association Response frame.</a:t>
            </a:r>
          </a:p>
          <a:p>
            <a:pPr marL="973138" lvl="2" indent="-342900">
              <a:spcAft>
                <a:spcPts val="700"/>
              </a:spcAft>
              <a:buFont typeface="Courier New" panose="02070309020205020404" pitchFamily="49" charset="0"/>
              <a:buChar char="o"/>
            </a:pPr>
            <a:endParaRPr lang="en-US" sz="1800" dirty="0">
              <a:latin typeface="+mn-lt"/>
            </a:endParaRPr>
          </a:p>
        </p:txBody>
      </p:sp>
    </p:spTree>
    <p:extLst>
      <p:ext uri="{BB962C8B-B14F-4D97-AF65-F5344CB8AC3E}">
        <p14:creationId xmlns:p14="http://schemas.microsoft.com/office/powerpoint/2010/main" val="3958460996"/>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1431</Words>
  <Application>Microsoft Office PowerPoint</Application>
  <PresentationFormat>On-screen Show (4:3)</PresentationFormat>
  <Paragraphs>175</Paragraphs>
  <Slides>11</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굴림</vt:lpstr>
      <vt:lpstr>Microsoft YaHei</vt:lpstr>
      <vt:lpstr>宋体</vt:lpstr>
      <vt:lpstr>Arial</vt:lpstr>
      <vt:lpstr>Courier New</vt:lpstr>
      <vt:lpstr>Times New Roman</vt:lpstr>
      <vt:lpstr>Wingdings</vt:lpstr>
      <vt:lpstr>IEEE-P802_15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dc:description/>
  <cp:lastModifiedBy/>
  <cp:revision>3</cp:revision>
  <dcterms:created xsi:type="dcterms:W3CDTF">2021-07-16T14:20:34Z</dcterms:created>
  <dcterms:modified xsi:type="dcterms:W3CDTF">2023-07-07T09:26:13Z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(3)fH+coVldRlyLSQ7//2HIFeKeYFNotA6AtPQ3yVxmzPkVv1HeG091xSXqHUb6IyxDX9PHsPHb
GCMr1NYEKRPsXeva+QTXixyxEmQ/hIMhggyO+ThKW9lY1VnS051W0oxzbzjTcG7MUWHW6sCP
DavVbiF5ZYJCBjmbm2RIynyKgWvkdXmipDpATBjoOOb5b7X/MxoNHLRcK0aA2zfn4zlDrgHm
sMnBkXrgiV/TBKNrAG</vt:lpwstr>
  </property>
  <property fmtid="{D5CDD505-2E9C-101B-9397-08002B2CF9AE}" pid="3" name="_2015_ms_pID_7253431">
    <vt:lpwstr>/X+jasSsZ7dD4NgDewVmMKLH6l301h7iCjRwQaZWrmkXfFiaNmyZMH
IETyiClRzcMqZTF7/3CPcmTNcddLNMUAiqLQ/6ZR49XUZBiBne971CeXsk0/6z78BVXQsRqg
i990hQE8mAAerJ7k4Xo4yTWmS4PjpWrxCpE6DNYPg9z8Iy0uzaxpwhDtFjYBTRjNSX3rGM52
b6Ya9Bo/5UBKvCBb2epd0PuGQcS5yfsxYJwZ</vt:lpwstr>
  </property>
  <property fmtid="{D5CDD505-2E9C-101B-9397-08002B2CF9AE}" pid="4" name="_2015_ms_pID_7253432">
    <vt:lpwstr>Mw==</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1677572871</vt:lpwstr>
  </property>
</Properties>
</file>