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AAABC4"/>
    <a:srgbClr val="D6D6F5"/>
    <a:srgbClr val="FFFF00"/>
    <a:srgbClr val="FFBFBF"/>
    <a:srgbClr val="000000"/>
    <a:srgbClr val="B36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EBDBB8-D873-1444-B09B-1B587FA9862D}" v="61" dt="2023-06-27T15:33:53.0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39"/>
    <p:restoredTop sz="94977"/>
  </p:normalViewPr>
  <p:slideViewPr>
    <p:cSldViewPr>
      <p:cViewPr varScale="1">
        <p:scale>
          <a:sx n="141" d="100"/>
          <a:sy n="141" d="100"/>
        </p:scale>
        <p:origin x="200" y="103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liang Luo" userId="a6bc156bce9c8a43" providerId="LiveId" clId="{F2EBDBB8-D873-1444-B09B-1B587FA9862D}"/>
    <pc:docChg chg="undo custSel addSld delSld modSld delMainMaster">
      <pc:chgData name="Xiliang Luo" userId="a6bc156bce9c8a43" providerId="LiveId" clId="{F2EBDBB8-D873-1444-B09B-1B587FA9862D}" dt="2023-07-06T23:59:22.769" v="1064" actId="20577"/>
      <pc:docMkLst>
        <pc:docMk/>
      </pc:docMkLst>
      <pc:sldChg chg="addSp delSp modSp new mod">
        <pc:chgData name="Xiliang Luo" userId="a6bc156bce9c8a43" providerId="LiveId" clId="{F2EBDBB8-D873-1444-B09B-1B587FA9862D}" dt="2023-07-06T23:59:22.769" v="1064" actId="20577"/>
        <pc:sldMkLst>
          <pc:docMk/>
          <pc:sldMk cId="2234145374" sldId="256"/>
        </pc:sldMkLst>
        <pc:spChg chg="del">
          <ac:chgData name="Xiliang Luo" userId="a6bc156bce9c8a43" providerId="LiveId" clId="{F2EBDBB8-D873-1444-B09B-1B587FA9862D}" dt="2023-06-26T18:22:38.270" v="20" actId="478"/>
          <ac:spMkLst>
            <pc:docMk/>
            <pc:sldMk cId="2234145374" sldId="256"/>
            <ac:spMk id="2" creationId="{6454C8F4-EC0F-3359-ACCF-64D8CA05658F}"/>
          </ac:spMkLst>
        </pc:spChg>
        <pc:spChg chg="del">
          <ac:chgData name="Xiliang Luo" userId="a6bc156bce9c8a43" providerId="LiveId" clId="{F2EBDBB8-D873-1444-B09B-1B587FA9862D}" dt="2023-06-26T18:22:38.270" v="20" actId="478"/>
          <ac:spMkLst>
            <pc:docMk/>
            <pc:sldMk cId="2234145374" sldId="256"/>
            <ac:spMk id="3" creationId="{122B6D49-1094-0729-5D73-5C873ADD3CFC}"/>
          </ac:spMkLst>
        </pc:spChg>
        <pc:spChg chg="add mod">
          <ac:chgData name="Xiliang Luo" userId="a6bc156bce9c8a43" providerId="LiveId" clId="{F2EBDBB8-D873-1444-B09B-1B587FA9862D}" dt="2023-06-30T17:23:03.839" v="1056" actId="20577"/>
          <ac:spMkLst>
            <pc:docMk/>
            <pc:sldMk cId="2234145374" sldId="256"/>
            <ac:spMk id="7" creationId="{ADBC4A04-37D9-65FB-8E38-DDFB7596A322}"/>
          </ac:spMkLst>
        </pc:spChg>
        <pc:spChg chg="add mod">
          <ac:chgData name="Xiliang Luo" userId="a6bc156bce9c8a43" providerId="LiveId" clId="{F2EBDBB8-D873-1444-B09B-1B587FA9862D}" dt="2023-07-06T23:59:22.769" v="1064" actId="20577"/>
          <ac:spMkLst>
            <pc:docMk/>
            <pc:sldMk cId="2234145374" sldId="256"/>
            <ac:spMk id="8" creationId="{8C70CB1A-BF61-6881-966D-EE94B224F43C}"/>
          </ac:spMkLst>
        </pc:spChg>
      </pc:sldChg>
      <pc:sldChg chg="addSp delSp modSp new mod">
        <pc:chgData name="Xiliang Luo" userId="a6bc156bce9c8a43" providerId="LiveId" clId="{F2EBDBB8-D873-1444-B09B-1B587FA9862D}" dt="2023-06-26T18:48:00.305" v="361"/>
        <pc:sldMkLst>
          <pc:docMk/>
          <pc:sldMk cId="760726344" sldId="257"/>
        </pc:sldMkLst>
        <pc:spChg chg="del">
          <ac:chgData name="Xiliang Luo" userId="a6bc156bce9c8a43" providerId="LiveId" clId="{F2EBDBB8-D873-1444-B09B-1B587FA9862D}" dt="2023-06-26T18:26:01.515" v="92" actId="478"/>
          <ac:spMkLst>
            <pc:docMk/>
            <pc:sldMk cId="760726344" sldId="257"/>
            <ac:spMk id="2" creationId="{C359BBAB-0E57-AD83-D52A-E08C721A3A13}"/>
          </ac:spMkLst>
        </pc:spChg>
        <pc:spChg chg="del">
          <ac:chgData name="Xiliang Luo" userId="a6bc156bce9c8a43" providerId="LiveId" clId="{F2EBDBB8-D873-1444-B09B-1B587FA9862D}" dt="2023-06-26T18:26:01.515" v="92" actId="478"/>
          <ac:spMkLst>
            <pc:docMk/>
            <pc:sldMk cId="760726344" sldId="257"/>
            <ac:spMk id="3" creationId="{7B3539F5-0D3E-1174-F8D9-DAF1B9A3D3C7}"/>
          </ac:spMkLst>
        </pc:spChg>
        <pc:graphicFrameChg chg="add mod modGraphic">
          <ac:chgData name="Xiliang Luo" userId="a6bc156bce9c8a43" providerId="LiveId" clId="{F2EBDBB8-D873-1444-B09B-1B587FA9862D}" dt="2023-06-26T18:48:00.305" v="361"/>
          <ac:graphicFrameMkLst>
            <pc:docMk/>
            <pc:sldMk cId="760726344" sldId="257"/>
            <ac:graphicFrameMk id="7" creationId="{68C229D7-D24A-5C3C-0186-2FFDEC3362AF}"/>
          </ac:graphicFrameMkLst>
        </pc:graphicFrameChg>
      </pc:sldChg>
      <pc:sldChg chg="modSp new mod">
        <pc:chgData name="Xiliang Luo" userId="a6bc156bce9c8a43" providerId="LiveId" clId="{F2EBDBB8-D873-1444-B09B-1B587FA9862D}" dt="2023-07-05T17:36:59.683" v="1058" actId="20577"/>
        <pc:sldMkLst>
          <pc:docMk/>
          <pc:sldMk cId="2624279072" sldId="258"/>
        </pc:sldMkLst>
        <pc:spChg chg="mod">
          <ac:chgData name="Xiliang Luo" userId="a6bc156bce9c8a43" providerId="LiveId" clId="{F2EBDBB8-D873-1444-B09B-1B587FA9862D}" dt="2023-06-26T18:26:33.938" v="105" actId="20577"/>
          <ac:spMkLst>
            <pc:docMk/>
            <pc:sldMk cId="2624279072" sldId="258"/>
            <ac:spMk id="2" creationId="{8B2FBFB9-AFA3-D611-7EC9-285679AB3F73}"/>
          </ac:spMkLst>
        </pc:spChg>
        <pc:spChg chg="mod">
          <ac:chgData name="Xiliang Luo" userId="a6bc156bce9c8a43" providerId="LiveId" clId="{F2EBDBB8-D873-1444-B09B-1B587FA9862D}" dt="2023-07-05T17:36:59.683" v="1058" actId="20577"/>
          <ac:spMkLst>
            <pc:docMk/>
            <pc:sldMk cId="2624279072" sldId="258"/>
            <ac:spMk id="3" creationId="{FAC2324F-941A-CCEC-1C45-E083276A3EE7}"/>
          </ac:spMkLst>
        </pc:spChg>
      </pc:sldChg>
      <pc:sldChg chg="del">
        <pc:chgData name="Xiliang Luo" userId="a6bc156bce9c8a43" providerId="LiveId" clId="{F2EBDBB8-D873-1444-B09B-1B587FA9862D}" dt="2023-06-27T14:38:20.694" v="821" actId="2696"/>
        <pc:sldMkLst>
          <pc:docMk/>
          <pc:sldMk cId="3071305796" sldId="259"/>
        </pc:sldMkLst>
        <pc:spChg chg="mod">
          <ac:chgData name="Xiliang Luo" userId="a6bc156bce9c8a43" providerId="LiveId" clId="{F2EBDBB8-D873-1444-B09B-1B587FA9862D}" dt="2023-06-26T18:26:57.083" v="133" actId="20577"/>
          <ac:spMkLst>
            <pc:docMk/>
            <pc:sldMk cId="3071305796" sldId="259"/>
            <ac:spMk id="2" creationId="{52D69420-52A1-B7B6-CAED-BD7D7AE3BB2B}"/>
          </ac:spMkLst>
        </pc:spChg>
        <pc:spChg chg="del">
          <ac:chgData name="Xiliang Luo" userId="a6bc156bce9c8a43" providerId="LiveId" clId="{F2EBDBB8-D873-1444-B09B-1B587FA9862D}" dt="2023-06-26T18:26:46.206" v="106" actId="478"/>
          <ac:spMkLst>
            <pc:docMk/>
            <pc:sldMk cId="3071305796" sldId="259"/>
            <ac:spMk id="3" creationId="{A24DB4DF-C6A7-0CA0-28F6-ED9F5D3E5263}"/>
          </ac:spMkLst>
        </pc:spChg>
      </pc:sldChg>
      <pc:sldChg chg="modSp add del mod">
        <pc:chgData name="Xiliang Luo" userId="a6bc156bce9c8a43" providerId="LiveId" clId="{F2EBDBB8-D873-1444-B09B-1B587FA9862D}" dt="2023-06-27T14:38:20.674" v="820" actId="2696"/>
        <pc:sldMkLst>
          <pc:docMk/>
          <pc:sldMk cId="3222659745" sldId="291"/>
        </pc:sldMkLst>
        <pc:spChg chg="mod">
          <ac:chgData name="Xiliang Luo" userId="a6bc156bce9c8a43" providerId="LiveId" clId="{F2EBDBB8-D873-1444-B09B-1B587FA9862D}" dt="2023-06-26T18:27:15.151" v="135" actId="403"/>
          <ac:spMkLst>
            <pc:docMk/>
            <pc:sldMk cId="3222659745" sldId="291"/>
            <ac:spMk id="2" creationId="{167EFA47-2A99-3F1F-1E3A-D7FD1A375249}"/>
          </ac:spMkLst>
        </pc:spChg>
        <pc:spChg chg="mod">
          <ac:chgData name="Xiliang Luo" userId="a6bc156bce9c8a43" providerId="LiveId" clId="{F2EBDBB8-D873-1444-B09B-1B587FA9862D}" dt="2023-06-26T18:41:03.921" v="328" actId="1037"/>
          <ac:spMkLst>
            <pc:docMk/>
            <pc:sldMk cId="3222659745" sldId="291"/>
            <ac:spMk id="69" creationId="{9F706E68-ACC2-D4A7-944C-5EFE0F356A09}"/>
          </ac:spMkLst>
        </pc:spChg>
        <pc:spChg chg="mod">
          <ac:chgData name="Xiliang Luo" userId="a6bc156bce9c8a43" providerId="LiveId" clId="{F2EBDBB8-D873-1444-B09B-1B587FA9862D}" dt="2023-06-27T14:24:10.241" v="818" actId="20577"/>
          <ac:spMkLst>
            <pc:docMk/>
            <pc:sldMk cId="3222659745" sldId="291"/>
            <ac:spMk id="72" creationId="{DB51A14B-5288-5F5F-1B3E-A1EE2F03473B}"/>
          </ac:spMkLst>
        </pc:spChg>
        <pc:spChg chg="mod">
          <ac:chgData name="Xiliang Luo" userId="a6bc156bce9c8a43" providerId="LiveId" clId="{F2EBDBB8-D873-1444-B09B-1B587FA9862D}" dt="2023-06-26T18:41:08.528" v="329" actId="14100"/>
          <ac:spMkLst>
            <pc:docMk/>
            <pc:sldMk cId="3222659745" sldId="291"/>
            <ac:spMk id="73" creationId="{2692502B-25DC-5329-610A-4B5B84B89923}"/>
          </ac:spMkLst>
        </pc:spChg>
        <pc:picChg chg="mod">
          <ac:chgData name="Xiliang Luo" userId="a6bc156bce9c8a43" providerId="LiveId" clId="{F2EBDBB8-D873-1444-B09B-1B587FA9862D}" dt="2023-06-26T18:40:11.772" v="319" actId="1035"/>
          <ac:picMkLst>
            <pc:docMk/>
            <pc:sldMk cId="3222659745" sldId="291"/>
            <ac:picMk id="71" creationId="{F2DC1799-911A-4D7A-A864-3B62588A3B15}"/>
          </ac:picMkLst>
        </pc:picChg>
      </pc:sldChg>
      <pc:sldChg chg="modSp add del mod">
        <pc:chgData name="Xiliang Luo" userId="a6bc156bce9c8a43" providerId="LiveId" clId="{F2EBDBB8-D873-1444-B09B-1B587FA9862D}" dt="2023-06-27T14:38:20.644" v="819" actId="2696"/>
        <pc:sldMkLst>
          <pc:docMk/>
          <pc:sldMk cId="2474072913" sldId="292"/>
        </pc:sldMkLst>
        <pc:spChg chg="mod">
          <ac:chgData name="Xiliang Luo" userId="a6bc156bce9c8a43" providerId="LiveId" clId="{F2EBDBB8-D873-1444-B09B-1B587FA9862D}" dt="2023-06-26T18:27:20.418" v="137" actId="403"/>
          <ac:spMkLst>
            <pc:docMk/>
            <pc:sldMk cId="2474072913" sldId="292"/>
            <ac:spMk id="2" creationId="{AB811431-D49E-A08A-C7CF-FCBC2C2434B2}"/>
          </ac:spMkLst>
        </pc:spChg>
        <pc:spChg chg="mod">
          <ac:chgData name="Xiliang Luo" userId="a6bc156bce9c8a43" providerId="LiveId" clId="{F2EBDBB8-D873-1444-B09B-1B587FA9862D}" dt="2023-06-26T18:42:51.569" v="335" actId="1038"/>
          <ac:spMkLst>
            <pc:docMk/>
            <pc:sldMk cId="2474072913" sldId="292"/>
            <ac:spMk id="130" creationId="{C7BFAD40-39F1-708E-06AC-7C121FE70870}"/>
          </ac:spMkLst>
        </pc:spChg>
        <pc:spChg chg="mod">
          <ac:chgData name="Xiliang Luo" userId="a6bc156bce9c8a43" providerId="LiveId" clId="{F2EBDBB8-D873-1444-B09B-1B587FA9862D}" dt="2023-06-26T18:36:39.394" v="225" actId="1076"/>
          <ac:spMkLst>
            <pc:docMk/>
            <pc:sldMk cId="2474072913" sldId="292"/>
            <ac:spMk id="134" creationId="{15F6FE18-BB69-DE0C-C708-848C37EB4236}"/>
          </ac:spMkLst>
        </pc:spChg>
        <pc:spChg chg="mod">
          <ac:chgData name="Xiliang Luo" userId="a6bc156bce9c8a43" providerId="LiveId" clId="{F2EBDBB8-D873-1444-B09B-1B587FA9862D}" dt="2023-06-26T18:38:36.742" v="251" actId="14100"/>
          <ac:spMkLst>
            <pc:docMk/>
            <pc:sldMk cId="2474072913" sldId="292"/>
            <ac:spMk id="138" creationId="{14BB85E8-6E37-0365-734B-8508060A6551}"/>
          </ac:spMkLst>
        </pc:spChg>
        <pc:spChg chg="mod">
          <ac:chgData name="Xiliang Luo" userId="a6bc156bce9c8a43" providerId="LiveId" clId="{F2EBDBB8-D873-1444-B09B-1B587FA9862D}" dt="2023-06-26T18:29:11.645" v="159" actId="403"/>
          <ac:spMkLst>
            <pc:docMk/>
            <pc:sldMk cId="2474072913" sldId="292"/>
            <ac:spMk id="142" creationId="{CA86BC14-35A5-2257-16EB-FA39A9943D4A}"/>
          </ac:spMkLst>
        </pc:spChg>
      </pc:sldChg>
      <pc:sldChg chg="new del">
        <pc:chgData name="Xiliang Luo" userId="a6bc156bce9c8a43" providerId="LiveId" clId="{F2EBDBB8-D873-1444-B09B-1B587FA9862D}" dt="2023-06-26T18:55:52.129" v="566" actId="2696"/>
        <pc:sldMkLst>
          <pc:docMk/>
          <pc:sldMk cId="1897684950" sldId="293"/>
        </pc:sldMkLst>
      </pc:sldChg>
      <pc:sldMasterChg chg="del delSldLayout">
        <pc:chgData name="Xiliang Luo" userId="a6bc156bce9c8a43" providerId="LiveId" clId="{F2EBDBB8-D873-1444-B09B-1B587FA9862D}" dt="2023-06-26T18:22:07.889" v="15" actId="2696"/>
        <pc:sldMasterMkLst>
          <pc:docMk/>
          <pc:sldMasterMk cId="2673035080" sldId="2147483660"/>
        </pc:sldMasterMkLst>
        <pc:sldLayoutChg chg="del">
          <pc:chgData name="Xiliang Luo" userId="a6bc156bce9c8a43" providerId="LiveId" clId="{F2EBDBB8-D873-1444-B09B-1B587FA9862D}" dt="2023-06-26T18:22:07.879" v="4" actId="2696"/>
          <pc:sldLayoutMkLst>
            <pc:docMk/>
            <pc:sldMasterMk cId="2673035080" sldId="2147483660"/>
            <pc:sldLayoutMk cId="38922741" sldId="2147483661"/>
          </pc:sldLayoutMkLst>
        </pc:sldLayoutChg>
        <pc:sldLayoutChg chg="del">
          <pc:chgData name="Xiliang Luo" userId="a6bc156bce9c8a43" providerId="LiveId" clId="{F2EBDBB8-D873-1444-B09B-1B587FA9862D}" dt="2023-06-26T18:22:07.879" v="5" actId="2696"/>
          <pc:sldLayoutMkLst>
            <pc:docMk/>
            <pc:sldMasterMk cId="2673035080" sldId="2147483660"/>
            <pc:sldLayoutMk cId="380831476" sldId="2147483662"/>
          </pc:sldLayoutMkLst>
        </pc:sldLayoutChg>
        <pc:sldLayoutChg chg="del">
          <pc:chgData name="Xiliang Luo" userId="a6bc156bce9c8a43" providerId="LiveId" clId="{F2EBDBB8-D873-1444-B09B-1B587FA9862D}" dt="2023-06-26T18:22:07.880" v="6" actId="2696"/>
          <pc:sldLayoutMkLst>
            <pc:docMk/>
            <pc:sldMasterMk cId="2673035080" sldId="2147483660"/>
            <pc:sldLayoutMk cId="3390727509" sldId="2147483663"/>
          </pc:sldLayoutMkLst>
        </pc:sldLayoutChg>
        <pc:sldLayoutChg chg="del">
          <pc:chgData name="Xiliang Luo" userId="a6bc156bce9c8a43" providerId="LiveId" clId="{F2EBDBB8-D873-1444-B09B-1B587FA9862D}" dt="2023-06-26T18:22:07.881" v="7" actId="2696"/>
          <pc:sldLayoutMkLst>
            <pc:docMk/>
            <pc:sldMasterMk cId="2673035080" sldId="2147483660"/>
            <pc:sldLayoutMk cId="4290721830" sldId="2147483664"/>
          </pc:sldLayoutMkLst>
        </pc:sldLayoutChg>
        <pc:sldLayoutChg chg="del">
          <pc:chgData name="Xiliang Luo" userId="a6bc156bce9c8a43" providerId="LiveId" clId="{F2EBDBB8-D873-1444-B09B-1B587FA9862D}" dt="2023-06-26T18:22:07.882" v="8" actId="2696"/>
          <pc:sldLayoutMkLst>
            <pc:docMk/>
            <pc:sldMasterMk cId="2673035080" sldId="2147483660"/>
            <pc:sldLayoutMk cId="2120432028" sldId="2147483665"/>
          </pc:sldLayoutMkLst>
        </pc:sldLayoutChg>
        <pc:sldLayoutChg chg="del">
          <pc:chgData name="Xiliang Luo" userId="a6bc156bce9c8a43" providerId="LiveId" clId="{F2EBDBB8-D873-1444-B09B-1B587FA9862D}" dt="2023-06-26T18:22:07.883" v="9" actId="2696"/>
          <pc:sldLayoutMkLst>
            <pc:docMk/>
            <pc:sldMasterMk cId="2673035080" sldId="2147483660"/>
            <pc:sldLayoutMk cId="1090795160" sldId="2147483666"/>
          </pc:sldLayoutMkLst>
        </pc:sldLayoutChg>
        <pc:sldLayoutChg chg="del">
          <pc:chgData name="Xiliang Luo" userId="a6bc156bce9c8a43" providerId="LiveId" clId="{F2EBDBB8-D873-1444-B09B-1B587FA9862D}" dt="2023-06-26T18:22:07.884" v="10" actId="2696"/>
          <pc:sldLayoutMkLst>
            <pc:docMk/>
            <pc:sldMasterMk cId="2673035080" sldId="2147483660"/>
            <pc:sldLayoutMk cId="1686173043" sldId="2147483667"/>
          </pc:sldLayoutMkLst>
        </pc:sldLayoutChg>
        <pc:sldLayoutChg chg="del">
          <pc:chgData name="Xiliang Luo" userId="a6bc156bce9c8a43" providerId="LiveId" clId="{F2EBDBB8-D873-1444-B09B-1B587FA9862D}" dt="2023-06-26T18:22:07.884" v="11" actId="2696"/>
          <pc:sldLayoutMkLst>
            <pc:docMk/>
            <pc:sldMasterMk cId="2673035080" sldId="2147483660"/>
            <pc:sldLayoutMk cId="1492333208" sldId="2147483668"/>
          </pc:sldLayoutMkLst>
        </pc:sldLayoutChg>
        <pc:sldLayoutChg chg="del">
          <pc:chgData name="Xiliang Luo" userId="a6bc156bce9c8a43" providerId="LiveId" clId="{F2EBDBB8-D873-1444-B09B-1B587FA9862D}" dt="2023-06-26T18:22:07.885" v="12" actId="2696"/>
          <pc:sldLayoutMkLst>
            <pc:docMk/>
            <pc:sldMasterMk cId="2673035080" sldId="2147483660"/>
            <pc:sldLayoutMk cId="453100118" sldId="2147483669"/>
          </pc:sldLayoutMkLst>
        </pc:sldLayoutChg>
        <pc:sldLayoutChg chg="del">
          <pc:chgData name="Xiliang Luo" userId="a6bc156bce9c8a43" providerId="LiveId" clId="{F2EBDBB8-D873-1444-B09B-1B587FA9862D}" dt="2023-06-26T18:22:07.886" v="13" actId="2696"/>
          <pc:sldLayoutMkLst>
            <pc:docMk/>
            <pc:sldMasterMk cId="2673035080" sldId="2147483660"/>
            <pc:sldLayoutMk cId="849344118" sldId="2147483670"/>
          </pc:sldLayoutMkLst>
        </pc:sldLayoutChg>
        <pc:sldLayoutChg chg="del">
          <pc:chgData name="Xiliang Luo" userId="a6bc156bce9c8a43" providerId="LiveId" clId="{F2EBDBB8-D873-1444-B09B-1B587FA9862D}" dt="2023-06-26T18:22:07.887" v="14" actId="2696"/>
          <pc:sldLayoutMkLst>
            <pc:docMk/>
            <pc:sldMasterMk cId="2673035080" sldId="2147483660"/>
            <pc:sldLayoutMk cId="1327830119" sldId="214748367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15-22-0392-00-04ab</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079021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914400" y="378281"/>
            <a:ext cx="21336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914400" y="378281"/>
            <a:ext cx="21336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831851" y="1709742"/>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831851" y="4589467"/>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840317" y="365129"/>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914400" y="378281"/>
            <a:ext cx="21336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840321"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5183717"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840321"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840321"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5183717" y="9874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840321"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5879101"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914400" y="6475413"/>
            <a:ext cx="3759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CF3C118-7B24-C152-CCEC-F3319FDC1704}"/>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B04B500C-795C-3700-54D8-24381F08947B}"/>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1306ACF3-0138-B8F6-D304-482AD6A9DE19}"/>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1</a:t>
            </a:fld>
            <a:endParaRPr lang="en-US" altLang="en-US"/>
          </a:p>
        </p:txBody>
      </p:sp>
      <p:sp>
        <p:nvSpPr>
          <p:cNvPr id="7" name="Rectangle 3">
            <a:extLst>
              <a:ext uri="{FF2B5EF4-FFF2-40B4-BE49-F238E27FC236}">
                <a16:creationId xmlns:a16="http://schemas.microsoft.com/office/drawing/2014/main" id="{ADBC4A04-37D9-65FB-8E38-DDFB7596A322}"/>
              </a:ext>
            </a:extLst>
          </p:cNvPr>
          <p:cNvSpPr>
            <a:spLocks noChangeArrowheads="1"/>
          </p:cNvSpPr>
          <p:nvPr/>
        </p:nvSpPr>
        <p:spPr bwMode="auto">
          <a:xfrm>
            <a:off x="914400" y="849233"/>
            <a:ext cx="1036320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0"/>
              </a:spcBef>
            </a:pP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800" dirty="0">
              <a:solidFill>
                <a:schemeClr val="tx2"/>
              </a:solidFill>
            </a:endParaRPr>
          </a:p>
          <a:p>
            <a:pPr>
              <a:spcBef>
                <a:spcPts val="2000"/>
              </a:spcBef>
            </a:pPr>
            <a:r>
              <a:rPr lang="en-US" altLang="en-US" sz="1800" b="1" dirty="0"/>
              <a:t>Submission Title:</a:t>
            </a:r>
            <a:r>
              <a:rPr lang="en-US" altLang="en-US" sz="1800" dirty="0"/>
              <a:t> 	Way Forward on RIF Waveform</a:t>
            </a:r>
          </a:p>
          <a:p>
            <a:pPr>
              <a:spcBef>
                <a:spcPts val="500"/>
              </a:spcBef>
            </a:pPr>
            <a:r>
              <a:rPr lang="en-US" altLang="en-US" sz="1800" b="1" dirty="0"/>
              <a:t>Date Submitted:</a:t>
            </a:r>
            <a:r>
              <a:rPr lang="en-US" altLang="en-US" sz="1800" dirty="0">
                <a:solidFill>
                  <a:srgbClr val="FF0000"/>
                </a:solidFill>
              </a:rPr>
              <a:t> 	</a:t>
            </a:r>
            <a:r>
              <a:rPr lang="en-US" altLang="en-US" sz="1800" dirty="0">
                <a:solidFill>
                  <a:srgbClr val="000000"/>
                </a:solidFill>
              </a:rPr>
              <a:t>July 2023</a:t>
            </a:r>
            <a:endParaRPr lang="en-US" altLang="en-US" sz="1800" dirty="0"/>
          </a:p>
          <a:p>
            <a:pPr>
              <a:spcBef>
                <a:spcPts val="500"/>
              </a:spcBef>
            </a:pPr>
            <a:r>
              <a:rPr lang="en-US" altLang="en-US" sz="1800" b="1" dirty="0"/>
              <a:t>Source:</a:t>
            </a:r>
            <a:r>
              <a:rPr lang="en-US" altLang="en-US" sz="1800" dirty="0"/>
              <a:t> 	</a:t>
            </a:r>
            <a:r>
              <a:rPr lang="en-US" altLang="en-US" sz="1800" dirty="0">
                <a:latin typeface="+mj-lt"/>
              </a:rPr>
              <a:t>Xiliang Luo, Vinod </a:t>
            </a:r>
            <a:r>
              <a:rPr lang="en-US" altLang="en-US" sz="1800" dirty="0" err="1">
                <a:latin typeface="+mj-lt"/>
              </a:rPr>
              <a:t>Kristem</a:t>
            </a:r>
            <a:r>
              <a:rPr lang="en-US" altLang="en-US" sz="1800" dirty="0">
                <a:latin typeface="+mj-lt"/>
              </a:rPr>
              <a:t>, </a:t>
            </a:r>
            <a:r>
              <a:rPr lang="en-US" sz="1800" kern="50" dirty="0">
                <a:solidFill>
                  <a:srgbClr val="00000A"/>
                </a:solidFill>
                <a:latin typeface="+mj-lt"/>
                <a:ea typeface="Times New Roman" panose="02020603050405020304" pitchFamily="18" charset="0"/>
              </a:rPr>
              <a:t>Moche Cohen </a:t>
            </a:r>
            <a:r>
              <a:rPr lang="en-US" altLang="en-US" sz="1800" dirty="0">
                <a:latin typeface="+mj-lt"/>
              </a:rPr>
              <a:t>(Apple), Frank Leong, Wolfgang </a:t>
            </a:r>
            <a:r>
              <a:rPr lang="en-US" altLang="en-US" sz="1800" dirty="0" err="1">
                <a:latin typeface="+mj-lt"/>
              </a:rPr>
              <a:t>Kuchler</a:t>
            </a:r>
            <a:r>
              <a:rPr lang="en-US" altLang="en-US" sz="1800" dirty="0">
                <a:latin typeface="+mj-lt"/>
              </a:rPr>
              <a:t>, </a:t>
            </a:r>
            <a:r>
              <a:rPr lang="en-US" altLang="en-US" sz="1800" dirty="0" err="1">
                <a:latin typeface="+mj-lt"/>
              </a:rPr>
              <a:t>Riku</a:t>
            </a:r>
            <a:r>
              <a:rPr lang="en-US" altLang="en-US" sz="1800" dirty="0">
                <a:latin typeface="+mj-lt"/>
              </a:rPr>
              <a:t> </a:t>
            </a:r>
            <a:r>
              <a:rPr lang="en-US" altLang="en-US" sz="1800" dirty="0" err="1">
                <a:latin typeface="+mj-lt"/>
              </a:rPr>
              <a:t>Pirhonen</a:t>
            </a:r>
            <a:r>
              <a:rPr lang="en-US" altLang="en-US" sz="1800" dirty="0">
                <a:latin typeface="+mj-lt"/>
              </a:rPr>
              <a:t> (NXP), Michael McLaughlin, Billy Verso, Carl Murray, Jarek Niewczas (Qorvo)</a:t>
            </a:r>
          </a:p>
          <a:p>
            <a:pPr>
              <a:spcBef>
                <a:spcPts val="500"/>
              </a:spcBef>
            </a:pPr>
            <a:r>
              <a:rPr lang="en-US" altLang="en-US" sz="1800" b="1" dirty="0">
                <a:solidFill>
                  <a:schemeClr val="tx2"/>
                </a:solidFill>
              </a:rPr>
              <a:t>Address:   </a:t>
            </a:r>
            <a:r>
              <a:rPr lang="en-US" altLang="en-US" sz="1800" dirty="0">
                <a:solidFill>
                  <a:schemeClr val="tx2"/>
                </a:solidFill>
              </a:rPr>
              <a:t>One Apple Park Way, Cupertino, CA 95104, USA</a:t>
            </a:r>
          </a:p>
          <a:p>
            <a:pPr>
              <a:spcBef>
                <a:spcPts val="500"/>
              </a:spcBef>
            </a:pPr>
            <a:r>
              <a:rPr lang="en-US" altLang="en-US" sz="1800" b="1" dirty="0">
                <a:solidFill>
                  <a:schemeClr val="tx2"/>
                </a:solidFill>
              </a:rPr>
              <a:t>E-Mails:</a:t>
            </a:r>
            <a:r>
              <a:rPr lang="en-US" altLang="en-US" sz="1800" dirty="0">
                <a:solidFill>
                  <a:schemeClr val="tx2"/>
                </a:solidFill>
              </a:rPr>
              <a:t>	  </a:t>
            </a:r>
            <a:r>
              <a:rPr lang="en-US" altLang="en-US" sz="1800" dirty="0" err="1">
                <a:solidFill>
                  <a:schemeClr val="tx2"/>
                </a:solidFill>
              </a:rPr>
              <a:t>xiliang_luo@apple.com</a:t>
            </a:r>
            <a:endParaRPr lang="en-US" altLang="en-US" sz="1800" dirty="0">
              <a:solidFill>
                <a:schemeClr val="tx2"/>
              </a:solidFill>
            </a:endParaRPr>
          </a:p>
          <a:p>
            <a:pPr>
              <a:spcBef>
                <a:spcPts val="500"/>
              </a:spcBef>
              <a:spcAft>
                <a:spcPts val="600"/>
              </a:spcAft>
            </a:pPr>
            <a:r>
              <a:rPr lang="en-US" altLang="en-US" sz="1800" b="1" dirty="0"/>
              <a:t>Abstract:  </a:t>
            </a:r>
            <a:r>
              <a:rPr lang="en-US" altLang="en-US" sz="1800" dirty="0"/>
              <a:t>A way forward on the RIF waveform.</a:t>
            </a:r>
          </a:p>
          <a:p>
            <a:pPr>
              <a:spcBef>
                <a:spcPts val="500"/>
              </a:spcBef>
              <a:spcAft>
                <a:spcPts val="600"/>
              </a:spcAft>
            </a:pPr>
            <a:r>
              <a:rPr lang="en-US" altLang="en-US" sz="1800" b="1" dirty="0"/>
              <a:t>Purpose:	 </a:t>
            </a:r>
            <a:r>
              <a:rPr lang="en-US" altLang="en-US" sz="1800" dirty="0"/>
              <a:t>Help converge on the waveform for ranging integrity in 4ab.</a:t>
            </a:r>
          </a:p>
          <a:p>
            <a:pPr>
              <a:spcBef>
                <a:spcPts val="500"/>
              </a:spcBef>
            </a:pPr>
            <a:r>
              <a:rPr lang="en-US" altLang="en-US" sz="1800" b="1" dirty="0"/>
              <a:t>Notice:	</a:t>
            </a:r>
            <a:r>
              <a:rPr lang="en-US" altLang="en-US"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500"/>
              </a:spcBef>
            </a:pPr>
            <a:r>
              <a:rPr lang="en-US" altLang="en-US" sz="1800" b="1" dirty="0"/>
              <a:t>Release:</a:t>
            </a:r>
            <a:r>
              <a:rPr lang="en-US" altLang="en-US" sz="1800" dirty="0"/>
              <a:t>	The contributor acknowledges and accepts that this contribution becomes the property of IEEE and may be made publicly available by P802.15.	</a:t>
            </a:r>
          </a:p>
        </p:txBody>
      </p:sp>
      <p:sp>
        <p:nvSpPr>
          <p:cNvPr id="8" name="Rectangle 7">
            <a:extLst>
              <a:ext uri="{FF2B5EF4-FFF2-40B4-BE49-F238E27FC236}">
                <a16:creationId xmlns:a16="http://schemas.microsoft.com/office/drawing/2014/main" id="{8C70CB1A-BF61-6881-966D-EE94B224F43C}"/>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15-23-0327-00-04ab</a:t>
            </a:r>
            <a:endParaRPr lang="en-US" altLang="en-US" sz="1400" b="1" dirty="0"/>
          </a:p>
        </p:txBody>
      </p:sp>
    </p:spTree>
    <p:extLst>
      <p:ext uri="{BB962C8B-B14F-4D97-AF65-F5344CB8AC3E}">
        <p14:creationId xmlns:p14="http://schemas.microsoft.com/office/powerpoint/2010/main" val="2234145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02316B9-CAFD-C52B-4D0A-A290BF6F265F}"/>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C6A26AB6-8DB4-93BC-93BA-04F9E04A496E}"/>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404CEFA5-5CC9-0B66-C5CD-BD94C4E044D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a:t>
            </a:fld>
            <a:endParaRPr lang="en-US" altLang="en-US"/>
          </a:p>
        </p:txBody>
      </p:sp>
      <p:graphicFrame>
        <p:nvGraphicFramePr>
          <p:cNvPr id="7" name="Table 6">
            <a:extLst>
              <a:ext uri="{FF2B5EF4-FFF2-40B4-BE49-F238E27FC236}">
                <a16:creationId xmlns:a16="http://schemas.microsoft.com/office/drawing/2014/main" id="{68C229D7-D24A-5C3C-0186-2FFDEC3362AF}"/>
              </a:ext>
            </a:extLst>
          </p:cNvPr>
          <p:cNvGraphicFramePr>
            <a:graphicFrameLocks noGrp="1"/>
          </p:cNvGraphicFramePr>
          <p:nvPr>
            <p:extLst>
              <p:ext uri="{D42A27DB-BD31-4B8C-83A1-F6EECF244321}">
                <p14:modId xmlns:p14="http://schemas.microsoft.com/office/powerpoint/2010/main" val="2297986093"/>
              </p:ext>
            </p:extLst>
          </p:nvPr>
        </p:nvGraphicFramePr>
        <p:xfrm>
          <a:off x="990600" y="908724"/>
          <a:ext cx="10210800" cy="5258475"/>
        </p:xfrm>
        <a:graphic>
          <a:graphicData uri="http://schemas.openxmlformats.org/drawingml/2006/table">
            <a:tbl>
              <a:tblPr firstRow="1" bandRow="1">
                <a:tableStyleId>{5940675A-B579-460E-94D1-54222C63F5DA}</a:tableStyleId>
              </a:tblPr>
              <a:tblGrid>
                <a:gridCol w="7010400">
                  <a:extLst>
                    <a:ext uri="{9D8B030D-6E8A-4147-A177-3AD203B41FA5}">
                      <a16:colId xmlns:a16="http://schemas.microsoft.com/office/drawing/2014/main" val="1745747388"/>
                    </a:ext>
                  </a:extLst>
                </a:gridCol>
                <a:gridCol w="320040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400" b="1" dirty="0">
                          <a:effectLst/>
                          <a:latin typeface="Calibri" panose="020F0502020204030204" pitchFamily="34" charset="0"/>
                          <a:cs typeface="Calibri" panose="020F0502020204030204" pitchFamily="34" charset="0"/>
                        </a:rPr>
                        <a:t>PAR Objective</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800"/>
                        </a:spcAft>
                      </a:pPr>
                      <a:r>
                        <a:rPr lang="en-US" sz="1400" b="1" dirty="0">
                          <a:effectLst/>
                          <a:latin typeface="Calibri" panose="020F0502020204030204" pitchFamily="34" charset="0"/>
                          <a:cs typeface="Calibri" panose="020F0502020204030204" pitchFamily="34" charset="0"/>
                        </a:rPr>
                        <a:t>Proposed Solution (how addressed)</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16017004"/>
                  </a:ext>
                </a:extLst>
              </a:tr>
              <a:tr h="577279">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6347152"/>
                  </a:ext>
                </a:extLst>
              </a:tr>
              <a:tr h="38157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Other coexistence improvement</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0120941"/>
                  </a:ext>
                </a:extLst>
              </a:tr>
              <a:tr h="38157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Backward compatibility with enhanced ranging capable devices (ERDEVs)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Improved link budget and/or reduced air-time</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Additional channels and operating frequencies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0140464"/>
                  </a:ext>
                </a:extLst>
              </a:tr>
              <a:tr h="38157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Calibri" panose="020F0502020204030204" pitchFamily="34" charset="0"/>
                        </a:rPr>
                        <a:t>RIF waveform</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Reduced complexity and power consumption</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Hybrid operation with narrowband signaling to assist UWB</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9934918"/>
                  </a:ext>
                </a:extLst>
              </a:tr>
              <a:tr h="38157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Enhanced native discovery and connection setup mechanisms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165867"/>
                  </a:ext>
                </a:extLst>
              </a:tr>
              <a:tr h="38157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Sensing capabilities to support presence detection and environment mapping</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Low-power low-latency streaming </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6344013"/>
                  </a:ext>
                </a:extLst>
              </a:tr>
              <a:tr h="38157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Higher data-rate streaming allowing at least 50 Mbit/s of throughput</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3466228"/>
                  </a:ext>
                </a:extLst>
              </a:tr>
              <a:tr h="38157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Support for peer-to-peer, peer-to-multi-peer, and station-to-infrastructure protocols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Infrastructure synchronization mechanisms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76072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FBFB9-AFA3-D611-7EC9-285679AB3F73}"/>
              </a:ext>
            </a:extLst>
          </p:cNvPr>
          <p:cNvSpPr>
            <a:spLocks noGrp="1"/>
          </p:cNvSpPr>
          <p:nvPr>
            <p:ph type="title"/>
          </p:nvPr>
        </p:nvSpPr>
        <p:spPr/>
        <p:txBody>
          <a:bodyPr/>
          <a:lstStyle/>
          <a:p>
            <a:r>
              <a:rPr lang="en-US" dirty="0"/>
              <a:t>Way Forward</a:t>
            </a:r>
          </a:p>
        </p:txBody>
      </p:sp>
      <p:sp>
        <p:nvSpPr>
          <p:cNvPr id="3" name="Content Placeholder 2">
            <a:extLst>
              <a:ext uri="{FF2B5EF4-FFF2-40B4-BE49-F238E27FC236}">
                <a16:creationId xmlns:a16="http://schemas.microsoft.com/office/drawing/2014/main" id="{FAC2324F-941A-CCEC-1C45-E083276A3EE7}"/>
              </a:ext>
            </a:extLst>
          </p:cNvPr>
          <p:cNvSpPr>
            <a:spLocks noGrp="1"/>
          </p:cNvSpPr>
          <p:nvPr>
            <p:ph idx="1"/>
          </p:nvPr>
        </p:nvSpPr>
        <p:spPr>
          <a:xfrm>
            <a:off x="914400" y="1981199"/>
            <a:ext cx="10363200" cy="4343401"/>
          </a:xfrm>
        </p:spPr>
        <p:txBody>
          <a:bodyPr/>
          <a:lstStyle/>
          <a:p>
            <a:pPr>
              <a:spcBef>
                <a:spcPts val="1000"/>
              </a:spcBef>
            </a:pPr>
            <a:r>
              <a:rPr lang="en-US" sz="2000" dirty="0"/>
              <a:t>No changes to the RIF waveform as defined in </a:t>
            </a:r>
            <a:r>
              <a:rPr lang="en-US" sz="2000" dirty="0">
                <a:solidFill>
                  <a:srgbClr val="0432FF"/>
                </a:solidFill>
              </a:rPr>
              <a:t>15-23-0100-02-04ab: NBA-UWB Technical Framework</a:t>
            </a:r>
          </a:p>
          <a:p>
            <a:pPr lvl="1">
              <a:spcBef>
                <a:spcPts val="1000"/>
              </a:spcBef>
            </a:pPr>
            <a:r>
              <a:rPr lang="en-US" sz="1800" dirty="0"/>
              <a:t>Each RIF carries STS waveform of pseudo-randomly modulated pulses for ranging integrity based on 4z designs. </a:t>
            </a:r>
            <a:r>
              <a:rPr lang="en-US" sz="1800" dirty="0">
                <a:solidFill>
                  <a:srgbClr val="0432FF"/>
                </a:solidFill>
              </a:rPr>
              <a:t>STS is as specified as part of the HRP UWB PHY in 15.2.9 </a:t>
            </a:r>
            <a:r>
              <a:rPr lang="en-US" sz="1800" dirty="0"/>
              <a:t>of 802.15.4z-2020</a:t>
            </a:r>
          </a:p>
          <a:p>
            <a:pPr lvl="1">
              <a:spcBef>
                <a:spcPts val="1000"/>
              </a:spcBef>
            </a:pPr>
            <a:r>
              <a:rPr lang="en-US" sz="1800" dirty="0"/>
              <a:t>Each RIF contains one STS segment with </a:t>
            </a:r>
            <a:r>
              <a:rPr lang="en-US" sz="1800" dirty="0">
                <a:solidFill>
                  <a:srgbClr val="0432FF"/>
                </a:solidFill>
              </a:rPr>
              <a:t>a spreading factor L=4</a:t>
            </a:r>
            <a:r>
              <a:rPr lang="en-US" sz="1800" dirty="0"/>
              <a:t>. Each STS segment within an MMS packet (i.e., a set of sequentially transmitted RIFs) is of the same length. The length of the STS segment is selected from the set {32, 64, 128, 256}, which are in the units of 512 chips</a:t>
            </a:r>
            <a:endParaRPr lang="en-US" sz="2000" dirty="0"/>
          </a:p>
          <a:p>
            <a:pPr>
              <a:spcBef>
                <a:spcPts val="2000"/>
              </a:spcBef>
            </a:pPr>
            <a:r>
              <a:rPr lang="en-US" sz="2000" dirty="0"/>
              <a:t>The following alternative RIF waveforms are not specified in 4ab</a:t>
            </a:r>
          </a:p>
          <a:p>
            <a:pPr lvl="1">
              <a:spcBef>
                <a:spcPts val="1000"/>
              </a:spcBef>
            </a:pPr>
            <a:r>
              <a:rPr lang="en-US" sz="1800" dirty="0"/>
              <a:t>Uniform pulse spacing with a spreading factor other than 4</a:t>
            </a:r>
          </a:p>
          <a:p>
            <a:pPr lvl="1">
              <a:spcBef>
                <a:spcPts val="1000"/>
              </a:spcBef>
            </a:pPr>
            <a:r>
              <a:rPr lang="en-US" sz="1800" dirty="0"/>
              <a:t>Non-uniform pulse spacing</a:t>
            </a:r>
          </a:p>
          <a:p>
            <a:pPr>
              <a:spcBef>
                <a:spcPts val="1000"/>
              </a:spcBef>
            </a:pPr>
            <a:endParaRPr lang="en-US" sz="1800" dirty="0"/>
          </a:p>
          <a:p>
            <a:pPr>
              <a:spcBef>
                <a:spcPts val="1000"/>
              </a:spcBef>
            </a:pPr>
            <a:endParaRPr lang="en-US" sz="1800" dirty="0"/>
          </a:p>
        </p:txBody>
      </p:sp>
      <p:sp>
        <p:nvSpPr>
          <p:cNvPr id="4" name="Date Placeholder 3">
            <a:extLst>
              <a:ext uri="{FF2B5EF4-FFF2-40B4-BE49-F238E27FC236}">
                <a16:creationId xmlns:a16="http://schemas.microsoft.com/office/drawing/2014/main" id="{F7DCC86D-BDD0-FE66-8C6F-F6EC6F73D50D}"/>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688B784-F3D9-5235-6E12-4245D5338BCA}"/>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73A1631B-8861-ECAF-606A-FA312D07682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262427907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27604</TotalTime>
  <Words>539</Words>
  <Application>Microsoft Macintosh PowerPoint</Application>
  <PresentationFormat>Widescreen</PresentationFormat>
  <Paragraphs>48</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Office Theme</vt:lpstr>
      <vt:lpstr>PowerPoint Presentation</vt:lpstr>
      <vt:lpstr>PowerPoint Presentation</vt:lpstr>
      <vt:lpstr>Way Forward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Xiliang Luo</cp:lastModifiedBy>
  <cp:revision>1356</cp:revision>
  <cp:lastPrinted>1998-02-10T13:28:06Z</cp:lastPrinted>
  <dcterms:created xsi:type="dcterms:W3CDTF">2021-07-16T20:39:58Z</dcterms:created>
  <dcterms:modified xsi:type="dcterms:W3CDTF">2023-07-06T23:59:30Z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