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829" r:id="rId2"/>
    <p:sldMasterId id="2147483867" r:id="rId3"/>
  </p:sldMasterIdLst>
  <p:notesMasterIdLst>
    <p:notesMasterId r:id="rId32"/>
  </p:notesMasterIdLst>
  <p:sldIdLst>
    <p:sldId id="363" r:id="rId4"/>
    <p:sldId id="322" r:id="rId5"/>
    <p:sldId id="2441" r:id="rId6"/>
    <p:sldId id="365" r:id="rId7"/>
    <p:sldId id="304" r:id="rId8"/>
    <p:sldId id="369" r:id="rId9"/>
    <p:sldId id="370" r:id="rId10"/>
    <p:sldId id="371" r:id="rId11"/>
    <p:sldId id="2422" r:id="rId12"/>
    <p:sldId id="2423" r:id="rId13"/>
    <p:sldId id="2424" r:id="rId14"/>
    <p:sldId id="401" r:id="rId15"/>
    <p:sldId id="402" r:id="rId16"/>
    <p:sldId id="317" r:id="rId17"/>
    <p:sldId id="2442" r:id="rId18"/>
    <p:sldId id="302" r:id="rId19"/>
    <p:sldId id="312" r:id="rId20"/>
    <p:sldId id="2385" r:id="rId21"/>
    <p:sldId id="2375" r:id="rId22"/>
    <p:sldId id="2377" r:id="rId23"/>
    <p:sldId id="326" r:id="rId24"/>
    <p:sldId id="2439" r:id="rId25"/>
    <p:sldId id="2440" r:id="rId26"/>
    <p:sldId id="2444" r:id="rId27"/>
    <p:sldId id="2426" r:id="rId28"/>
    <p:sldId id="2445" r:id="rId29"/>
    <p:sldId id="298" r:id="rId30"/>
    <p:sldId id="296" r:id="rId31"/>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AEE98"/>
    <a:srgbClr val="C3EC8F"/>
    <a:srgbClr val="0000FF"/>
    <a:srgbClr val="EAEC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46" autoAdjust="0"/>
  </p:normalViewPr>
  <p:slideViewPr>
    <p:cSldViewPr>
      <p:cViewPr varScale="1">
        <p:scale>
          <a:sx n="133" d="100"/>
          <a:sy n="133" d="100"/>
        </p:scale>
        <p:origin x="1714" y="82"/>
      </p:cViewPr>
      <p:guideLst>
        <p:guide orient="horz" pos="2160"/>
        <p:guide pos="2880"/>
      </p:guideLst>
    </p:cSldViewPr>
  </p:slideViewPr>
  <p:outlineViewPr>
    <p:cViewPr varScale="1">
      <p:scale>
        <a:sx n="170" d="200"/>
        <a:sy n="170" d="200"/>
      </p:scale>
      <p:origin x="-780" y="-84"/>
    </p:cViewPr>
  </p:outlineViewPr>
  <p:notesTextViewPr>
    <p:cViewPr>
      <p:scale>
        <a:sx n="3" d="2"/>
        <a:sy n="3" d="2"/>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AF55197A-4911-4ED0-BBAA-82A1653DF638}"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2A02BA22-F607-40B6-B650-89B025089CA0}"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08E7645-705B-4ADD-B5B6-F7EFEFDE2AD9}"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1087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a:t>Slide </a:t>
            </a:r>
            <a:fld id="{6A68D7BD-EE7B-43EB-BA6B-D7A780E6E7A2}" type="slidenum">
              <a:rPr lang="en-US" altLang="en-US" smtClean="0"/>
              <a:pPr>
                <a:defRPr/>
              </a:pPr>
              <a:t>‹#›</a:t>
            </a:fld>
            <a:endParaRPr lang="en-US" altLang="en-US"/>
          </a:p>
        </p:txBody>
      </p:sp>
    </p:spTree>
    <p:extLst>
      <p:ext uri="{BB962C8B-B14F-4D97-AF65-F5344CB8AC3E}">
        <p14:creationId xmlns:p14="http://schemas.microsoft.com/office/powerpoint/2010/main" val="330257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a:t>Slide </a:t>
            </a:r>
            <a:fld id="{D4FA0C20-D616-47F3-A135-1674C8921168}" type="slidenum">
              <a:rPr lang="en-US" altLang="en-US" smtClean="0"/>
              <a:pPr>
                <a:defRPr/>
              </a:pPr>
              <a:t>‹#›</a:t>
            </a:fld>
            <a:endParaRPr lang="en-US" altLang="en-US"/>
          </a:p>
        </p:txBody>
      </p:sp>
    </p:spTree>
    <p:extLst>
      <p:ext uri="{BB962C8B-B14F-4D97-AF65-F5344CB8AC3E}">
        <p14:creationId xmlns:p14="http://schemas.microsoft.com/office/powerpoint/2010/main" val="2536889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Headline Bluebar 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EB96BBA-3FDF-3E2F-E9C1-C0C8307280A0}"/>
              </a:ext>
            </a:extLst>
          </p:cNvPr>
          <p:cNvSpPr/>
          <p:nvPr/>
        </p:nvSpPr>
        <p:spPr>
          <a:xfrm>
            <a:off x="461434" y="823385"/>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pic>
        <p:nvPicPr>
          <p:cNvPr id="5" name="Picture 6">
            <a:extLst>
              <a:ext uri="{FF2B5EF4-FFF2-40B4-BE49-F238E27FC236}">
                <a16:creationId xmlns:a16="http://schemas.microsoft.com/office/drawing/2014/main" id="{8074D166-1266-3EEB-946A-0B58F184C29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62901" y="6280151"/>
            <a:ext cx="734484"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597D5567-8BCA-3E6B-5A39-22B4B882AC7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1" y="6267451"/>
            <a:ext cx="1570567"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08659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White Title Slide">
    <p:spTree>
      <p:nvGrpSpPr>
        <p:cNvPr id="1" name=""/>
        <p:cNvGrpSpPr/>
        <p:nvPr/>
      </p:nvGrpSpPr>
      <p:grpSpPr>
        <a:xfrm>
          <a:off x="0" y="0"/>
          <a:ext cx="0" cy="0"/>
          <a:chOff x="0" y="0"/>
          <a:chExt cx="0" cy="0"/>
        </a:xfrm>
      </p:grpSpPr>
      <p:pic>
        <p:nvPicPr>
          <p:cNvPr id="9" name="Picture 7">
            <a:extLst>
              <a:ext uri="{FF2B5EF4-FFF2-40B4-BE49-F238E27FC236}">
                <a16:creationId xmlns:a16="http://schemas.microsoft.com/office/drawing/2014/main" id="{3F785459-F69C-4C70-B31C-24D5159D496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457200" y="585234"/>
            <a:ext cx="1108381" cy="633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a:extLst>
              <a:ext uri="{FF2B5EF4-FFF2-40B4-BE49-F238E27FC236}">
                <a16:creationId xmlns:a16="http://schemas.microsoft.com/office/drawing/2014/main" id="{1719FB7D-7375-483C-B6A1-81F8104FE07A}"/>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957270" y="14915"/>
            <a:ext cx="2186727" cy="3189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041DC814-29A8-43FB-8C0A-E34BECA1BF66}"/>
              </a:ext>
            </a:extLst>
          </p:cNvPr>
          <p:cNvSpPr/>
          <p:nvPr/>
        </p:nvSpPr>
        <p:spPr>
          <a:xfrm>
            <a:off x="461965" y="4178302"/>
            <a:ext cx="2587625" cy="8255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457200" y="1784763"/>
            <a:ext cx="5039744" cy="2387600"/>
          </a:xfrm>
        </p:spPr>
        <p:txBody>
          <a:bodyPr anchor="b">
            <a:normAutofit/>
          </a:bodyPr>
          <a:lstStyle>
            <a:lvl1pPr algn="l">
              <a:lnSpc>
                <a:spcPct val="80000"/>
              </a:lnSpc>
              <a:defRPr sz="2933"/>
            </a:lvl1pPr>
          </a:lstStyle>
          <a:p>
            <a:r>
              <a:rPr lang="en-US"/>
              <a:t>Click to edit Master title style</a:t>
            </a:r>
            <a:endParaRPr lang="en-US" dirty="0"/>
          </a:p>
        </p:txBody>
      </p:sp>
      <p:sp>
        <p:nvSpPr>
          <p:cNvPr id="3" name="Subtitle 2"/>
          <p:cNvSpPr>
            <a:spLocks noGrp="1"/>
          </p:cNvSpPr>
          <p:nvPr>
            <p:ph type="subTitle" idx="1"/>
          </p:nvPr>
        </p:nvSpPr>
        <p:spPr>
          <a:xfrm>
            <a:off x="457200" y="4655316"/>
            <a:ext cx="5039744" cy="858683"/>
          </a:xfrm>
        </p:spPr>
        <p:txBody>
          <a:bodyPr>
            <a:normAutofit/>
          </a:bodyPr>
          <a:lstStyle>
            <a:lvl1pPr marL="0" indent="0" algn="l">
              <a:buNone/>
              <a:defRPr sz="1200" b="1" i="0" cap="all">
                <a:solidFill>
                  <a:srgbClr val="000000"/>
                </a:solidFill>
                <a:latin typeface="Montserrat ExtraBold" pitchFamily="2" charset="77"/>
              </a:defRPr>
            </a:lvl1pPr>
            <a:lvl2pPr marL="342891" indent="0" algn="ctr">
              <a:buNone/>
              <a:defRPr sz="1500"/>
            </a:lvl2pPr>
            <a:lvl3pPr marL="685783" indent="0" algn="ctr">
              <a:buNone/>
              <a:defRPr sz="1400"/>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endParaRPr lang="en-US" dirty="0"/>
          </a:p>
        </p:txBody>
      </p:sp>
      <p:pic>
        <p:nvPicPr>
          <p:cNvPr id="11" name="Picture 6">
            <a:extLst>
              <a:ext uri="{FF2B5EF4-FFF2-40B4-BE49-F238E27FC236}">
                <a16:creationId xmlns:a16="http://schemas.microsoft.com/office/drawing/2014/main" id="{9FE88A66-9BF3-4A3D-8127-9CAE974D6436}"/>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bwMode="auto">
          <a:xfrm>
            <a:off x="795231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11145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Black Title Slide">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49212B6-BCD3-4668-8FB2-0D4B36A809B9}"/>
              </a:ext>
            </a:extLst>
          </p:cNvPr>
          <p:cNvSpPr/>
          <p:nvPr/>
        </p:nvSpPr>
        <p:spPr>
          <a:xfrm>
            <a:off x="461965" y="4178302"/>
            <a:ext cx="2587625" cy="8255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457200" y="1784763"/>
            <a:ext cx="5039744" cy="2387600"/>
          </a:xfrm>
        </p:spPr>
        <p:txBody>
          <a:bodyPr anchor="b">
            <a:normAutofit/>
          </a:bodyPr>
          <a:lstStyle>
            <a:lvl1pPr algn="l">
              <a:lnSpc>
                <a:spcPct val="80000"/>
              </a:lnSpc>
              <a:defRPr sz="2933">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4655316"/>
            <a:ext cx="5039744" cy="858683"/>
          </a:xfrm>
        </p:spPr>
        <p:txBody>
          <a:bodyPr>
            <a:normAutofit/>
          </a:bodyPr>
          <a:lstStyle>
            <a:lvl1pPr marL="0" indent="0" algn="l">
              <a:buNone/>
              <a:defRPr sz="1200" b="1" i="0" cap="all">
                <a:solidFill>
                  <a:schemeClr val="bg1"/>
                </a:solidFill>
                <a:latin typeface="Montserrat ExtraBold" pitchFamily="2" charset="77"/>
              </a:defRPr>
            </a:lvl1pPr>
            <a:lvl2pPr marL="342891" indent="0" algn="ctr">
              <a:buNone/>
              <a:defRPr sz="1500"/>
            </a:lvl2pPr>
            <a:lvl3pPr marL="685783" indent="0" algn="ctr">
              <a:buNone/>
              <a:defRPr sz="1400"/>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endParaRPr lang="en-US" dirty="0"/>
          </a:p>
        </p:txBody>
      </p:sp>
      <p:sp>
        <p:nvSpPr>
          <p:cNvPr id="8" name="Footer Placeholder 4">
            <a:extLst>
              <a:ext uri="{FF2B5EF4-FFF2-40B4-BE49-F238E27FC236}">
                <a16:creationId xmlns:a16="http://schemas.microsoft.com/office/drawing/2014/main" id="{12BC800E-317D-4F71-8859-01C0F0FCA7BE}"/>
              </a:ext>
            </a:extLst>
          </p:cNvPr>
          <p:cNvSpPr>
            <a:spLocks noGrp="1"/>
          </p:cNvSpPr>
          <p:nvPr>
            <p:ph type="ftr" sz="quarter" idx="10"/>
          </p:nvPr>
        </p:nvSpPr>
        <p:spPr>
          <a:xfrm>
            <a:off x="457201" y="5905500"/>
            <a:ext cx="3086100" cy="366184"/>
          </a:xfrm>
          <a:prstGeom prst="rect">
            <a:avLst/>
          </a:prstGeom>
        </p:spPr>
        <p:txBody>
          <a:bodyPr anchor="b" anchorCtr="0"/>
          <a:lstStyle>
            <a:lvl1pPr algn="l" fontAlgn="auto">
              <a:spcBef>
                <a:spcPts val="0"/>
              </a:spcBef>
              <a:spcAft>
                <a:spcPts val="0"/>
              </a:spcAft>
              <a:defRPr sz="700">
                <a:solidFill>
                  <a:schemeClr val="bg1"/>
                </a:solidFill>
                <a:latin typeface="+mn-lt"/>
                <a:ea typeface="+mn-ea"/>
                <a:cs typeface="+mn-cs"/>
              </a:defRPr>
            </a:lvl1pPr>
          </a:lstStyle>
          <a:p>
            <a:pPr>
              <a:defRPr/>
            </a:pPr>
            <a:endParaRPr lang="en-US"/>
          </a:p>
        </p:txBody>
      </p:sp>
      <p:pic>
        <p:nvPicPr>
          <p:cNvPr id="11" name="Picture 6">
            <a:extLst>
              <a:ext uri="{FF2B5EF4-FFF2-40B4-BE49-F238E27FC236}">
                <a16:creationId xmlns:a16="http://schemas.microsoft.com/office/drawing/2014/main" id="{26EADE2E-8128-4C3F-BBB9-A67A53CBBD5D}"/>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457201" y="585233"/>
            <a:ext cx="1091465" cy="62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a:extLst>
              <a:ext uri="{FF2B5EF4-FFF2-40B4-BE49-F238E27FC236}">
                <a16:creationId xmlns:a16="http://schemas.microsoft.com/office/drawing/2014/main" id="{8B3DBD09-2282-4CB8-9CFB-CC2F52F08A83}"/>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795231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a:extLst>
              <a:ext uri="{FF2B5EF4-FFF2-40B4-BE49-F238E27FC236}">
                <a16:creationId xmlns:a16="http://schemas.microsoft.com/office/drawing/2014/main" id="{4A4541AC-86C8-4942-BA1F-4E22ED26781C}"/>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bwMode="auto">
          <a:xfrm>
            <a:off x="6957269" y="14913"/>
            <a:ext cx="2186728" cy="3189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49115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line Bluebar 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87ABBB-8493-4657-AF76-3FB0E8D54470}"/>
              </a:ext>
            </a:extLst>
          </p:cNvPr>
          <p:cNvSpPr/>
          <p:nvPr/>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6">
            <a:extLst>
              <a:ext uri="{FF2B5EF4-FFF2-40B4-BE49-F238E27FC236}">
                <a16:creationId xmlns:a16="http://schemas.microsoft.com/office/drawing/2014/main" id="{ED3407E6-7882-40C3-8350-8BC5F1D49CF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7F077763-78F2-4310-9E3D-B9E137BE33BC}"/>
              </a:ext>
            </a:extLst>
          </p:cNvPr>
          <p:cNvSpPr>
            <a:spLocks noGrp="1"/>
          </p:cNvSpPr>
          <p:nvPr>
            <p:ph type="sldNum" sz="quarter" idx="10"/>
          </p:nvPr>
        </p:nvSpPr>
        <p:spPr/>
        <p:txBody>
          <a:bodyPr/>
          <a:lstStyle/>
          <a:p>
            <a:fld id="{A3979A82-1A5E-4C7B-AFC0-111CA6C3130A}" type="slidenum">
              <a:rPr lang="en-US" altLang="en-US" smtClean="0"/>
              <a:pPr/>
              <a:t>‹#›</a:t>
            </a:fld>
            <a:endParaRPr lang="en-US" altLang="en-US"/>
          </a:p>
        </p:txBody>
      </p:sp>
      <p:pic>
        <p:nvPicPr>
          <p:cNvPr id="8" name="Picture 7">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99573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line Subhead Bluebar Title and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3EC6611-2A53-4484-A430-0A128EE06A42}"/>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6E73935B-1480-4446-9908-2200FA14C06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75DD486E-045B-4BF1-A827-0D78B78BEFF6}"/>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4009884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line Subhead NO Bluebar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6E73935B-1480-4446-9908-2200FA14C06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75DD486E-045B-4BF1-A827-0D78B78BEFF6}"/>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22550138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line Bluebar 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B27674-1FC0-4ECA-84BE-BBE305BA9544}"/>
              </a:ext>
            </a:extLst>
          </p:cNvPr>
          <p:cNvSpPr/>
          <p:nvPr/>
        </p:nvSpPr>
        <p:spPr>
          <a:xfrm>
            <a:off x="4681541" y="5013176"/>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2BC7A679-09BE-2E4A-A7C0-A90AD8ABE39B}"/>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2" name="Picture Placeholder 4">
            <a:extLst>
              <a:ext uri="{FF2B5EF4-FFF2-40B4-BE49-F238E27FC236}">
                <a16:creationId xmlns:a16="http://schemas.microsoft.com/office/drawing/2014/main" id="{CA8D73CC-1679-C342-80E7-0458EDC5AF8B}"/>
              </a:ext>
            </a:extLst>
          </p:cNvPr>
          <p:cNvSpPr>
            <a:spLocks noGrp="1"/>
          </p:cNvSpPr>
          <p:nvPr>
            <p:ph type="pic" sz="quarter" idx="16"/>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19515661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line Subhead Bluebar Quo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6EEA261-5BAD-48B8-ADED-50F363F30AB1}"/>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8" name="Rectangle 7">
            <a:extLst>
              <a:ext uri="{FF2B5EF4-FFF2-40B4-BE49-F238E27FC236}">
                <a16:creationId xmlns:a16="http://schemas.microsoft.com/office/drawing/2014/main" id="{37B27674-1FC0-4ECA-84BE-BBE305BA9544}"/>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Picture Placeholder 4">
            <a:extLst>
              <a:ext uri="{FF2B5EF4-FFF2-40B4-BE49-F238E27FC236}">
                <a16:creationId xmlns:a16="http://schemas.microsoft.com/office/drawing/2014/main" id="{3E8859A7-D404-484E-8BAC-CDD6CE173F82}"/>
              </a:ext>
            </a:extLst>
          </p:cNvPr>
          <p:cNvSpPr>
            <a:spLocks noGrp="1"/>
          </p:cNvSpPr>
          <p:nvPr>
            <p:ph type="pic" sz="quarter" idx="16"/>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4051225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982834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line Subhead NO Bluebar 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B27674-1FC0-4ECA-84BE-BBE305BA9544}"/>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icture Placeholder 4">
            <a:extLst>
              <a:ext uri="{FF2B5EF4-FFF2-40B4-BE49-F238E27FC236}">
                <a16:creationId xmlns:a16="http://schemas.microsoft.com/office/drawing/2014/main" id="{7FEC5B6C-DDB2-2F46-B9EB-EB496BF33FCC}"/>
              </a:ext>
            </a:extLst>
          </p:cNvPr>
          <p:cNvSpPr>
            <a:spLocks noGrp="1"/>
          </p:cNvSpPr>
          <p:nvPr>
            <p:ph type="pic" sz="quarter" idx="16"/>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31262290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line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
        <p:nvSpPr>
          <p:cNvPr id="10" name="Rectangle 9">
            <a:extLst>
              <a:ext uri="{FF2B5EF4-FFF2-40B4-BE49-F238E27FC236}">
                <a16:creationId xmlns:a16="http://schemas.microsoft.com/office/drawing/2014/main" id="{7D608793-A27A-7B47-BDD3-2D31008B1016}"/>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39129154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line Subhead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9" name="Rectangle 8">
            <a:extLst>
              <a:ext uri="{FF2B5EF4-FFF2-40B4-BE49-F238E27FC236}">
                <a16:creationId xmlns:a16="http://schemas.microsoft.com/office/drawing/2014/main" id="{9F09B140-FFD8-483F-B6E6-1A1D619E488F}"/>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bg1"/>
                </a:solidFill>
              </a:defRPr>
            </a:lvl1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27848540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line Subhead NO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bg1"/>
                </a:solidFill>
              </a:defRPr>
            </a:lvl1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7937867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2541C4-DD85-44EB-84A7-239D461CF215}"/>
              </a:ext>
            </a:extLst>
          </p:cNvPr>
          <p:cNvSpPr/>
          <p:nvPr/>
        </p:nvSpPr>
        <p:spPr>
          <a:xfrm>
            <a:off x="3271840" y="3942582"/>
            <a:ext cx="5872161" cy="11218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3271839" y="1428140"/>
            <a:ext cx="5039744" cy="2387600"/>
          </a:xfrm>
        </p:spPr>
        <p:txBody>
          <a:bodyPr anchor="b">
            <a:normAutofit/>
          </a:bodyPr>
          <a:lstStyle>
            <a:lvl1pPr algn="l">
              <a:lnSpc>
                <a:spcPct val="85000"/>
              </a:lnSpc>
              <a:defRPr sz="2933" spc="31">
                <a:solidFill>
                  <a:schemeClr val="bg1"/>
                </a:solidFill>
              </a:defRPr>
            </a:lvl1pPr>
          </a:lstStyle>
          <a:p>
            <a:r>
              <a:rPr lang="en-US"/>
              <a:t>Click to edit Master title style</a:t>
            </a:r>
            <a:endParaRPr lang="en-US" dirty="0"/>
          </a:p>
        </p:txBody>
      </p:sp>
      <p:pic>
        <p:nvPicPr>
          <p:cNvPr id="10" name="Picture 6">
            <a:extLst>
              <a:ext uri="{FF2B5EF4-FFF2-40B4-BE49-F238E27FC236}">
                <a16:creationId xmlns:a16="http://schemas.microsoft.com/office/drawing/2014/main" id="{9F2F957B-F542-4041-927C-44BB335700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AEB7F813-96A9-41D6-9A83-E41C9B25B888}"/>
              </a:ext>
            </a:extLst>
          </p:cNvPr>
          <p:cNvSpPr>
            <a:spLocks noGrp="1"/>
          </p:cNvSpPr>
          <p:nvPr>
            <p:ph type="sldNum" sz="quarter" idx="10"/>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89465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Section Divider">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2541C4-DD85-44EB-84A7-239D461CF215}"/>
              </a:ext>
            </a:extLst>
          </p:cNvPr>
          <p:cNvSpPr/>
          <p:nvPr/>
        </p:nvSpPr>
        <p:spPr>
          <a:xfrm>
            <a:off x="3271840" y="3942582"/>
            <a:ext cx="5872161" cy="11218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3271839" y="1428140"/>
            <a:ext cx="5039744" cy="2387600"/>
          </a:xfrm>
        </p:spPr>
        <p:txBody>
          <a:bodyPr anchor="b">
            <a:normAutofit/>
          </a:bodyPr>
          <a:lstStyle>
            <a:lvl1pPr algn="l">
              <a:lnSpc>
                <a:spcPct val="85000"/>
              </a:lnSpc>
              <a:defRPr sz="2933" spc="31">
                <a:solidFill>
                  <a:schemeClr val="bg1"/>
                </a:solidFill>
              </a:defRPr>
            </a:lvl1pPr>
          </a:lstStyle>
          <a:p>
            <a:r>
              <a:rPr lang="en-US"/>
              <a:t>Click to edit Master title style</a:t>
            </a:r>
            <a:endParaRPr lang="en-US" dirty="0"/>
          </a:p>
        </p:txBody>
      </p:sp>
      <p:pic>
        <p:nvPicPr>
          <p:cNvPr id="10" name="Picture 6">
            <a:extLst>
              <a:ext uri="{FF2B5EF4-FFF2-40B4-BE49-F238E27FC236}">
                <a16:creationId xmlns:a16="http://schemas.microsoft.com/office/drawing/2014/main" id="{9F2F957B-F542-4041-927C-44BB335700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AEB7F813-96A9-41D6-9A83-E41C9B25B888}"/>
              </a:ext>
            </a:extLst>
          </p:cNvPr>
          <p:cNvSpPr>
            <a:spLocks noGrp="1"/>
          </p:cNvSpPr>
          <p:nvPr>
            <p:ph type="sldNum" sz="quarter" idx="10"/>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91850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line Bluebar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825625"/>
            <a:ext cx="40036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4683125" y="1825625"/>
            <a:ext cx="4003675"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887248B0-C935-3E4C-B56A-578B94261814}"/>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9927669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line Subhead Bluebar 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0FFF14B-B695-460D-ADED-4DF17BE2653C}"/>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825625"/>
            <a:ext cx="40036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4683125" y="1825625"/>
            <a:ext cx="4003675"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55506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line Subhead NO Bluebar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825625"/>
            <a:ext cx="40036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4683125" y="1825625"/>
            <a:ext cx="4003675"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55792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line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461965" y="5615520"/>
            <a:ext cx="25876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3271838" y="5615520"/>
            <a:ext cx="2597151"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6080125" y="5615520"/>
            <a:ext cx="2606675"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6096058" y="3917964"/>
            <a:ext cx="2590743"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F20A1714-5E19-8845-BE9B-82F514B373CF}"/>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1760040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37479919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line Subhead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461965" y="5615520"/>
            <a:ext cx="25876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3271838" y="5615520"/>
            <a:ext cx="2597151"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6080125" y="5615520"/>
            <a:ext cx="2606675"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9" name="Rectangle 18">
            <a:extLst>
              <a:ext uri="{FF2B5EF4-FFF2-40B4-BE49-F238E27FC236}">
                <a16:creationId xmlns:a16="http://schemas.microsoft.com/office/drawing/2014/main" id="{48E55DA6-02E2-4743-BEFE-63A5C0E822A8}"/>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23116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eadline Subhead NO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461965" y="5615520"/>
            <a:ext cx="25876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3271838" y="5615520"/>
            <a:ext cx="2597151"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6080125" y="5615520"/>
            <a:ext cx="2606675"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89269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line Bluebar Thre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3"/>
            <a:ext cx="2597151" cy="2116652"/>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3"/>
            <a:ext cx="2598739" cy="2120759"/>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6096058" y="3917963"/>
            <a:ext cx="2590743" cy="2120759"/>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A486CDA9-B40B-A449-B0D7-DF92BDA8A810}"/>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25326976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line Subhead Bluebar Three Column NO Bars">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8E55DA6-02E2-4743-BEFE-63A5C0E822A8}"/>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61349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line Subhead NO Bluebar Thre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00435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line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461964" y="5615520"/>
            <a:ext cx="14827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151064" y="5615520"/>
            <a:ext cx="1474787"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3840163" y="5615520"/>
            <a:ext cx="1479551"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5522913" y="5615520"/>
            <a:ext cx="1477963"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7212014" y="5615520"/>
            <a:ext cx="1479551"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3840112"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E57117A4-7DF7-F94C-BE03-ACA7C8A17D64}"/>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36413752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eadline Subhead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461964" y="5615520"/>
            <a:ext cx="14827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151064" y="5615520"/>
            <a:ext cx="1474787"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3840163" y="5615520"/>
            <a:ext cx="1479551"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5522913" y="5615520"/>
            <a:ext cx="1477963"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7212014" y="5615520"/>
            <a:ext cx="1479551"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3" name="Rectangle 22">
            <a:extLst>
              <a:ext uri="{FF2B5EF4-FFF2-40B4-BE49-F238E27FC236}">
                <a16:creationId xmlns:a16="http://schemas.microsoft.com/office/drawing/2014/main" id="{2C0E7B58-4B6B-4D9D-A1DD-FFADD19E1A27}"/>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93870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eadline Subhead NO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461964" y="5615520"/>
            <a:ext cx="14827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151064" y="5615520"/>
            <a:ext cx="1474787"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3840163" y="5615520"/>
            <a:ext cx="1479551"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5522913" y="5615520"/>
            <a:ext cx="1477963"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7212014" y="5615520"/>
            <a:ext cx="1479551"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32400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adline Bluebar Fiv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3840112"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a:extLst>
              <a:ext uri="{FF2B5EF4-FFF2-40B4-BE49-F238E27FC236}">
                <a16:creationId xmlns:a16="http://schemas.microsoft.com/office/drawing/2014/main" id="{3A586D4F-455E-3E47-937D-A2B7D69D4C7B}"/>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40657504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eadline Subhead Bluebar Five Column NO Bars">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C0E7B58-4B6B-4D9D-A1DD-FFADD19E1A27}"/>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368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3901467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eadline Subhead NO Bluebar Fiv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66255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Headline Bluebar Text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2" y="1825625"/>
            <a:ext cx="54133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1B390100-83E4-394B-B6C2-7D1B93E3AC01}"/>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31571372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eadline Subhead Bluebar Text with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2309BE7-287D-4540-8B16-B38113BD5A87}"/>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2" y="1825625"/>
            <a:ext cx="54133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83880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Headline Subhead NO Bluebar Text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2" y="1825625"/>
            <a:ext cx="54133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39698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Headline Bluebar Footer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F6CA90EE-E864-AB42-885A-4C09CFC88654}"/>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23291073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eadline Subhead Bluebar Footer 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BBB5E0A-E106-4991-9C36-4B88718A5FF2}"/>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4"/>
          </p:nvPr>
        </p:nvSpPr>
        <p:spPr>
          <a:xfrm>
            <a:off x="457201" y="869242"/>
            <a:ext cx="8229601" cy="918633"/>
          </a:xfrm>
        </p:spPr>
        <p:txBody>
          <a:bodyPr>
            <a:normAutofit/>
          </a:bodyPr>
          <a:lstStyle>
            <a:lvl1pPr>
              <a:defRPr sz="2133" b="0" cap="none">
                <a:solidFill>
                  <a:schemeClr val="tx1"/>
                </a:solidFill>
              </a:defRPr>
            </a:lvl1pPr>
          </a:lstStyle>
          <a:p>
            <a:pPr lvl="0"/>
            <a:r>
              <a:rPr lang="en-US"/>
              <a:t>Click to edit Master text styles</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6438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Headline Subhead NO Bluebar Footer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4"/>
          </p:nvPr>
        </p:nvSpPr>
        <p:spPr>
          <a:xfrm>
            <a:off x="457201" y="869242"/>
            <a:ext cx="8229601" cy="918633"/>
          </a:xfrm>
        </p:spPr>
        <p:txBody>
          <a:bodyPr>
            <a:normAutofit/>
          </a:bodyPr>
          <a:lstStyle>
            <a:lvl1pPr>
              <a:defRPr sz="2133" b="0" cap="none">
                <a:solidFill>
                  <a:schemeClr val="tx1"/>
                </a:solidFill>
              </a:defRPr>
            </a:lvl1pPr>
          </a:lstStyle>
          <a:p>
            <a:pPr lvl="0"/>
            <a:r>
              <a:rPr lang="en-US"/>
              <a:t>Click to edit Master text styles</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39102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Header Page Number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C8012F54-127D-4411-8E54-380B85688878}"/>
              </a:ext>
            </a:extLst>
          </p:cNvPr>
          <p:cNvSpPr>
            <a:spLocks noGrp="1"/>
          </p:cNvSpPr>
          <p:nvPr>
            <p:ph type="sldNum" sz="quarter" idx="4"/>
          </p:nvPr>
        </p:nvSpPr>
        <p:spPr>
          <a:xfrm>
            <a:off x="8085138" y="6173473"/>
            <a:ext cx="601663" cy="366183"/>
          </a:xfrm>
          <a:prstGeom prst="rect">
            <a:avLst/>
          </a:prstGeom>
        </p:spPr>
        <p:txBody>
          <a:bodyPr vert="horz" wrap="square" lIns="0" tIns="0" rIns="0" bIns="0" numCol="1" anchor="ctr" anchorCtr="0" compatLnSpc="1">
            <a:prstTxWarp prst="textNoShape">
              <a:avLst/>
            </a:prstTxWarp>
          </a:bodyPr>
          <a:lstStyle>
            <a:lvl1pPr algn="r">
              <a:defRPr sz="933"/>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36971890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Footer Only">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8C175995-064B-49F7-8F44-02E38FAF2B2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7">
            <a:extLst>
              <a:ext uri="{FF2B5EF4-FFF2-40B4-BE49-F238E27FC236}">
                <a16:creationId xmlns:a16="http://schemas.microsoft.com/office/drawing/2014/main" id="{A846B4D6-5D3D-4177-8A9B-48A7C5720D9A}"/>
              </a:ext>
            </a:extLst>
          </p:cNvPr>
          <p:cNvSpPr>
            <a:spLocks noGrp="1"/>
          </p:cNvSpPr>
          <p:nvPr>
            <p:ph type="sldNum" sz="quarter" idx="10"/>
          </p:nvPr>
        </p:nvSpPr>
        <p:spPr/>
        <p:txBody>
          <a:bodyPr/>
          <a:lstStyle/>
          <a:p>
            <a:fld id="{A3979A82-1A5E-4C7B-AFC0-111CA6C3130A}" type="slidenum">
              <a:rPr lang="en-US" altLang="en-US" smtClean="0"/>
              <a:pPr/>
              <a:t>‹#›</a:t>
            </a:fld>
            <a:endParaRPr lang="en-US" altLang="en-US"/>
          </a:p>
        </p:txBody>
      </p:sp>
      <p:pic>
        <p:nvPicPr>
          <p:cNvPr id="6" name="Picture 5">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51946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0115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13899725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50163930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459379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91458060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1" y="1371602"/>
            <a:ext cx="3805238" cy="48688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9" y="1371602"/>
            <a:ext cx="3806825" cy="48688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9680286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39709526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394173752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4244976" y="6538915"/>
            <a:ext cx="654050"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285854988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GB"/>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376961156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7411020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a:t>Slide </a:t>
            </a:r>
            <a:fld id="{6A68D7BD-EE7B-43EB-BA6B-D7A780E6E7A2}" type="slidenum">
              <a:rPr lang="en-US" altLang="en-US" smtClean="0"/>
              <a:pPr>
                <a:defRPr/>
              </a:pPr>
              <a:t>‹#›</a:t>
            </a:fld>
            <a:endParaRPr lang="en-US" altLang="en-US"/>
          </a:p>
        </p:txBody>
      </p:sp>
    </p:spTree>
    <p:extLst>
      <p:ext uri="{BB962C8B-B14F-4D97-AF65-F5344CB8AC3E}">
        <p14:creationId xmlns:p14="http://schemas.microsoft.com/office/powerpoint/2010/main" val="1580925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141325472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9" y="685802"/>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1" y="685802"/>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a:t>Slide </a:t>
            </a:r>
            <a:fld id="{D4FA0C20-D616-47F3-A135-1674C8921168}" type="slidenum">
              <a:rPr lang="en-US" altLang="en-US" smtClean="0"/>
              <a:pPr>
                <a:defRPr/>
              </a:pPr>
              <a:t>‹#›</a:t>
            </a:fld>
            <a:endParaRPr lang="en-US" altLang="en-US"/>
          </a:p>
        </p:txBody>
      </p:sp>
    </p:spTree>
    <p:extLst>
      <p:ext uri="{BB962C8B-B14F-4D97-AF65-F5344CB8AC3E}">
        <p14:creationId xmlns:p14="http://schemas.microsoft.com/office/powerpoint/2010/main" val="703378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200102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34" Type="http://schemas.openxmlformats.org/officeDocument/2006/relationships/slideLayout" Target="../slideLayouts/slideLayout46.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38"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37" Type="http://schemas.openxmlformats.org/officeDocument/2006/relationships/slideLayout" Target="../slideLayouts/slideLayout49.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36" Type="http://schemas.openxmlformats.org/officeDocument/2006/relationships/slideLayout" Target="../slideLayouts/slideLayout48.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slideLayout" Target="../slideLayouts/slideLayout4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3.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4572000" y="412234"/>
            <a:ext cx="39624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802.15-23-0313-00-04ab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June 2023</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4908550" y="6478588"/>
            <a:ext cx="37465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dirty="0"/>
              <a:t>B. Rolfe (BCA)</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755576"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767977"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C945B3CD-E11D-4C08-80C1-5F9C37B0203A}"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3" r:id="rId8"/>
    <p:sldLayoutId id="2147483824" r:id="rId9"/>
    <p:sldLayoutId id="2147483825" r:id="rId10"/>
    <p:sldLayoutId id="2147483826" r:id="rId11"/>
    <p:sldLayoutId id="2147483828" r:id="rId12"/>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F22FF3-E587-455E-8A2B-9F74DBCD940C}"/>
              </a:ext>
            </a:extLst>
          </p:cNvPr>
          <p:cNvSpPr>
            <a:spLocks noGrp="1"/>
          </p:cNvSpPr>
          <p:nvPr>
            <p:ph type="title"/>
          </p:nvPr>
        </p:nvSpPr>
        <p:spPr>
          <a:xfrm>
            <a:off x="457200" y="366186"/>
            <a:ext cx="8229600" cy="495300"/>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5C9D899-9142-4688-9076-8F6D4D1E730B}"/>
              </a:ext>
            </a:extLst>
          </p:cNvPr>
          <p:cNvSpPr>
            <a:spLocks noGrp="1"/>
          </p:cNvSpPr>
          <p:nvPr>
            <p:ph type="body" idx="1"/>
          </p:nvPr>
        </p:nvSpPr>
        <p:spPr>
          <a:xfrm>
            <a:off x="457200" y="1826684"/>
            <a:ext cx="8229600" cy="434974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625E849D-EFB0-4C13-84AB-ECE6F132B1BC}"/>
              </a:ext>
            </a:extLst>
          </p:cNvPr>
          <p:cNvSpPr>
            <a:spLocks noGrp="1"/>
          </p:cNvSpPr>
          <p:nvPr>
            <p:ph type="sldNum" sz="quarter" idx="4"/>
          </p:nvPr>
        </p:nvSpPr>
        <p:spPr>
          <a:xfrm>
            <a:off x="8085138" y="6173473"/>
            <a:ext cx="601663" cy="366183"/>
          </a:xfrm>
          <a:prstGeom prst="rect">
            <a:avLst/>
          </a:prstGeom>
        </p:spPr>
        <p:txBody>
          <a:bodyPr vert="horz" wrap="square" lIns="0" tIns="0" rIns="0" bIns="0" numCol="1" anchor="ctr" anchorCtr="0" compatLnSpc="1">
            <a:prstTxWarp prst="textNoShape">
              <a:avLst/>
            </a:prstTxWarp>
          </a:bodyPr>
          <a:lstStyle>
            <a:lvl1pPr algn="r">
              <a:defRPr sz="933"/>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3416724852"/>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 id="2147483842" r:id="rId13"/>
    <p:sldLayoutId id="2147483843" r:id="rId14"/>
    <p:sldLayoutId id="2147483844" r:id="rId15"/>
    <p:sldLayoutId id="2147483845" r:id="rId16"/>
    <p:sldLayoutId id="2147483846" r:id="rId17"/>
    <p:sldLayoutId id="2147483847" r:id="rId18"/>
    <p:sldLayoutId id="2147483848" r:id="rId19"/>
    <p:sldLayoutId id="2147483849" r:id="rId20"/>
    <p:sldLayoutId id="2147483850" r:id="rId21"/>
    <p:sldLayoutId id="2147483851" r:id="rId22"/>
    <p:sldLayoutId id="2147483852" r:id="rId23"/>
    <p:sldLayoutId id="2147483853" r:id="rId24"/>
    <p:sldLayoutId id="2147483854" r:id="rId25"/>
    <p:sldLayoutId id="2147483855" r:id="rId26"/>
    <p:sldLayoutId id="2147483856" r:id="rId27"/>
    <p:sldLayoutId id="2147483857" r:id="rId28"/>
    <p:sldLayoutId id="2147483858" r:id="rId29"/>
    <p:sldLayoutId id="2147483859" r:id="rId30"/>
    <p:sldLayoutId id="2147483860" r:id="rId31"/>
    <p:sldLayoutId id="2147483861" r:id="rId32"/>
    <p:sldLayoutId id="2147483862" r:id="rId33"/>
    <p:sldLayoutId id="2147483863" r:id="rId34"/>
    <p:sldLayoutId id="2147483864" r:id="rId35"/>
    <p:sldLayoutId id="2147483865" r:id="rId36"/>
    <p:sldLayoutId id="2147483866" r:id="rId37"/>
  </p:sldLayoutIdLst>
  <p:hf hdr="0" ftr="0" dt="0"/>
  <p:txStyles>
    <p:titleStyle>
      <a:lvl1pPr algn="l" defTabSz="685783" rtl="0" eaLnBrk="1" fontAlgn="base" hangingPunct="1">
        <a:lnSpc>
          <a:spcPct val="90000"/>
        </a:lnSpc>
        <a:spcBef>
          <a:spcPct val="0"/>
        </a:spcBef>
        <a:spcAft>
          <a:spcPct val="0"/>
        </a:spcAft>
        <a:defRPr sz="2667" b="1" i="0" kern="1200" cap="all">
          <a:solidFill>
            <a:schemeClr val="tx1"/>
          </a:solidFill>
          <a:latin typeface="Montserrat ExtraBold" pitchFamily="2" charset="77"/>
          <a:ea typeface="MS PGothic" panose="020B0600070205080204" pitchFamily="34" charset="-128"/>
          <a:cs typeface="Montserrat ExtraBold" pitchFamily="2" charset="77"/>
        </a:defRPr>
      </a:lvl1pPr>
      <a:lvl2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2pPr>
      <a:lvl3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3pPr>
      <a:lvl4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4pPr>
      <a:lvl5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5pPr>
      <a:lvl6pPr marL="457189"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6pPr>
      <a:lvl7pPr marL="914377"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7pPr>
      <a:lvl8pPr marL="1371566"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8pPr>
      <a:lvl9pPr marL="1828754"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9pPr>
    </p:titleStyle>
    <p:bodyStyle>
      <a:lvl1pPr marL="0" indent="0" algn="l" defTabSz="685783" rtl="0" eaLnBrk="1" fontAlgn="base" hangingPunct="1">
        <a:lnSpc>
          <a:spcPct val="90000"/>
        </a:lnSpc>
        <a:spcBef>
          <a:spcPts val="751"/>
        </a:spcBef>
        <a:spcAft>
          <a:spcPct val="0"/>
        </a:spcAft>
        <a:defRPr sz="1600" b="1" i="0" kern="1200" cap="none" baseline="0">
          <a:solidFill>
            <a:schemeClr val="tx1"/>
          </a:solidFill>
          <a:latin typeface="Montserrat" pitchFamily="2" charset="77"/>
          <a:ea typeface="MS PGothic" panose="020B0600070205080204" pitchFamily="34" charset="-128"/>
          <a:cs typeface="Montserrat" pitchFamily="2" charset="77"/>
        </a:defRPr>
      </a:lvl1pPr>
      <a:lvl2pPr marL="3175" indent="-3175" algn="l" defTabSz="685783" rtl="0" eaLnBrk="1" fontAlgn="base" hangingPunct="1">
        <a:lnSpc>
          <a:spcPct val="90000"/>
        </a:lnSpc>
        <a:spcBef>
          <a:spcPts val="600"/>
        </a:spcBef>
        <a:spcAft>
          <a:spcPct val="0"/>
        </a:spcAft>
        <a:defRPr sz="1467"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2711" indent="-111123" algn="l" defTabSz="685783" rtl="0" eaLnBrk="1" fontAlgn="base" hangingPunct="1">
        <a:spcBef>
          <a:spcPts val="400"/>
        </a:spcBef>
        <a:spcAft>
          <a:spcPct val="0"/>
        </a:spcAft>
        <a:buClr>
          <a:srgbClr val="4AC9E3"/>
        </a:buClr>
        <a:buFont typeface="Wingdings" panose="05000000000000000000" pitchFamily="2" charset="2"/>
        <a:buChar char="§"/>
        <a:defRPr sz="1333"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304792" indent="-190495" algn="l" defTabSz="685783" rtl="0" eaLnBrk="1" fontAlgn="base" hangingPunct="1">
        <a:spcBef>
          <a:spcPts val="200"/>
        </a:spcBef>
        <a:spcAft>
          <a:spcPct val="0"/>
        </a:spcAft>
        <a:buFont typeface="Lucida Grande" pitchFamily="1" charset="0"/>
        <a:buChar char="﹣"/>
        <a:defRPr sz="12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457189" indent="-152396" algn="l" defTabSz="684196" rtl="0" eaLnBrk="1" fontAlgn="base" hangingPunct="1">
        <a:spcBef>
          <a:spcPts val="200"/>
        </a:spcBef>
        <a:spcAft>
          <a:spcPct val="0"/>
        </a:spcAft>
        <a:buClr>
          <a:srgbClr val="4AC9E3"/>
        </a:buClr>
        <a:buFont typeface="Lucida Grande" pitchFamily="1" charset="0"/>
        <a:buChar char="･"/>
        <a:defRPr sz="12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1885904"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83" rtl="0" eaLnBrk="1" latinLnBrk="0" hangingPunct="1">
        <a:defRPr sz="1400" kern="1200">
          <a:solidFill>
            <a:schemeClr val="tx1"/>
          </a:solidFill>
          <a:latin typeface="+mn-lt"/>
          <a:ea typeface="+mn-ea"/>
          <a:cs typeface="+mn-cs"/>
        </a:defRPr>
      </a:lvl1pPr>
      <a:lvl2pPr marL="342891"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4"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9"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1" algn="l" defTabSz="685783"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6">
          <p15:clr>
            <a:srgbClr val="F26B43"/>
          </p15:clr>
        </p15:guide>
        <p15:guide id="2" pos="4104">
          <p15:clr>
            <a:srgbClr val="F26B43"/>
          </p15:clr>
        </p15:guide>
        <p15:guide id="3" pos="774">
          <p15:clr>
            <a:srgbClr val="F26B43"/>
          </p15:clr>
        </p15:guide>
        <p15:guide id="4" pos="882">
          <p15:clr>
            <a:srgbClr val="F26B43"/>
          </p15:clr>
        </p15:guide>
        <p15:guide id="5" pos="1440">
          <p15:clr>
            <a:srgbClr val="F26B43"/>
          </p15:clr>
        </p15:guide>
        <p15:guide id="6" pos="1548">
          <p15:clr>
            <a:srgbClr val="F26B43"/>
          </p15:clr>
        </p15:guide>
        <p15:guide id="7" pos="2106">
          <p15:clr>
            <a:srgbClr val="F26B43"/>
          </p15:clr>
        </p15:guide>
        <p15:guide id="8" pos="2214">
          <p15:clr>
            <a:srgbClr val="F26B43"/>
          </p15:clr>
        </p15:guide>
        <p15:guide id="9" pos="2772">
          <p15:clr>
            <a:srgbClr val="F26B43"/>
          </p15:clr>
        </p15:guide>
        <p15:guide id="10" pos="2880">
          <p15:clr>
            <a:srgbClr val="F26B43"/>
          </p15:clr>
        </p15:guide>
        <p15:guide id="11" pos="3438">
          <p15:clr>
            <a:srgbClr val="F26B43"/>
          </p15:clr>
        </p15:guide>
        <p15:guide id="12" pos="354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4572000" y="458402"/>
            <a:ext cx="3962400" cy="138499"/>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sz="900" b="1" dirty="0">
                <a:solidFill>
                  <a:schemeClr val="tx1"/>
                </a:solidFill>
              </a:rPr>
              <a:t>doc.: IEEE 802.15-23-0293-00-04ab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sz="900"/>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sz="900"/>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685800" y="304800"/>
            <a:ext cx="1752600" cy="209385"/>
          </a:xfrm>
          <a:prstGeom prst="rect">
            <a:avLst/>
          </a:prstGeom>
          <a:noFill/>
          <a:ln>
            <a:noFill/>
          </a:ln>
          <a:effectLst/>
        </p:spPr>
        <p:txBody>
          <a:bodyPr lIns="67500" tIns="35100" rIns="67500" bIns="351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sz="900" dirty="0"/>
              <a:t>May 2023</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4908551" y="6478588"/>
            <a:ext cx="3746500" cy="209385"/>
          </a:xfrm>
          <a:prstGeom prst="rect">
            <a:avLst/>
          </a:prstGeom>
          <a:noFill/>
          <a:ln>
            <a:noFill/>
          </a:ln>
          <a:effectLst/>
        </p:spPr>
        <p:txBody>
          <a:bodyPr lIns="67500" tIns="35100" rIns="67500" bIns="351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563"/>
              </a:spcBef>
              <a:buSzPct val="100000"/>
              <a:defRPr/>
            </a:pPr>
            <a:r>
              <a:rPr lang="en-GB" sz="900" dirty="0"/>
              <a:t>Benjamin Rolfe (BCA)</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755577" y="685802"/>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767978" y="1371602"/>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4211639"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defRPr>
                <a:solidFill>
                  <a:schemeClr val="tx1"/>
                </a:solidFill>
              </a:defRPr>
            </a:lvl1pPr>
          </a:lstStyle>
          <a:p>
            <a:pPr>
              <a:defRPr/>
            </a:pPr>
            <a:r>
              <a:rPr lang="en-US" altLang="en-US"/>
              <a:t>Slide </a:t>
            </a:r>
            <a:fld id="{C945B3CD-E11D-4C08-80C1-5F9C37B0203A}" type="slidenum">
              <a:rPr lang="en-US" altLang="en-US" smtClean="0"/>
              <a:pPr>
                <a:defRPr/>
              </a:pPr>
              <a:t>‹#›</a:t>
            </a:fld>
            <a:endParaRPr lang="en-US" altLang="en-US"/>
          </a:p>
        </p:txBody>
      </p:sp>
    </p:spTree>
    <p:extLst>
      <p:ext uri="{BB962C8B-B14F-4D97-AF65-F5344CB8AC3E}">
        <p14:creationId xmlns:p14="http://schemas.microsoft.com/office/powerpoint/2010/main" val="257682998"/>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Lst>
  <p:hf hdr="0" dt="0"/>
  <p:txStyles>
    <p:titleStyle>
      <a:lvl1pPr algn="ctr" defTabSz="336947"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mj-lt"/>
          <a:ea typeface="MS PGothic" panose="020B0600070205080204" pitchFamily="34" charset="-128"/>
          <a:cs typeface="+mj-cs"/>
        </a:defRPr>
      </a:lvl1pPr>
      <a:lvl2pPr algn="ctr" defTabSz="336947"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Arial" charset="0"/>
          <a:ea typeface="MS PGothic" panose="020B0600070205080204" pitchFamily="34" charset="-128"/>
          <a:cs typeface="ＭＳ Ｐゴシック" charset="0"/>
        </a:defRPr>
      </a:lvl2pPr>
      <a:lvl3pPr algn="ctr" defTabSz="336947"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Arial" charset="0"/>
          <a:ea typeface="MS PGothic" panose="020B0600070205080204" pitchFamily="34" charset="-128"/>
          <a:cs typeface="ＭＳ Ｐゴシック" charset="0"/>
        </a:defRPr>
      </a:lvl3pPr>
      <a:lvl4pPr algn="ctr" defTabSz="336947"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Arial" charset="0"/>
          <a:ea typeface="MS PGothic" panose="020B0600070205080204" pitchFamily="34" charset="-128"/>
          <a:cs typeface="ＭＳ Ｐゴシック" charset="0"/>
        </a:defRPr>
      </a:lvl4pPr>
      <a:lvl5pPr algn="ctr" defTabSz="336947"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Arial" charset="0"/>
          <a:ea typeface="MS PGothic" panose="020B0600070205080204" pitchFamily="34" charset="-128"/>
          <a:cs typeface="ＭＳ Ｐゴシック" charset="0"/>
        </a:defRPr>
      </a:lvl5pPr>
      <a:lvl6pPr marL="1885950" indent="-171450" algn="ctr" defTabSz="336947" rtl="0" eaLnBrk="0" fontAlgn="base" hangingPunct="0">
        <a:spcBef>
          <a:spcPct val="0"/>
        </a:spcBef>
        <a:spcAft>
          <a:spcPct val="0"/>
        </a:spcAft>
        <a:buClr>
          <a:srgbClr val="000000"/>
        </a:buClr>
        <a:buSzPct val="100000"/>
        <a:buFont typeface="Times New Roman" charset="0"/>
        <a:defRPr sz="3000">
          <a:solidFill>
            <a:srgbClr val="000000"/>
          </a:solidFill>
          <a:latin typeface="Arial" charset="0"/>
          <a:ea typeface="ＭＳ Ｐゴシック" charset="0"/>
          <a:cs typeface="ＭＳ Ｐゴシック" charset="0"/>
        </a:defRPr>
      </a:lvl6pPr>
      <a:lvl7pPr marL="2228850" indent="-171450" algn="ctr" defTabSz="336947" rtl="0" eaLnBrk="0" fontAlgn="base" hangingPunct="0">
        <a:spcBef>
          <a:spcPct val="0"/>
        </a:spcBef>
        <a:spcAft>
          <a:spcPct val="0"/>
        </a:spcAft>
        <a:buClr>
          <a:srgbClr val="000000"/>
        </a:buClr>
        <a:buSzPct val="100000"/>
        <a:buFont typeface="Times New Roman" charset="0"/>
        <a:defRPr sz="3000">
          <a:solidFill>
            <a:srgbClr val="000000"/>
          </a:solidFill>
          <a:latin typeface="Arial" charset="0"/>
          <a:ea typeface="ＭＳ Ｐゴシック" charset="0"/>
          <a:cs typeface="ＭＳ Ｐゴシック" charset="0"/>
        </a:defRPr>
      </a:lvl7pPr>
      <a:lvl8pPr marL="2571750" indent="-171450" algn="ctr" defTabSz="336947" rtl="0" eaLnBrk="0" fontAlgn="base" hangingPunct="0">
        <a:spcBef>
          <a:spcPct val="0"/>
        </a:spcBef>
        <a:spcAft>
          <a:spcPct val="0"/>
        </a:spcAft>
        <a:buClr>
          <a:srgbClr val="000000"/>
        </a:buClr>
        <a:buSzPct val="100000"/>
        <a:buFont typeface="Times New Roman" charset="0"/>
        <a:defRPr sz="3000">
          <a:solidFill>
            <a:srgbClr val="000000"/>
          </a:solidFill>
          <a:latin typeface="Arial" charset="0"/>
          <a:ea typeface="ＭＳ Ｐゴシック" charset="0"/>
          <a:cs typeface="ＭＳ Ｐゴシック" charset="0"/>
        </a:defRPr>
      </a:lvl8pPr>
      <a:lvl9pPr marL="2914650" indent="-171450" algn="ctr" defTabSz="336947" rtl="0" eaLnBrk="0" fontAlgn="base" hangingPunct="0">
        <a:spcBef>
          <a:spcPct val="0"/>
        </a:spcBef>
        <a:spcAft>
          <a:spcPct val="0"/>
        </a:spcAft>
        <a:buClr>
          <a:srgbClr val="000000"/>
        </a:buClr>
        <a:buSzPct val="100000"/>
        <a:buFont typeface="Times New Roman" charset="0"/>
        <a:defRPr sz="3000">
          <a:solidFill>
            <a:srgbClr val="000000"/>
          </a:solidFill>
          <a:latin typeface="Arial" charset="0"/>
          <a:ea typeface="ＭＳ Ｐゴシック" charset="0"/>
          <a:cs typeface="ＭＳ Ｐゴシック" charset="0"/>
        </a:defRPr>
      </a:lvl9pPr>
    </p:titleStyle>
    <p:bodyStyle>
      <a:lvl1pPr marL="257175" indent="-257175" algn="l" defTabSz="336947"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1pPr>
      <a:lvl2pPr marL="557213" indent="-214313" algn="l" defTabSz="336947" rtl="0" eaLnBrk="0" fontAlgn="base" hangingPunct="0">
        <a:spcBef>
          <a:spcPts val="525"/>
        </a:spcBef>
        <a:spcAft>
          <a:spcPct val="0"/>
        </a:spcAft>
        <a:buClr>
          <a:srgbClr val="000000"/>
        </a:buClr>
        <a:buSzPct val="100000"/>
        <a:buFont typeface="Times New Roman" panose="02020603050405020304" pitchFamily="18" charset="0"/>
        <a:defRPr sz="2100">
          <a:solidFill>
            <a:srgbClr val="000000"/>
          </a:solidFill>
          <a:latin typeface="+mn-lt"/>
          <a:ea typeface="MS PGothic" panose="020B0600070205080204" pitchFamily="34" charset="-128"/>
          <a:cs typeface="+mn-cs"/>
        </a:defRPr>
      </a:lvl2pPr>
      <a:lvl3pPr marL="857250" indent="-171450" algn="l" defTabSz="336947" rtl="0" eaLnBrk="0" fontAlgn="base" hangingPunct="0">
        <a:spcBef>
          <a:spcPts val="450"/>
        </a:spcBef>
        <a:spcAft>
          <a:spcPct val="0"/>
        </a:spcAft>
        <a:buClr>
          <a:srgbClr val="000000"/>
        </a:buClr>
        <a:buSzPct val="100000"/>
        <a:buFont typeface="Times New Roman" panose="02020603050405020304" pitchFamily="18" charset="0"/>
        <a:defRPr sz="1800">
          <a:solidFill>
            <a:srgbClr val="000000"/>
          </a:solidFill>
          <a:latin typeface="+mn-lt"/>
          <a:ea typeface="MS PGothic" panose="020B0600070205080204" pitchFamily="34" charset="-128"/>
          <a:cs typeface="+mn-cs"/>
        </a:defRPr>
      </a:lvl3pPr>
      <a:lvl4pPr marL="1200150" indent="-171450" algn="l" defTabSz="336947" rtl="0" eaLnBrk="0" fontAlgn="base" hangingPunct="0">
        <a:spcBef>
          <a:spcPts val="375"/>
        </a:spcBef>
        <a:spcAft>
          <a:spcPct val="0"/>
        </a:spcAft>
        <a:buClr>
          <a:srgbClr val="000000"/>
        </a:buClr>
        <a:buSzPct val="100000"/>
        <a:buFont typeface="Times New Roman" panose="02020603050405020304" pitchFamily="18" charset="0"/>
        <a:defRPr sz="1500">
          <a:solidFill>
            <a:srgbClr val="000000"/>
          </a:solidFill>
          <a:latin typeface="+mn-lt"/>
          <a:ea typeface="MS PGothic" panose="020B0600070205080204" pitchFamily="34" charset="-128"/>
          <a:cs typeface="+mn-cs"/>
        </a:defRPr>
      </a:lvl4pPr>
      <a:lvl5pPr marL="1543050" indent="-171450" algn="l" defTabSz="336947" rtl="0" eaLnBrk="0" fontAlgn="base" hangingPunct="0">
        <a:spcBef>
          <a:spcPts val="375"/>
        </a:spcBef>
        <a:spcAft>
          <a:spcPct val="0"/>
        </a:spcAft>
        <a:buClr>
          <a:srgbClr val="000000"/>
        </a:buClr>
        <a:buSzPct val="100000"/>
        <a:buFont typeface="Times New Roman" panose="02020603050405020304" pitchFamily="18" charset="0"/>
        <a:defRPr sz="1500">
          <a:solidFill>
            <a:srgbClr val="000000"/>
          </a:solidFill>
          <a:latin typeface="+mn-lt"/>
          <a:ea typeface="MS PGothic" panose="020B0600070205080204" pitchFamily="34" charset="-128"/>
          <a:cs typeface="+mn-cs"/>
        </a:defRPr>
      </a:lvl5pPr>
      <a:lvl6pPr marL="1885950" indent="-171450" algn="l" defTabSz="336947" rtl="0" eaLnBrk="0" fontAlgn="base" hangingPunct="0">
        <a:spcBef>
          <a:spcPts val="375"/>
        </a:spcBef>
        <a:spcAft>
          <a:spcPct val="0"/>
        </a:spcAft>
        <a:buClr>
          <a:srgbClr val="000000"/>
        </a:buClr>
        <a:buSzPct val="100000"/>
        <a:buFont typeface="Times New Roman" charset="0"/>
        <a:defRPr sz="1500">
          <a:solidFill>
            <a:srgbClr val="000000"/>
          </a:solidFill>
          <a:latin typeface="+mn-lt"/>
          <a:ea typeface="+mn-ea"/>
          <a:cs typeface="+mn-cs"/>
        </a:defRPr>
      </a:lvl6pPr>
      <a:lvl7pPr marL="2228850" indent="-171450" algn="l" defTabSz="336947" rtl="0" eaLnBrk="0" fontAlgn="base" hangingPunct="0">
        <a:spcBef>
          <a:spcPts val="375"/>
        </a:spcBef>
        <a:spcAft>
          <a:spcPct val="0"/>
        </a:spcAft>
        <a:buClr>
          <a:srgbClr val="000000"/>
        </a:buClr>
        <a:buSzPct val="100000"/>
        <a:buFont typeface="Times New Roman" charset="0"/>
        <a:defRPr sz="1500">
          <a:solidFill>
            <a:srgbClr val="000000"/>
          </a:solidFill>
          <a:latin typeface="+mn-lt"/>
          <a:ea typeface="+mn-ea"/>
          <a:cs typeface="+mn-cs"/>
        </a:defRPr>
      </a:lvl7pPr>
      <a:lvl8pPr marL="2571750" indent="-171450" algn="l" defTabSz="336947" rtl="0" eaLnBrk="0" fontAlgn="base" hangingPunct="0">
        <a:spcBef>
          <a:spcPts val="375"/>
        </a:spcBef>
        <a:spcAft>
          <a:spcPct val="0"/>
        </a:spcAft>
        <a:buClr>
          <a:srgbClr val="000000"/>
        </a:buClr>
        <a:buSzPct val="100000"/>
        <a:buFont typeface="Times New Roman" charset="0"/>
        <a:defRPr sz="1500">
          <a:solidFill>
            <a:srgbClr val="000000"/>
          </a:solidFill>
          <a:latin typeface="+mn-lt"/>
          <a:ea typeface="+mn-ea"/>
          <a:cs typeface="+mn-cs"/>
        </a:defRPr>
      </a:lvl8pPr>
      <a:lvl9pPr marL="2914650" indent="-171450" algn="l" defTabSz="336947" rtl="0" eaLnBrk="0" fontAlgn="base" hangingPunct="0">
        <a:spcBef>
          <a:spcPts val="375"/>
        </a:spcBef>
        <a:spcAft>
          <a:spcPct val="0"/>
        </a:spcAft>
        <a:buClr>
          <a:srgbClr val="000000"/>
        </a:buClr>
        <a:buSzPct val="100000"/>
        <a:buFont typeface="Times New Roman" charset="0"/>
        <a:defRPr sz="1500">
          <a:solidFill>
            <a:srgbClr val="000000"/>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5.xml"/><Relationship Id="rId6" Type="http://schemas.openxmlformats.org/officeDocument/2006/relationships/hyperlink" Target="http://standards.ieee.org/content/dam/ieee-standards/standards/web/documents/other/best_practices_for_ieee_standards_development_051215.pdf" TargetMode="External"/><Relationship Id="rId5" Type="http://schemas.openxmlformats.org/officeDocument/2006/relationships/hyperlink" Target="https://standards.ieee.org/faqs/copyrights/" TargetMode="External"/><Relationship Id="rId4" Type="http://schemas.openxmlformats.org/officeDocument/2006/relationships/hyperlink" Target="https://standards.ieee.org/content/dam/ieee-standards/standards/web/documents/other/permissionltrs.zip"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1.xml"/></Relationships>
</file>

<file path=ppt/slides/_rels/slide25.xml.rels><?xml version="1.0" encoding="UTF-8" standalone="yes"?>
<Relationships xmlns="http://schemas.openxmlformats.org/package/2006/relationships"><Relationship Id="rId3" Type="http://schemas.openxmlformats.org/officeDocument/2006/relationships/hyperlink" Target="https://bookings.travelclick.com/17417?groupID=3561866#/guestsandrooms" TargetMode="External"/><Relationship Id="rId2" Type="http://schemas.openxmlformats.org/officeDocument/2006/relationships/hyperlink" Target="https://web.cvent.com/event/c50eaa77-9484-4a50-9d20-378149a0ecb6/regProcessStep1" TargetMode="External"/><Relationship Id="rId1" Type="http://schemas.openxmlformats.org/officeDocument/2006/relationships/slideLayout" Target="../slideLayouts/slideLayout4.xml"/><Relationship Id="rId5" Type="http://schemas.openxmlformats.org/officeDocument/2006/relationships/image" Target="../media/image20.jpeg"/><Relationship Id="rId4" Type="http://schemas.openxmlformats.org/officeDocument/2006/relationships/hyperlink" Target="https://mentor.ieee.org/802.15/dcn/23/15-23-0305-01-04ab-july-2023-tg4ab-agenda.xlsx"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251520" y="762000"/>
            <a:ext cx="8640960" cy="412638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 15.4ab Agenda and Meeting Slides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 26 June 2023</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Teleconference (WebEx) Agenda and Meeting Slides </a:t>
            </a:r>
            <a:r>
              <a:rPr lang="en-US" altLang="en-US" sz="1600" b="1" u="sng" dirty="0">
                <a:highlight>
                  <a:srgbClr val="FFFF00"/>
                </a:highlight>
                <a:latin typeface="Times New Roman" panose="02020603050405020304" pitchFamily="18" charset="0"/>
              </a:rPr>
              <a:t>27-June-2023</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Continue project progress</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54B134-9DBA-712A-26EF-D430A75481B0}"/>
              </a:ext>
            </a:extLst>
          </p:cNvPr>
          <p:cNvPicPr>
            <a:picLocks noChangeAspect="1"/>
          </p:cNvPicPr>
          <p:nvPr/>
        </p:nvPicPr>
        <p:blipFill>
          <a:blip r:embed="rId2"/>
          <a:stretch>
            <a:fillRect/>
          </a:stretch>
        </p:blipFill>
        <p:spPr>
          <a:xfrm>
            <a:off x="700704" y="646393"/>
            <a:ext cx="7742591" cy="5806943"/>
          </a:xfrm>
          <a:prstGeom prst="rect">
            <a:avLst/>
          </a:prstGeom>
        </p:spPr>
      </p:pic>
    </p:spTree>
    <p:extLst>
      <p:ext uri="{BB962C8B-B14F-4D97-AF65-F5344CB8AC3E}">
        <p14:creationId xmlns:p14="http://schemas.microsoft.com/office/powerpoint/2010/main" val="910309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14D1A5-FBCD-C246-5D45-9817D20BFAF8}"/>
              </a:ext>
            </a:extLst>
          </p:cNvPr>
          <p:cNvPicPr>
            <a:picLocks noChangeAspect="1"/>
          </p:cNvPicPr>
          <p:nvPr/>
        </p:nvPicPr>
        <p:blipFill>
          <a:blip r:embed="rId2"/>
          <a:stretch>
            <a:fillRect/>
          </a:stretch>
        </p:blipFill>
        <p:spPr>
          <a:xfrm>
            <a:off x="563532" y="548680"/>
            <a:ext cx="8016935" cy="5959356"/>
          </a:xfrm>
          <a:prstGeom prst="rect">
            <a:avLst/>
          </a:prstGeom>
        </p:spPr>
      </p:pic>
    </p:spTree>
    <p:extLst>
      <p:ext uri="{BB962C8B-B14F-4D97-AF65-F5344CB8AC3E}">
        <p14:creationId xmlns:p14="http://schemas.microsoft.com/office/powerpoint/2010/main" val="4218585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a:xfrm>
            <a:off x="457200" y="455668"/>
            <a:ext cx="8229600" cy="819459"/>
          </a:xfrm>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normAutofit/>
          </a:bodyPr>
          <a:lstStyle/>
          <a:p>
            <a:r>
              <a:rPr lang="en-US" altLang="en-US" sz="2133" dirty="0"/>
              <a:t>By participating in this activity, you agree to comply with the IEEE Code of Ethics, all applicable laws, and all IEEE policies and procedures including, but not limited to, the IEEE SA Copyright Policy. </a:t>
            </a:r>
          </a:p>
          <a:p>
            <a:pPr>
              <a:spcBef>
                <a:spcPts val="0"/>
              </a:spcBef>
              <a:spcAft>
                <a:spcPts val="0"/>
              </a:spcAft>
              <a:buClr>
                <a:srgbClr val="CC3300"/>
              </a:buClr>
              <a:buSzPct val="50000"/>
            </a:pPr>
            <a:endParaRPr lang="en-US" altLang="en-US" sz="2933" dirty="0">
              <a:latin typeface="Calibri" pitchFamily="34" charset="0"/>
              <a:cs typeface="Calibri" pitchFamily="34" charset="0"/>
            </a:endParaRPr>
          </a:p>
          <a:p>
            <a:pPr lvl="2">
              <a:buSzPct val="150000"/>
            </a:pPr>
            <a:r>
              <a:rPr lang="en-US" altLang="en-US" sz="1867" dirty="0"/>
              <a:t>Previously Published material (copyright assertion indicated) shall not be presented/submitted to the Working Group nor incorporated into a Working Group draft unless permission is granted. </a:t>
            </a:r>
          </a:p>
          <a:p>
            <a:pPr lvl="2">
              <a:buSzPct val="150000"/>
            </a:pPr>
            <a:r>
              <a:rPr lang="en-US" altLang="en-US" sz="1867" dirty="0"/>
              <a:t>Prior to presentation or submission, you shall notify the Working Group Chair of previously Published material and should assist the Chair in obtaining copyright permission acceptable to IEEE SA.</a:t>
            </a:r>
          </a:p>
          <a:p>
            <a:pPr lvl="2">
              <a:buSzPct val="150000"/>
            </a:pPr>
            <a:r>
              <a:rPr lang="en-US" altLang="en-US" sz="1867" dirty="0"/>
              <a:t>For material that is not previously Published, IEEE is automatically granted a license to use any material that is presented or submitted.</a:t>
            </a:r>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0"/>
          </p:nvPr>
        </p:nvSpPr>
        <p:spPr/>
        <p:txBody>
          <a:bodyPr/>
          <a:lstStyle/>
          <a:p>
            <a:pPr defTabSz="914377" eaLnBrk="1" hangingPunct="1"/>
            <a:fld id="{A3979A82-1A5E-4C7B-AFC0-111CA6C3130A}" type="slidenum">
              <a:rPr lang="en-US" altLang="en-US">
                <a:solidFill>
                  <a:prstClr val="black"/>
                </a:solidFill>
                <a:latin typeface="Montserrat" charset="0"/>
              </a:rPr>
              <a:pPr defTabSz="914377" eaLnBrk="1" hangingPunct="1"/>
              <a:t>12</a:t>
            </a:fld>
            <a:endParaRPr lang="en-US" altLang="en-US">
              <a:solidFill>
                <a:prstClr val="black"/>
              </a:solidFill>
              <a:latin typeface="Montserrat" charset="0"/>
            </a:endParaRPr>
          </a:p>
        </p:txBody>
      </p:sp>
    </p:spTree>
    <p:extLst>
      <p:ext uri="{BB962C8B-B14F-4D97-AF65-F5344CB8AC3E}">
        <p14:creationId xmlns:p14="http://schemas.microsoft.com/office/powerpoint/2010/main" val="71060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a:xfrm>
            <a:off x="457200" y="455668"/>
            <a:ext cx="8229600" cy="819459"/>
          </a:xfrm>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a:xfrm>
            <a:off x="457200" y="1655427"/>
            <a:ext cx="8229600" cy="4521007"/>
          </a:xfrm>
        </p:spPr>
        <p:txBody>
          <a:bodyPr>
            <a:normAutofit fontScale="62500" lnSpcReduction="20000"/>
          </a:bodyPr>
          <a:lstStyle/>
          <a:p>
            <a:pPr lvl="2">
              <a:buSzPct val="150000"/>
            </a:pPr>
            <a:r>
              <a:rPr lang="en-US" sz="2400" dirty="0"/>
              <a:t>The IEEE SA Copyright Policy is described in the IEEE SA Standards Board Bylaws and IEEE SA Standards Board Operations Manual</a:t>
            </a:r>
            <a:br>
              <a:rPr lang="en-US" sz="2400" dirty="0"/>
            </a:br>
            <a:endParaRPr lang="en-US" sz="2400" dirty="0"/>
          </a:p>
          <a:p>
            <a:pPr lvl="3">
              <a:buSzPct val="150000"/>
            </a:pPr>
            <a:r>
              <a:rPr lang="en-US" sz="2267" dirty="0"/>
              <a:t>IEEE SA Copyright Policy, see </a:t>
            </a:r>
            <a:br>
              <a:rPr lang="en-US" sz="2267" dirty="0"/>
            </a:br>
            <a:r>
              <a:rPr lang="en-US" sz="2267" dirty="0"/>
              <a:t>	Clause 7 of the IEEE SA Standards Board Bylaws</a:t>
            </a:r>
            <a:br>
              <a:rPr lang="en-US" sz="2267" dirty="0"/>
            </a:br>
            <a:r>
              <a:rPr lang="en-US" sz="2267" dirty="0"/>
              <a:t> 	</a:t>
            </a:r>
            <a:r>
              <a:rPr lang="en-US" sz="1867" dirty="0">
                <a:hlinkClick r:id="rId2"/>
              </a:rPr>
              <a:t>https://standards.ieee.org/about/policies/bylaws/sect6-7.html#7</a:t>
            </a:r>
            <a:br>
              <a:rPr lang="en-US" sz="1867" dirty="0"/>
            </a:br>
            <a:r>
              <a:rPr lang="en-US" sz="2267" dirty="0"/>
              <a:t>	Clause 6.1 of the IEEE SA Standards Board Operations Manual</a:t>
            </a:r>
            <a:br>
              <a:rPr lang="en-US" sz="2267" dirty="0"/>
            </a:br>
            <a:r>
              <a:rPr lang="en-US" sz="2267" dirty="0"/>
              <a:t>	</a:t>
            </a:r>
            <a:r>
              <a:rPr lang="en-US" sz="1867" dirty="0">
                <a:hlinkClick r:id="rId3"/>
              </a:rPr>
              <a:t>https://standards.ieee.org/about/policies/opman/sect6.html</a:t>
            </a:r>
            <a:br>
              <a:rPr lang="en-US" sz="1867" dirty="0"/>
            </a:br>
            <a:endParaRPr lang="en-US" sz="1867" dirty="0"/>
          </a:p>
          <a:p>
            <a:pPr lvl="2">
              <a:buSzPct val="150000"/>
            </a:pPr>
            <a:r>
              <a:rPr lang="en-US" sz="2400" dirty="0"/>
              <a:t>IEEE SA Copyright Permission</a:t>
            </a:r>
          </a:p>
          <a:p>
            <a:pPr lvl="3">
              <a:buSzPct val="150000"/>
            </a:pPr>
            <a:r>
              <a:rPr lang="en-US" sz="1867" dirty="0">
                <a:hlinkClick r:id="rId4"/>
              </a:rPr>
              <a:t>https://standards.ieee.org/content/dam/ieee-standards/standards/web/documents/other/permissionltrs.zip</a:t>
            </a:r>
            <a:br>
              <a:rPr lang="en-US" sz="1867" dirty="0"/>
            </a:br>
            <a:endParaRPr lang="en-US" sz="1867" dirty="0"/>
          </a:p>
          <a:p>
            <a:pPr lvl="2">
              <a:buSzPct val="150000"/>
            </a:pPr>
            <a:r>
              <a:rPr lang="en-US" sz="2400" dirty="0"/>
              <a:t>IEEE SA Copyright FAQs</a:t>
            </a:r>
          </a:p>
          <a:p>
            <a:pPr lvl="3">
              <a:buSzPct val="150000"/>
            </a:pPr>
            <a:r>
              <a:rPr lang="en-US" sz="1867" dirty="0">
                <a:hlinkClick r:id="rId5"/>
              </a:rPr>
              <a:t>https://standards.ieee.org/faqs/copyrights/</a:t>
            </a:r>
            <a:endParaRPr lang="en-US" sz="1867" dirty="0"/>
          </a:p>
          <a:p>
            <a:pPr lvl="3">
              <a:buSzPct val="150000"/>
            </a:pPr>
            <a:endParaRPr lang="en-US" sz="1867" dirty="0"/>
          </a:p>
          <a:p>
            <a:pPr lvl="2">
              <a:buSzPct val="150000"/>
            </a:pPr>
            <a:r>
              <a:rPr lang="en-US" sz="2400" dirty="0"/>
              <a:t>IEEE SA Best Practices for IEEE Standards Development </a:t>
            </a:r>
          </a:p>
          <a:p>
            <a:pPr marL="1588" lvl="2" indent="0">
              <a:buSzPct val="150000"/>
              <a:buNone/>
            </a:pPr>
            <a:r>
              <a:rPr lang="en-US" sz="2400" dirty="0">
                <a:hlinkClick r:id="rId6"/>
              </a:rPr>
              <a:t>http://standards.ieee.org/content/dam/ieee-standards/standards/web/documents/other/best_practices_for_ieee_standards_development_051215.pdf</a:t>
            </a:r>
            <a:endParaRPr lang="en-US" sz="2400" dirty="0"/>
          </a:p>
          <a:p>
            <a:pPr marL="114297" lvl="3" indent="0">
              <a:buSzPct val="150000"/>
              <a:buNone/>
            </a:pPr>
            <a:br>
              <a:rPr lang="en-US" sz="1867" dirty="0"/>
            </a:br>
            <a:endParaRPr lang="en-US" sz="1867" dirty="0"/>
          </a:p>
          <a:p>
            <a:pPr lvl="2">
              <a:buSzPct val="150000"/>
            </a:pPr>
            <a:r>
              <a:rPr lang="en-US" sz="2400" dirty="0"/>
              <a:t>Distribution of Draft Standards (see 6.1.3 of the SASB Operations Manual)</a:t>
            </a:r>
          </a:p>
          <a:p>
            <a:pPr lvl="3">
              <a:buSzPct val="150000"/>
            </a:pPr>
            <a:r>
              <a:rPr lang="en-US" sz="1867" dirty="0">
                <a:hlinkClick r:id="rId3"/>
              </a:rPr>
              <a:t>https://standards.ieee.org/about/policies/opman/sect6.html</a:t>
            </a:r>
            <a:endParaRPr lang="en-US" sz="1867" dirty="0"/>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0"/>
          </p:nvPr>
        </p:nvSpPr>
        <p:spPr/>
        <p:txBody>
          <a:bodyPr/>
          <a:lstStyle/>
          <a:p>
            <a:pPr defTabSz="914377" eaLnBrk="1" hangingPunct="1"/>
            <a:fld id="{A3979A82-1A5E-4C7B-AFC0-111CA6C3130A}" type="slidenum">
              <a:rPr lang="en-US" altLang="en-US">
                <a:solidFill>
                  <a:prstClr val="black"/>
                </a:solidFill>
                <a:latin typeface="Montserrat" charset="0"/>
              </a:rPr>
              <a:pPr defTabSz="914377" eaLnBrk="1" hangingPunct="1"/>
              <a:t>13</a:t>
            </a:fld>
            <a:endParaRPr lang="en-US" altLang="en-US">
              <a:solidFill>
                <a:prstClr val="black"/>
              </a:solidFill>
              <a:latin typeface="Montserrat" charset="0"/>
            </a:endParaRPr>
          </a:p>
        </p:txBody>
      </p:sp>
    </p:spTree>
    <p:extLst>
      <p:ext uri="{BB962C8B-B14F-4D97-AF65-F5344CB8AC3E}">
        <p14:creationId xmlns:p14="http://schemas.microsoft.com/office/powerpoint/2010/main" val="1172289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802 Ground Rules</a:t>
            </a:r>
          </a:p>
        </p:txBody>
      </p:sp>
      <p:sp>
        <p:nvSpPr>
          <p:cNvPr id="3" name="Content Placeholder 2"/>
          <p:cNvSpPr>
            <a:spLocks noGrp="1"/>
          </p:cNvSpPr>
          <p:nvPr>
            <p:ph idx="1"/>
          </p:nvPr>
        </p:nvSpPr>
        <p:spPr/>
        <p:txBody>
          <a:bodyPr/>
          <a:lstStyle/>
          <a:p>
            <a:r>
              <a:rPr lang="en-US" dirty="0">
                <a:cs typeface="DejaVu Sans" pitchFamily="34" charset="0"/>
              </a:rPr>
              <a:t>Respect … give it, get it</a:t>
            </a:r>
          </a:p>
          <a:p>
            <a:r>
              <a:rPr lang="en-US" dirty="0">
                <a:cs typeface="DejaVu Sans" pitchFamily="34" charset="0"/>
              </a:rPr>
              <a:t>NO product pitches</a:t>
            </a:r>
          </a:p>
          <a:p>
            <a:r>
              <a:rPr lang="en-US" dirty="0">
                <a:cs typeface="DejaVu Sans" pitchFamily="34" charset="0"/>
              </a:rPr>
              <a:t>NO corporate pitches</a:t>
            </a:r>
          </a:p>
          <a:p>
            <a:r>
              <a:rPr lang="en-US" dirty="0">
                <a:cs typeface="DejaVu Sans" pitchFamily="34" charset="0"/>
              </a:rPr>
              <a:t>NO prices</a:t>
            </a:r>
          </a:p>
          <a:p>
            <a:r>
              <a:rPr lang="en-US" dirty="0">
                <a:cs typeface="DejaVu Sans" pitchFamily="34" charset="0"/>
              </a:rPr>
              <a:t>NO restrictive notices – (no confidentially notices in email)</a:t>
            </a:r>
          </a:p>
          <a:p>
            <a:r>
              <a:rPr lang="en-US" dirty="0">
                <a:cs typeface="DejaVu Sans" pitchFamily="34" charset="0"/>
              </a:rPr>
              <a:t>Presentations must be openly available</a:t>
            </a:r>
          </a:p>
        </p:txBody>
      </p:sp>
      <p:sp>
        <p:nvSpPr>
          <p:cNvPr id="4" name="Slide Number Placeholder 3"/>
          <p:cNvSpPr>
            <a:spLocks noGrp="1"/>
          </p:cNvSpPr>
          <p:nvPr>
            <p:ph type="sldNum" idx="12"/>
          </p:nvPr>
        </p:nvSpPr>
        <p:spPr bwMode="auto">
          <a:xfrm>
            <a:off x="4207933" y="6525344"/>
            <a:ext cx="728133" cy="2437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GB"/>
            </a:defPPr>
            <a:lvl1pPr algn="ct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a:solidFill>
                  <a:schemeClr val="tx1"/>
                </a:solidFill>
                <a:latin typeface="Times New Roman" panose="02020603050405020304" pitchFamily="18" charset="0"/>
                <a:ea typeface="MS PGothic" panose="020B0600070205080204" pitchFamily="34" charset="-128"/>
                <a:cs typeface="+mn-cs"/>
              </a:rPr>
              <a:t>Slide</a:t>
            </a:r>
            <a:r>
              <a:rPr lang="en-GB" dirty="0">
                <a:solidFill>
                  <a:schemeClr val="tx1"/>
                </a:solidFill>
              </a:rPr>
              <a:t> </a:t>
            </a:r>
            <a:fld id="{440F5867-744E-4AA6-B0ED-4C44D2DFBB7B}" type="slidenum">
              <a:rPr lang="en-GB" sz="1200" smtClean="0">
                <a:solidFill>
                  <a:schemeClr val="tx1"/>
                </a:solidFill>
                <a:latin typeface="Times New Roman" panose="02020603050405020304" pitchFamily="18" charset="0"/>
                <a:ea typeface="MS PGothic" panose="020B0600070205080204" pitchFamily="34" charset="-128"/>
                <a:cs typeface="+mn-cs"/>
              </a:rPr>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14</a:t>
            </a:fld>
            <a:endParaRPr lang="en-GB" sz="1200" dirty="0">
              <a:solidFill>
                <a:schemeClr val="tx1"/>
              </a:solidFill>
              <a:latin typeface="Times New Roman" panose="02020603050405020304" pitchFamily="18" charset="0"/>
              <a:ea typeface="MS PGothic" panose="020B0600070205080204" pitchFamily="34" charset="-128"/>
              <a:cs typeface="+mn-cs"/>
            </a:endParaRPr>
          </a:p>
        </p:txBody>
      </p:sp>
      <p:sp>
        <p:nvSpPr>
          <p:cNvPr id="5" name="Footer Placeholder 4"/>
          <p:cNvSpPr>
            <a:spLocks noGrp="1"/>
          </p:cNvSpPr>
          <p:nvPr>
            <p:ph type="ftr" idx="14"/>
          </p:nvPr>
        </p:nvSpPr>
        <p:spPr bwMode="auto">
          <a:xfrm>
            <a:off x="5715006"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r>
              <a:rPr lang="en-GB"/>
              <a:t>Benjamin Rolfe BCA/MERL</a:t>
            </a:r>
            <a:endParaRPr lang="en-GB" dirty="0"/>
          </a:p>
        </p:txBody>
      </p:sp>
    </p:spTree>
    <p:extLst>
      <p:ext uri="{BB962C8B-B14F-4D97-AF65-F5344CB8AC3E}">
        <p14:creationId xmlns:p14="http://schemas.microsoft.com/office/powerpoint/2010/main" val="973662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D79114-FFC0-BA96-89B0-1154C6FCE1BB}"/>
              </a:ext>
            </a:extLst>
          </p:cNvPr>
          <p:cNvSpPr>
            <a:spLocks noGrp="1"/>
          </p:cNvSpPr>
          <p:nvPr>
            <p:ph type="title"/>
          </p:nvPr>
        </p:nvSpPr>
        <p:spPr>
          <a:xfrm>
            <a:off x="722313" y="4406900"/>
            <a:ext cx="7772400" cy="1362075"/>
          </a:xfrm>
        </p:spPr>
        <p:txBody>
          <a:bodyPr wrap="square" anchor="t">
            <a:normAutofit/>
          </a:bodyPr>
          <a:lstStyle/>
          <a:p>
            <a:r>
              <a:rPr lang="en-US" dirty="0"/>
              <a:t>Agenda</a:t>
            </a:r>
          </a:p>
        </p:txBody>
      </p:sp>
      <p:sp>
        <p:nvSpPr>
          <p:cNvPr id="4" name="Slide Number Placeholder 3">
            <a:extLst>
              <a:ext uri="{FF2B5EF4-FFF2-40B4-BE49-F238E27FC236}">
                <a16:creationId xmlns:a16="http://schemas.microsoft.com/office/drawing/2014/main" id="{E99EB321-755D-F204-BD6F-3B54DDD8B888}"/>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Slide </a:t>
            </a:r>
            <a:fld id="{5DD27314-9434-4B6F-80C2-AAC402118CDA}" type="slidenum">
              <a:rPr lang="en-US" altLang="en-US" smtClean="0"/>
              <a:pPr>
                <a:spcAft>
                  <a:spcPts val="600"/>
                </a:spcAft>
                <a:defRPr/>
              </a:pPr>
              <a:t>15</a:t>
            </a:fld>
            <a:endParaRPr lang="en-US" altLang="en-US"/>
          </a:p>
        </p:txBody>
      </p:sp>
      <p:pic>
        <p:nvPicPr>
          <p:cNvPr id="8" name="Picture 7" descr="Hourglass and a calendar">
            <a:extLst>
              <a:ext uri="{FF2B5EF4-FFF2-40B4-BE49-F238E27FC236}">
                <a16:creationId xmlns:a16="http://schemas.microsoft.com/office/drawing/2014/main" id="{D445C073-BA6E-B220-F6BB-3257E084CF50}"/>
              </a:ext>
            </a:extLst>
          </p:cNvPr>
          <p:cNvPicPr>
            <a:picLocks noChangeAspect="1"/>
          </p:cNvPicPr>
          <p:nvPr/>
        </p:nvPicPr>
        <p:blipFill>
          <a:blip r:embed="rId2"/>
          <a:stretch>
            <a:fillRect/>
          </a:stretch>
        </p:blipFill>
        <p:spPr>
          <a:xfrm>
            <a:off x="3347864" y="2060848"/>
            <a:ext cx="3820134" cy="2559191"/>
          </a:xfrm>
          <a:prstGeom prst="rect">
            <a:avLst/>
          </a:prstGeom>
        </p:spPr>
      </p:pic>
      <p:pic>
        <p:nvPicPr>
          <p:cNvPr id="10" name="Picture 9" descr="Pastel checklist and pencil">
            <a:extLst>
              <a:ext uri="{FF2B5EF4-FFF2-40B4-BE49-F238E27FC236}">
                <a16:creationId xmlns:a16="http://schemas.microsoft.com/office/drawing/2014/main" id="{D271BDF6-DF9F-60B0-8AA8-2ADE00025428}"/>
              </a:ext>
            </a:extLst>
          </p:cNvPr>
          <p:cNvPicPr>
            <a:picLocks noChangeAspect="1"/>
          </p:cNvPicPr>
          <p:nvPr/>
        </p:nvPicPr>
        <p:blipFill>
          <a:blip r:embed="rId3"/>
          <a:stretch>
            <a:fillRect/>
          </a:stretch>
        </p:blipFill>
        <p:spPr>
          <a:xfrm>
            <a:off x="649287" y="790288"/>
            <a:ext cx="3501789" cy="2865100"/>
          </a:xfrm>
          <a:prstGeom prst="rect">
            <a:avLst/>
          </a:prstGeom>
        </p:spPr>
      </p:pic>
    </p:spTree>
    <p:extLst>
      <p:ext uri="{BB962C8B-B14F-4D97-AF65-F5344CB8AC3E}">
        <p14:creationId xmlns:p14="http://schemas.microsoft.com/office/powerpoint/2010/main" val="3417568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p:txBody>
          <a:bodyPr/>
          <a:lstStyle/>
          <a:p>
            <a:r>
              <a:rPr lang="en-US" altLang="en-US" dirty="0"/>
              <a:t>Proposed Agenda</a:t>
            </a:r>
          </a:p>
        </p:txBody>
      </p:sp>
      <p:sp>
        <p:nvSpPr>
          <p:cNvPr id="9219" name="Content Placeholder 2">
            <a:extLst>
              <a:ext uri="{FF2B5EF4-FFF2-40B4-BE49-F238E27FC236}">
                <a16:creationId xmlns:a16="http://schemas.microsoft.com/office/drawing/2014/main" id="{F8A5F01F-52D6-47BD-9336-35C5CE265C10}"/>
              </a:ext>
            </a:extLst>
          </p:cNvPr>
          <p:cNvSpPr>
            <a:spLocks noGrp="1" noChangeArrowheads="1"/>
          </p:cNvSpPr>
          <p:nvPr>
            <p:ph idx="1"/>
          </p:nvPr>
        </p:nvSpPr>
        <p:spPr/>
        <p:txBody>
          <a:bodyPr>
            <a:normAutofit fontScale="85000" lnSpcReduction="20000"/>
          </a:bodyPr>
          <a:lstStyle/>
          <a:p>
            <a:pPr marL="514350" indent="-514350">
              <a:buFont typeface="Arial" panose="020B0604020202020204" pitchFamily="34" charset="0"/>
              <a:buAutoNum type="arabicPeriod"/>
            </a:pPr>
            <a:r>
              <a:rPr lang="en-US" altLang="en-US" dirty="0"/>
              <a:t>Opening and meeting preamble</a:t>
            </a:r>
          </a:p>
          <a:p>
            <a:pPr marL="514350" indent="-514350">
              <a:buFont typeface="Arial" panose="020B0604020202020204" pitchFamily="34" charset="0"/>
              <a:buAutoNum type="arabicPeriod"/>
            </a:pPr>
            <a:r>
              <a:rPr lang="en-US" altLang="en-US" dirty="0"/>
              <a:t>Technical work items</a:t>
            </a:r>
          </a:p>
          <a:p>
            <a:pPr marL="914400" lvl="1" indent="-514350">
              <a:buFont typeface="+mj-lt"/>
              <a:buAutoNum type="alphaLcPeriod"/>
            </a:pPr>
            <a:r>
              <a:rPr lang="en-US" dirty="0">
                <a:solidFill>
                  <a:schemeClr val="tx1"/>
                </a:solidFill>
              </a:rPr>
              <a:t>Some thoughts on MAC interactions for MMS operation (Billy)</a:t>
            </a:r>
          </a:p>
          <a:p>
            <a:pPr marL="914400" lvl="1" indent="-514350">
              <a:buFont typeface="+mj-lt"/>
              <a:buAutoNum type="alphaLcPeriod"/>
            </a:pPr>
            <a:r>
              <a:rPr lang="en-US" dirty="0">
                <a:solidFill>
                  <a:schemeClr val="tx1"/>
                </a:solidFill>
              </a:rPr>
              <a:t>TBD</a:t>
            </a:r>
          </a:p>
          <a:p>
            <a:pPr marL="514350" indent="-514350">
              <a:buFont typeface="+mj-lt"/>
              <a:buAutoNum type="arabicPeriod"/>
            </a:pPr>
            <a:r>
              <a:rPr lang="en-US" dirty="0">
                <a:solidFill>
                  <a:schemeClr val="tx1"/>
                </a:solidFill>
              </a:rPr>
              <a:t>Editor’s corner</a:t>
            </a:r>
          </a:p>
          <a:p>
            <a:pPr marL="914400" lvl="1" indent="-514350">
              <a:buFont typeface="+mj-lt"/>
              <a:buAutoNum type="alphaLcPeriod"/>
            </a:pPr>
            <a:r>
              <a:rPr lang="en-US" dirty="0">
                <a:solidFill>
                  <a:schemeClr val="tx1"/>
                </a:solidFill>
              </a:rPr>
              <a:t>Report</a:t>
            </a:r>
          </a:p>
          <a:p>
            <a:pPr marL="914400" lvl="1" indent="-514350">
              <a:buFont typeface="+mj-lt"/>
              <a:buAutoNum type="alphaLcPeriod"/>
            </a:pPr>
            <a:r>
              <a:rPr lang="en-US" dirty="0">
                <a:solidFill>
                  <a:schemeClr val="tx1"/>
                </a:solidFill>
              </a:rPr>
              <a:t>Content questions</a:t>
            </a:r>
          </a:p>
          <a:p>
            <a:pPr marL="914400" lvl="1" indent="-514350">
              <a:buFont typeface="+mj-lt"/>
              <a:buAutoNum type="alphaLcPeriod"/>
            </a:pPr>
            <a:r>
              <a:rPr lang="en-US" dirty="0">
                <a:solidFill>
                  <a:schemeClr val="tx1"/>
                </a:solidFill>
              </a:rPr>
              <a:t>Guidance to contributors</a:t>
            </a:r>
          </a:p>
          <a:p>
            <a:pPr marL="514350" indent="-514350">
              <a:buFont typeface="+mj-lt"/>
              <a:buAutoNum type="arabicPeriod"/>
            </a:pPr>
            <a:r>
              <a:rPr lang="en-US" altLang="en-US" dirty="0"/>
              <a:t>Next steps</a:t>
            </a:r>
          </a:p>
          <a:p>
            <a:pPr marL="914400" lvl="1" indent="-514350">
              <a:buFont typeface="+mj-lt"/>
              <a:buAutoNum type="alphaLcPeriod"/>
            </a:pPr>
            <a:r>
              <a:rPr lang="en-US" altLang="en-US" dirty="0"/>
              <a:t>July Plenary </a:t>
            </a:r>
          </a:p>
          <a:p>
            <a:pPr marL="514350" indent="-514350">
              <a:buFont typeface="Arial" panose="020B0604020202020204" pitchFamily="34" charset="0"/>
              <a:buAutoNum type="arabicPeriod"/>
            </a:pPr>
            <a:r>
              <a:rPr lang="en-US" altLang="en-US" dirty="0"/>
              <a:t>Any other Business</a:t>
            </a:r>
          </a:p>
          <a:p>
            <a:pPr marL="0" indent="0"/>
            <a:endParaRPr lang="en-US" altLang="en-US" dirty="0"/>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59A14E3C-6B9B-4CBB-ADA5-EC89A9C8A74F}" type="slidenum">
              <a:rPr lang="en-US" altLang="en-US" smtClean="0">
                <a:solidFill>
                  <a:schemeClr val="tx1"/>
                </a:solidFill>
              </a:rPr>
              <a:pPr/>
              <a:t>16</a:t>
            </a:fld>
            <a:endParaRPr lang="en-US" altLang="en-US">
              <a:solidFill>
                <a:schemeClr val="tx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FE7106-48FD-47AF-995A-DAF6D1C4E603}"/>
              </a:ext>
            </a:extLst>
          </p:cNvPr>
          <p:cNvSpPr>
            <a:spLocks noGrp="1"/>
          </p:cNvSpPr>
          <p:nvPr>
            <p:ph type="title"/>
          </p:nvPr>
        </p:nvSpPr>
        <p:spPr>
          <a:xfrm>
            <a:off x="722313" y="1268760"/>
            <a:ext cx="7772400" cy="1362075"/>
          </a:xfrm>
        </p:spPr>
        <p:txBody>
          <a:bodyPr/>
          <a:lstStyle/>
          <a:p>
            <a:pPr algn="ctr"/>
            <a:r>
              <a:rPr lang="en-US" dirty="0"/>
              <a:t>Recap</a:t>
            </a:r>
          </a:p>
        </p:txBody>
      </p:sp>
      <p:sp>
        <p:nvSpPr>
          <p:cNvPr id="4" name="Slide Number Placeholder 3">
            <a:extLst>
              <a:ext uri="{FF2B5EF4-FFF2-40B4-BE49-F238E27FC236}">
                <a16:creationId xmlns:a16="http://schemas.microsoft.com/office/drawing/2014/main" id="{1708014A-7389-450F-B079-8EB95C60F7F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17</a:t>
            </a:fld>
            <a:endParaRPr lang="en-US" altLang="en-US"/>
          </a:p>
        </p:txBody>
      </p:sp>
      <p:pic>
        <p:nvPicPr>
          <p:cNvPr id="2" name="Picture 1">
            <a:extLst>
              <a:ext uri="{FF2B5EF4-FFF2-40B4-BE49-F238E27FC236}">
                <a16:creationId xmlns:a16="http://schemas.microsoft.com/office/drawing/2014/main" id="{EB662BC9-7284-2831-0A27-21036211CC9A}"/>
              </a:ext>
            </a:extLst>
          </p:cNvPr>
          <p:cNvPicPr>
            <a:picLocks noChangeAspect="1"/>
          </p:cNvPicPr>
          <p:nvPr/>
        </p:nvPicPr>
        <p:blipFill rotWithShape="1">
          <a:blip r:embed="rId2"/>
          <a:srcRect b="20655"/>
          <a:stretch/>
        </p:blipFill>
        <p:spPr>
          <a:xfrm>
            <a:off x="3131840" y="1965415"/>
            <a:ext cx="2950927" cy="3119769"/>
          </a:xfrm>
          <a:prstGeom prst="rect">
            <a:avLst/>
          </a:prstGeom>
        </p:spPr>
      </p:pic>
    </p:spTree>
    <p:extLst>
      <p:ext uri="{BB962C8B-B14F-4D97-AF65-F5344CB8AC3E}">
        <p14:creationId xmlns:p14="http://schemas.microsoft.com/office/powerpoint/2010/main" val="38502189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DEC2C8-AE1F-4ACD-A9E1-167666D186EF}"/>
              </a:ext>
            </a:extLst>
          </p:cNvPr>
          <p:cNvSpPr>
            <a:spLocks noGrp="1"/>
          </p:cNvSpPr>
          <p:nvPr>
            <p:ph type="title"/>
          </p:nvPr>
        </p:nvSpPr>
        <p:spPr/>
        <p:txBody>
          <a:bodyPr>
            <a:noAutofit/>
          </a:bodyPr>
          <a:lstStyle/>
          <a:p>
            <a:r>
              <a:rPr lang="en-US" sz="1800" b="1" i="0" u="none" strike="noStrike" baseline="0" dirty="0">
                <a:latin typeface="Verdana-Bold"/>
              </a:rPr>
              <a:t>5.2.b Scope of the project (As approved):</a:t>
            </a:r>
            <a:br>
              <a:rPr lang="en-US" sz="1800" b="1" i="0" u="none" strike="noStrike" baseline="0" dirty="0">
                <a:latin typeface="Verdana-Bold"/>
              </a:rPr>
            </a:br>
            <a:endParaRPr lang="en-US" sz="1800" dirty="0"/>
          </a:p>
        </p:txBody>
      </p:sp>
      <p:sp>
        <p:nvSpPr>
          <p:cNvPr id="6" name="Content Placeholder 5">
            <a:extLst>
              <a:ext uri="{FF2B5EF4-FFF2-40B4-BE49-F238E27FC236}">
                <a16:creationId xmlns:a16="http://schemas.microsoft.com/office/drawing/2014/main" id="{CD4A1A27-E529-4E42-AE00-A342ED4ACEAA}"/>
              </a:ext>
            </a:extLst>
          </p:cNvPr>
          <p:cNvSpPr>
            <a:spLocks noGrp="1"/>
          </p:cNvSpPr>
          <p:nvPr>
            <p:ph idx="1"/>
          </p:nvPr>
        </p:nvSpPr>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preamble and modulation schemes to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endParaRPr lang="en-US" dirty="0"/>
          </a:p>
        </p:txBody>
      </p:sp>
      <p:sp>
        <p:nvSpPr>
          <p:cNvPr id="4" name="Slide Number Placeholder 3">
            <a:extLst>
              <a:ext uri="{FF2B5EF4-FFF2-40B4-BE49-F238E27FC236}">
                <a16:creationId xmlns:a16="http://schemas.microsoft.com/office/drawing/2014/main" id="{579E62A7-BDD7-4576-9A22-B561BFC83710}"/>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18</a:t>
            </a:fld>
            <a:endParaRPr lang="en-US" altLang="en-US"/>
          </a:p>
        </p:txBody>
      </p:sp>
      <p:sp>
        <p:nvSpPr>
          <p:cNvPr id="2" name="TextBox 1">
            <a:extLst>
              <a:ext uri="{FF2B5EF4-FFF2-40B4-BE49-F238E27FC236}">
                <a16:creationId xmlns:a16="http://schemas.microsoft.com/office/drawing/2014/main" id="{5A9992AB-5999-4630-A14F-C65F495945D2}"/>
              </a:ext>
            </a:extLst>
          </p:cNvPr>
          <p:cNvSpPr txBox="1"/>
          <p:nvPr/>
        </p:nvSpPr>
        <p:spPr>
          <a:xfrm>
            <a:off x="899592" y="6165304"/>
            <a:ext cx="7476431" cy="276999"/>
          </a:xfrm>
          <a:prstGeom prst="rect">
            <a:avLst/>
          </a:prstGeom>
          <a:solidFill>
            <a:schemeClr val="accent6">
              <a:lumMod val="50000"/>
            </a:schemeClr>
          </a:solidFill>
        </p:spPr>
        <p:txBody>
          <a:bodyPr wrap="square" rtlCol="0">
            <a:spAutoFit/>
          </a:bodyPr>
          <a:lstStyle/>
          <a:p>
            <a:pPr algn="ctr"/>
            <a:r>
              <a:rPr lang="en-US" dirty="0">
                <a:solidFill>
                  <a:schemeClr val="tx1"/>
                </a:solidFill>
                <a:hlinkClick r:id="rId2"/>
              </a:rPr>
              <a:t>https://development.standards.ieee.org/myproject-web/app#viewpar/9081</a:t>
            </a:r>
            <a:endParaRPr lang="en-US" dirty="0">
              <a:solidFill>
                <a:schemeClr val="tx1"/>
              </a:solidFill>
            </a:endParaRPr>
          </a:p>
        </p:txBody>
      </p:sp>
    </p:spTree>
    <p:extLst>
      <p:ext uri="{BB962C8B-B14F-4D97-AF65-F5344CB8AC3E}">
        <p14:creationId xmlns:p14="http://schemas.microsoft.com/office/powerpoint/2010/main" val="32679486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A4E46-D4AD-4033-A4C9-4373A029914A}"/>
              </a:ext>
            </a:extLst>
          </p:cNvPr>
          <p:cNvSpPr>
            <a:spLocks noGrp="1"/>
          </p:cNvSpPr>
          <p:nvPr>
            <p:ph type="title"/>
          </p:nvPr>
        </p:nvSpPr>
        <p:spPr>
          <a:xfrm>
            <a:off x="1817453" y="998730"/>
            <a:ext cx="4968552" cy="337997"/>
          </a:xfrm>
        </p:spPr>
        <p:txBody>
          <a:bodyPr>
            <a:normAutofit/>
          </a:bodyPr>
          <a:lstStyle/>
          <a:p>
            <a:r>
              <a:rPr lang="en-US" sz="1500" dirty="0"/>
              <a:t>Project Schedule (working baseline)</a:t>
            </a:r>
          </a:p>
        </p:txBody>
      </p:sp>
      <p:sp>
        <p:nvSpPr>
          <p:cNvPr id="4" name="Slide Number Placeholder 3">
            <a:extLst>
              <a:ext uri="{FF2B5EF4-FFF2-40B4-BE49-F238E27FC236}">
                <a16:creationId xmlns:a16="http://schemas.microsoft.com/office/drawing/2014/main" id="{8423AF39-05DD-4DF5-A91A-9FC4F5AFB81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19</a:t>
            </a:fld>
            <a:endParaRPr lang="en-US" altLang="en-US"/>
          </a:p>
        </p:txBody>
      </p:sp>
      <p:sp>
        <p:nvSpPr>
          <p:cNvPr id="16" name="TextBox 15">
            <a:extLst>
              <a:ext uri="{FF2B5EF4-FFF2-40B4-BE49-F238E27FC236}">
                <a16:creationId xmlns:a16="http://schemas.microsoft.com/office/drawing/2014/main" id="{73329D62-8B9D-43B2-8784-FD74B7579AAB}"/>
              </a:ext>
            </a:extLst>
          </p:cNvPr>
          <p:cNvSpPr txBox="1"/>
          <p:nvPr/>
        </p:nvSpPr>
        <p:spPr>
          <a:xfrm>
            <a:off x="2862904" y="5163137"/>
            <a:ext cx="3550158" cy="230832"/>
          </a:xfrm>
          <a:prstGeom prst="rect">
            <a:avLst/>
          </a:prstGeom>
          <a:noFill/>
        </p:spPr>
        <p:txBody>
          <a:bodyPr wrap="square">
            <a:spAutoFit/>
          </a:bodyPr>
          <a:lstStyle/>
          <a:p>
            <a:r>
              <a:rPr lang="en-US" sz="900" dirty="0">
                <a:solidFill>
                  <a:srgbClr val="000000"/>
                </a:solidFill>
                <a:latin typeface="Calibri" panose="020F0502020204030204" pitchFamily="34" charset="0"/>
              </a:rPr>
              <a:t>Notes:  SASB/</a:t>
            </a:r>
            <a:r>
              <a:rPr lang="en-US" sz="900" dirty="0" err="1">
                <a:solidFill>
                  <a:srgbClr val="000000"/>
                </a:solidFill>
                <a:latin typeface="Calibri" panose="020F0502020204030204" pitchFamily="34" charset="0"/>
              </a:rPr>
              <a:t>RevCom</a:t>
            </a:r>
            <a:r>
              <a:rPr lang="en-US" sz="900" dirty="0">
                <a:solidFill>
                  <a:srgbClr val="000000"/>
                </a:solidFill>
                <a:latin typeface="Calibri" panose="020F0502020204030204" pitchFamily="34" charset="0"/>
              </a:rPr>
              <a:t> </a:t>
            </a:r>
            <a:r>
              <a:rPr lang="en-US" sz="900" dirty="0" err="1">
                <a:solidFill>
                  <a:srgbClr val="000000"/>
                </a:solidFill>
                <a:latin typeface="Calibri" panose="020F0502020204030204" pitchFamily="34" charset="0"/>
              </a:rPr>
              <a:t>schdule</a:t>
            </a:r>
            <a:r>
              <a:rPr lang="en-US" sz="900" dirty="0">
                <a:solidFill>
                  <a:srgbClr val="000000"/>
                </a:solidFill>
                <a:latin typeface="Calibri" panose="020F0502020204030204" pitchFamily="34" charset="0"/>
              </a:rPr>
              <a:t> for 2024 a guess</a:t>
            </a:r>
            <a:r>
              <a:rPr lang="en-US" sz="900" dirty="0"/>
              <a:t> </a:t>
            </a:r>
          </a:p>
        </p:txBody>
      </p:sp>
      <p:graphicFrame>
        <p:nvGraphicFramePr>
          <p:cNvPr id="8" name="Table 7">
            <a:extLst>
              <a:ext uri="{FF2B5EF4-FFF2-40B4-BE49-F238E27FC236}">
                <a16:creationId xmlns:a16="http://schemas.microsoft.com/office/drawing/2014/main" id="{6E06A713-94FD-4DE5-90DC-B09ACF52F06D}"/>
              </a:ext>
            </a:extLst>
          </p:cNvPr>
          <p:cNvGraphicFramePr>
            <a:graphicFrameLocks noGrp="1"/>
          </p:cNvGraphicFramePr>
          <p:nvPr/>
        </p:nvGraphicFramePr>
        <p:xfrm>
          <a:off x="1439653" y="1304022"/>
          <a:ext cx="6586675" cy="4393230"/>
        </p:xfrm>
        <a:graphic>
          <a:graphicData uri="http://schemas.openxmlformats.org/drawingml/2006/table">
            <a:tbl>
              <a:tblPr/>
              <a:tblGrid>
                <a:gridCol w="809881">
                  <a:extLst>
                    <a:ext uri="{9D8B030D-6E8A-4147-A177-3AD203B41FA5}">
                      <a16:colId xmlns:a16="http://schemas.microsoft.com/office/drawing/2014/main" val="859022375"/>
                    </a:ext>
                  </a:extLst>
                </a:gridCol>
                <a:gridCol w="147812">
                  <a:extLst>
                    <a:ext uri="{9D8B030D-6E8A-4147-A177-3AD203B41FA5}">
                      <a16:colId xmlns:a16="http://schemas.microsoft.com/office/drawing/2014/main" val="3056671812"/>
                    </a:ext>
                  </a:extLst>
                </a:gridCol>
                <a:gridCol w="147812">
                  <a:extLst>
                    <a:ext uri="{9D8B030D-6E8A-4147-A177-3AD203B41FA5}">
                      <a16:colId xmlns:a16="http://schemas.microsoft.com/office/drawing/2014/main" val="2801988721"/>
                    </a:ext>
                  </a:extLst>
                </a:gridCol>
                <a:gridCol w="147812">
                  <a:extLst>
                    <a:ext uri="{9D8B030D-6E8A-4147-A177-3AD203B41FA5}">
                      <a16:colId xmlns:a16="http://schemas.microsoft.com/office/drawing/2014/main" val="3486883837"/>
                    </a:ext>
                  </a:extLst>
                </a:gridCol>
                <a:gridCol w="147812">
                  <a:extLst>
                    <a:ext uri="{9D8B030D-6E8A-4147-A177-3AD203B41FA5}">
                      <a16:colId xmlns:a16="http://schemas.microsoft.com/office/drawing/2014/main" val="2943955052"/>
                    </a:ext>
                  </a:extLst>
                </a:gridCol>
                <a:gridCol w="147812">
                  <a:extLst>
                    <a:ext uri="{9D8B030D-6E8A-4147-A177-3AD203B41FA5}">
                      <a16:colId xmlns:a16="http://schemas.microsoft.com/office/drawing/2014/main" val="1635642405"/>
                    </a:ext>
                  </a:extLst>
                </a:gridCol>
                <a:gridCol w="147812">
                  <a:extLst>
                    <a:ext uri="{9D8B030D-6E8A-4147-A177-3AD203B41FA5}">
                      <a16:colId xmlns:a16="http://schemas.microsoft.com/office/drawing/2014/main" val="4247004466"/>
                    </a:ext>
                  </a:extLst>
                </a:gridCol>
                <a:gridCol w="147812">
                  <a:extLst>
                    <a:ext uri="{9D8B030D-6E8A-4147-A177-3AD203B41FA5}">
                      <a16:colId xmlns:a16="http://schemas.microsoft.com/office/drawing/2014/main" val="722315258"/>
                    </a:ext>
                  </a:extLst>
                </a:gridCol>
                <a:gridCol w="147812">
                  <a:extLst>
                    <a:ext uri="{9D8B030D-6E8A-4147-A177-3AD203B41FA5}">
                      <a16:colId xmlns:a16="http://schemas.microsoft.com/office/drawing/2014/main" val="2755150756"/>
                    </a:ext>
                  </a:extLst>
                </a:gridCol>
                <a:gridCol w="147812">
                  <a:extLst>
                    <a:ext uri="{9D8B030D-6E8A-4147-A177-3AD203B41FA5}">
                      <a16:colId xmlns:a16="http://schemas.microsoft.com/office/drawing/2014/main" val="1837462061"/>
                    </a:ext>
                  </a:extLst>
                </a:gridCol>
                <a:gridCol w="147812">
                  <a:extLst>
                    <a:ext uri="{9D8B030D-6E8A-4147-A177-3AD203B41FA5}">
                      <a16:colId xmlns:a16="http://schemas.microsoft.com/office/drawing/2014/main" val="1694553603"/>
                    </a:ext>
                  </a:extLst>
                </a:gridCol>
                <a:gridCol w="147812">
                  <a:extLst>
                    <a:ext uri="{9D8B030D-6E8A-4147-A177-3AD203B41FA5}">
                      <a16:colId xmlns:a16="http://schemas.microsoft.com/office/drawing/2014/main" val="805340123"/>
                    </a:ext>
                  </a:extLst>
                </a:gridCol>
                <a:gridCol w="147812">
                  <a:extLst>
                    <a:ext uri="{9D8B030D-6E8A-4147-A177-3AD203B41FA5}">
                      <a16:colId xmlns:a16="http://schemas.microsoft.com/office/drawing/2014/main" val="204235997"/>
                    </a:ext>
                  </a:extLst>
                </a:gridCol>
                <a:gridCol w="147812">
                  <a:extLst>
                    <a:ext uri="{9D8B030D-6E8A-4147-A177-3AD203B41FA5}">
                      <a16:colId xmlns:a16="http://schemas.microsoft.com/office/drawing/2014/main" val="315157008"/>
                    </a:ext>
                  </a:extLst>
                </a:gridCol>
                <a:gridCol w="147812">
                  <a:extLst>
                    <a:ext uri="{9D8B030D-6E8A-4147-A177-3AD203B41FA5}">
                      <a16:colId xmlns:a16="http://schemas.microsoft.com/office/drawing/2014/main" val="1414150232"/>
                    </a:ext>
                  </a:extLst>
                </a:gridCol>
                <a:gridCol w="147812">
                  <a:extLst>
                    <a:ext uri="{9D8B030D-6E8A-4147-A177-3AD203B41FA5}">
                      <a16:colId xmlns:a16="http://schemas.microsoft.com/office/drawing/2014/main" val="1197699624"/>
                    </a:ext>
                  </a:extLst>
                </a:gridCol>
                <a:gridCol w="147812">
                  <a:extLst>
                    <a:ext uri="{9D8B030D-6E8A-4147-A177-3AD203B41FA5}">
                      <a16:colId xmlns:a16="http://schemas.microsoft.com/office/drawing/2014/main" val="1106251956"/>
                    </a:ext>
                  </a:extLst>
                </a:gridCol>
                <a:gridCol w="147812">
                  <a:extLst>
                    <a:ext uri="{9D8B030D-6E8A-4147-A177-3AD203B41FA5}">
                      <a16:colId xmlns:a16="http://schemas.microsoft.com/office/drawing/2014/main" val="3499333147"/>
                    </a:ext>
                  </a:extLst>
                </a:gridCol>
                <a:gridCol w="147812">
                  <a:extLst>
                    <a:ext uri="{9D8B030D-6E8A-4147-A177-3AD203B41FA5}">
                      <a16:colId xmlns:a16="http://schemas.microsoft.com/office/drawing/2014/main" val="330155105"/>
                    </a:ext>
                  </a:extLst>
                </a:gridCol>
                <a:gridCol w="147812">
                  <a:extLst>
                    <a:ext uri="{9D8B030D-6E8A-4147-A177-3AD203B41FA5}">
                      <a16:colId xmlns:a16="http://schemas.microsoft.com/office/drawing/2014/main" val="423061777"/>
                    </a:ext>
                  </a:extLst>
                </a:gridCol>
                <a:gridCol w="147812">
                  <a:extLst>
                    <a:ext uri="{9D8B030D-6E8A-4147-A177-3AD203B41FA5}">
                      <a16:colId xmlns:a16="http://schemas.microsoft.com/office/drawing/2014/main" val="1243999009"/>
                    </a:ext>
                  </a:extLst>
                </a:gridCol>
                <a:gridCol w="147812">
                  <a:extLst>
                    <a:ext uri="{9D8B030D-6E8A-4147-A177-3AD203B41FA5}">
                      <a16:colId xmlns:a16="http://schemas.microsoft.com/office/drawing/2014/main" val="210366518"/>
                    </a:ext>
                  </a:extLst>
                </a:gridCol>
                <a:gridCol w="147812">
                  <a:extLst>
                    <a:ext uri="{9D8B030D-6E8A-4147-A177-3AD203B41FA5}">
                      <a16:colId xmlns:a16="http://schemas.microsoft.com/office/drawing/2014/main" val="3447638966"/>
                    </a:ext>
                  </a:extLst>
                </a:gridCol>
                <a:gridCol w="147812">
                  <a:extLst>
                    <a:ext uri="{9D8B030D-6E8A-4147-A177-3AD203B41FA5}">
                      <a16:colId xmlns:a16="http://schemas.microsoft.com/office/drawing/2014/main" val="2903488451"/>
                    </a:ext>
                  </a:extLst>
                </a:gridCol>
                <a:gridCol w="147812">
                  <a:extLst>
                    <a:ext uri="{9D8B030D-6E8A-4147-A177-3AD203B41FA5}">
                      <a16:colId xmlns:a16="http://schemas.microsoft.com/office/drawing/2014/main" val="1062964703"/>
                    </a:ext>
                  </a:extLst>
                </a:gridCol>
                <a:gridCol w="147812">
                  <a:extLst>
                    <a:ext uri="{9D8B030D-6E8A-4147-A177-3AD203B41FA5}">
                      <a16:colId xmlns:a16="http://schemas.microsoft.com/office/drawing/2014/main" val="1234199519"/>
                    </a:ext>
                  </a:extLst>
                </a:gridCol>
                <a:gridCol w="147812">
                  <a:extLst>
                    <a:ext uri="{9D8B030D-6E8A-4147-A177-3AD203B41FA5}">
                      <a16:colId xmlns:a16="http://schemas.microsoft.com/office/drawing/2014/main" val="2272667793"/>
                    </a:ext>
                  </a:extLst>
                </a:gridCol>
                <a:gridCol w="147812">
                  <a:extLst>
                    <a:ext uri="{9D8B030D-6E8A-4147-A177-3AD203B41FA5}">
                      <a16:colId xmlns:a16="http://schemas.microsoft.com/office/drawing/2014/main" val="4088176425"/>
                    </a:ext>
                  </a:extLst>
                </a:gridCol>
                <a:gridCol w="147812">
                  <a:extLst>
                    <a:ext uri="{9D8B030D-6E8A-4147-A177-3AD203B41FA5}">
                      <a16:colId xmlns:a16="http://schemas.microsoft.com/office/drawing/2014/main" val="3962572487"/>
                    </a:ext>
                  </a:extLst>
                </a:gridCol>
                <a:gridCol w="147812">
                  <a:extLst>
                    <a:ext uri="{9D8B030D-6E8A-4147-A177-3AD203B41FA5}">
                      <a16:colId xmlns:a16="http://schemas.microsoft.com/office/drawing/2014/main" val="4109095285"/>
                    </a:ext>
                  </a:extLst>
                </a:gridCol>
                <a:gridCol w="147812">
                  <a:extLst>
                    <a:ext uri="{9D8B030D-6E8A-4147-A177-3AD203B41FA5}">
                      <a16:colId xmlns:a16="http://schemas.microsoft.com/office/drawing/2014/main" val="767843840"/>
                    </a:ext>
                  </a:extLst>
                </a:gridCol>
                <a:gridCol w="147812">
                  <a:extLst>
                    <a:ext uri="{9D8B030D-6E8A-4147-A177-3AD203B41FA5}">
                      <a16:colId xmlns:a16="http://schemas.microsoft.com/office/drawing/2014/main" val="1761253281"/>
                    </a:ext>
                  </a:extLst>
                </a:gridCol>
                <a:gridCol w="147812">
                  <a:extLst>
                    <a:ext uri="{9D8B030D-6E8A-4147-A177-3AD203B41FA5}">
                      <a16:colId xmlns:a16="http://schemas.microsoft.com/office/drawing/2014/main" val="3088102511"/>
                    </a:ext>
                  </a:extLst>
                </a:gridCol>
                <a:gridCol w="229567">
                  <a:extLst>
                    <a:ext uri="{9D8B030D-6E8A-4147-A177-3AD203B41FA5}">
                      <a16:colId xmlns:a16="http://schemas.microsoft.com/office/drawing/2014/main" val="1106079071"/>
                    </a:ext>
                  </a:extLst>
                </a:gridCol>
                <a:gridCol w="147812">
                  <a:extLst>
                    <a:ext uri="{9D8B030D-6E8A-4147-A177-3AD203B41FA5}">
                      <a16:colId xmlns:a16="http://schemas.microsoft.com/office/drawing/2014/main" val="2112302469"/>
                    </a:ext>
                  </a:extLst>
                </a:gridCol>
                <a:gridCol w="225995">
                  <a:extLst>
                    <a:ext uri="{9D8B030D-6E8A-4147-A177-3AD203B41FA5}">
                      <a16:colId xmlns:a16="http://schemas.microsoft.com/office/drawing/2014/main" val="875399749"/>
                    </a:ext>
                  </a:extLst>
                </a:gridCol>
                <a:gridCol w="147812">
                  <a:extLst>
                    <a:ext uri="{9D8B030D-6E8A-4147-A177-3AD203B41FA5}">
                      <a16:colId xmlns:a16="http://schemas.microsoft.com/office/drawing/2014/main" val="4011572350"/>
                    </a:ext>
                  </a:extLst>
                </a:gridCol>
                <a:gridCol w="147812">
                  <a:extLst>
                    <a:ext uri="{9D8B030D-6E8A-4147-A177-3AD203B41FA5}">
                      <a16:colId xmlns:a16="http://schemas.microsoft.com/office/drawing/2014/main" val="118711575"/>
                    </a:ext>
                  </a:extLst>
                </a:gridCol>
                <a:gridCol w="147812">
                  <a:extLst>
                    <a:ext uri="{9D8B030D-6E8A-4147-A177-3AD203B41FA5}">
                      <a16:colId xmlns:a16="http://schemas.microsoft.com/office/drawing/2014/main" val="1721140086"/>
                    </a:ext>
                  </a:extLst>
                </a:gridCol>
              </a:tblGrid>
              <a:tr h="199855">
                <a:tc>
                  <a:txBody>
                    <a:bodyPr/>
                    <a:lstStyle/>
                    <a:p>
                      <a:pPr algn="l" fontAlgn="b"/>
                      <a:r>
                        <a:rPr lang="en-US" sz="600" b="0" i="0" u="none" strike="noStrike">
                          <a:solidFill>
                            <a:srgbClr val="000000"/>
                          </a:solidFill>
                          <a:effectLst/>
                          <a:latin typeface="Calibri" panose="020F0502020204030204" pitchFamily="34" charset="0"/>
                        </a:rPr>
                        <a:t>Proposed project schedule</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May-22</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Jun-22</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Jul -22</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Aug-22</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Sep-22</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Oct-22</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Nov-22</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Dec-22</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Jan-23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Feb-23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Mar-23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Apr-23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May-23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Jun-23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Jul-23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Aug-23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Sep-23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Oct-23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Nov-23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Dec-23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Jan-24</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Feb-24</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Mar-24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Apr-24</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May-24</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Jun-24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Jul-24</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Aug-24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Sep-24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Oct-24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Nov24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Dec 24</a:t>
                      </a:r>
                    </a:p>
                    <a:p>
                      <a:pPr algn="r"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Jan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Feb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Mar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Apr 25</a:t>
                      </a: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754048683"/>
                  </a:ext>
                </a:extLst>
              </a:tr>
              <a:tr h="93114">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extLst>
                  <a:ext uri="{0D108BD9-81ED-4DB2-BD59-A6C34878D82A}">
                    <a16:rowId xmlns:a16="http://schemas.microsoft.com/office/drawing/2014/main" val="2763354957"/>
                  </a:ext>
                </a:extLst>
              </a:tr>
              <a:tr h="184554">
                <a:tc>
                  <a:txBody>
                    <a:bodyPr/>
                    <a:lstStyle/>
                    <a:p>
                      <a:pPr algn="l" fontAlgn="b"/>
                      <a:r>
                        <a:rPr lang="en-US" sz="600" b="0" i="0" u="none" strike="noStrike">
                          <a:solidFill>
                            <a:srgbClr val="000000"/>
                          </a:solidFill>
                          <a:effectLst/>
                          <a:latin typeface="Calibri" panose="020F0502020204030204" pitchFamily="34" charset="0"/>
                        </a:rPr>
                        <a:t>Hear and evaluate proposals</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600" b="0" i="0" u="none" strike="noStrike" dirty="0">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dirty="0">
                          <a:solidFill>
                            <a:srgbClr val="006100"/>
                          </a:solidFill>
                          <a:effectLst/>
                          <a:latin typeface="Calibri" panose="020F0502020204030204" pitchFamily="34" charset="0"/>
                        </a:rPr>
                        <a:t> </a:t>
                      </a: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kern="1200" dirty="0">
                        <a:solidFill>
                          <a:srgbClr val="0061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592098040"/>
                  </a:ext>
                </a:extLst>
              </a:tr>
              <a:tr h="184554">
                <a:tc>
                  <a:txBody>
                    <a:bodyPr/>
                    <a:lstStyle/>
                    <a:p>
                      <a:pPr algn="l" fontAlgn="b"/>
                      <a:r>
                        <a:rPr lang="en-US" sz="600" b="0" i="0" u="none" strike="noStrike" dirty="0">
                          <a:solidFill>
                            <a:srgbClr val="000000"/>
                          </a:solidFill>
                          <a:effectLst/>
                          <a:latin typeface="Calibri" panose="020F0502020204030204" pitchFamily="34" charset="0"/>
                        </a:rPr>
                        <a:t>Cut-off for new proposals, PHY features</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600" b="0" i="0" u="none" strike="noStrike" dirty="0">
                          <a:solidFill>
                            <a:srgbClr val="3F3F76"/>
                          </a:solidFill>
                          <a:effectLst/>
                          <a:latin typeface="Calibri" panose="020F0502020204030204" pitchFamily="34" charset="0"/>
                        </a:rPr>
                        <a:t> </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452197904"/>
                  </a:ext>
                </a:extLst>
              </a:tr>
              <a:tr h="184554">
                <a:tc>
                  <a:txBody>
                    <a:bodyPr/>
                    <a:lstStyle/>
                    <a:p>
                      <a:pPr algn="l" fontAlgn="b"/>
                      <a:r>
                        <a:rPr lang="en-US" sz="600" b="0" i="0" u="none" strike="noStrike" dirty="0">
                          <a:solidFill>
                            <a:srgbClr val="000000"/>
                          </a:solidFill>
                          <a:effectLst/>
                          <a:latin typeface="Calibri" panose="020F0502020204030204" pitchFamily="34" charset="0"/>
                        </a:rPr>
                        <a:t>Cut-off for new proposals, MAC features</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600" b="0" i="0" u="none" strike="noStrike">
                          <a:solidFill>
                            <a:srgbClr val="3F3F76"/>
                          </a:solidFill>
                          <a:effectLst/>
                          <a:latin typeface="Calibri" panose="020F0502020204030204" pitchFamily="34" charset="0"/>
                        </a:rPr>
                        <a:t> </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229021214"/>
                  </a:ext>
                </a:extLst>
              </a:tr>
              <a:tr h="275994">
                <a:tc>
                  <a:txBody>
                    <a:bodyPr/>
                    <a:lstStyle/>
                    <a:p>
                      <a:pPr algn="l" fontAlgn="b"/>
                      <a:r>
                        <a:rPr lang="en-US" sz="600" b="0" i="0" u="none" strike="noStrike" dirty="0">
                          <a:solidFill>
                            <a:srgbClr val="000000"/>
                          </a:solidFill>
                          <a:effectLst/>
                          <a:latin typeface="Calibri" panose="020F0502020204030204" pitchFamily="34" charset="0"/>
                        </a:rPr>
                        <a:t>Integrate </a:t>
                      </a:r>
                      <a:r>
                        <a:rPr lang="en-US" sz="600" b="0" i="0" u="none" strike="noStrike" dirty="0" err="1">
                          <a:solidFill>
                            <a:srgbClr val="000000"/>
                          </a:solidFill>
                          <a:effectLst/>
                          <a:latin typeface="Calibri" panose="020F0502020204030204" pitchFamily="34" charset="0"/>
                        </a:rPr>
                        <a:t>poposals</a:t>
                      </a:r>
                      <a:r>
                        <a:rPr lang="en-US" sz="600" b="0" i="0" u="none" strike="noStrike" dirty="0">
                          <a:solidFill>
                            <a:srgbClr val="000000"/>
                          </a:solidFill>
                          <a:effectLst/>
                          <a:latin typeface="Calibri" panose="020F0502020204030204" pitchFamily="34" charset="0"/>
                        </a:rPr>
                        <a:t>/contributions into TFD</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r>
                        <a:rPr lang="en-US" sz="600" b="0" i="0" u="none" strike="noStrike" dirty="0">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dirty="0">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dirty="0">
                          <a:solidFill>
                            <a:srgbClr val="006100"/>
                          </a:solidFill>
                          <a:effectLst/>
                          <a:latin typeface="Calibri" panose="020F0502020204030204" pitchFamily="34" charset="0"/>
                        </a:rPr>
                        <a:t> </a:t>
                      </a: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841120262"/>
                  </a:ext>
                </a:extLst>
              </a:tr>
              <a:tr h="93114">
                <a:tc>
                  <a:txBody>
                    <a:bodyPr/>
                    <a:lstStyle/>
                    <a:p>
                      <a:pPr algn="l" fontAlgn="b"/>
                      <a:r>
                        <a:rPr lang="en-US" sz="600" b="0" i="0" u="none" strike="noStrike" dirty="0">
                          <a:solidFill>
                            <a:srgbClr val="000000"/>
                          </a:solidFill>
                          <a:effectLst/>
                          <a:highlight>
                            <a:srgbClr val="FFFF00"/>
                          </a:highlight>
                          <a:latin typeface="Calibri" panose="020F0502020204030204" pitchFamily="34" charset="0"/>
                        </a:rPr>
                        <a:t>Develop draft from TFD</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61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marL="0" algn="l" defTabSz="457200" rtl="0" eaLnBrk="1" fontAlgn="b" latinLnBrk="0" hangingPunct="1"/>
                      <a:endParaRPr lang="en-US" sz="600" b="0" i="0" u="none" strike="noStrike" kern="1200" dirty="0">
                        <a:solidFill>
                          <a:srgbClr val="006100"/>
                        </a:solidFill>
                        <a:effectLst/>
                        <a:latin typeface="Calibri" panose="020F0502020204030204" pitchFamily="34" charset="0"/>
                        <a:ea typeface="+mn-ea"/>
                        <a:cs typeface="+mn-cs"/>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kern="1200" dirty="0">
                        <a:solidFill>
                          <a:srgbClr val="0061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484602179"/>
                  </a:ext>
                </a:extLst>
              </a:tr>
              <a:tr h="93114">
                <a:tc>
                  <a:txBody>
                    <a:bodyPr/>
                    <a:lstStyle/>
                    <a:p>
                      <a:pPr algn="l" fontAlgn="b"/>
                      <a:r>
                        <a:rPr lang="en-US" sz="600" b="0" i="0" u="none" strike="noStrike">
                          <a:solidFill>
                            <a:srgbClr val="000000"/>
                          </a:solidFill>
                          <a:effectLst/>
                          <a:latin typeface="Calibri" panose="020F0502020204030204" pitchFamily="34" charset="0"/>
                        </a:rPr>
                        <a:t>Draft 0</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kern="1200" dirty="0">
                        <a:solidFill>
                          <a:srgbClr val="3F3F76"/>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3F3F76"/>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122470232"/>
                  </a:ext>
                </a:extLst>
              </a:tr>
              <a:tr h="184554">
                <a:tc>
                  <a:txBody>
                    <a:bodyPr/>
                    <a:lstStyle/>
                    <a:p>
                      <a:pPr algn="l" fontAlgn="b"/>
                      <a:r>
                        <a:rPr lang="en-US" sz="600" b="0" i="0" u="none" strike="noStrike">
                          <a:solidFill>
                            <a:srgbClr val="000000"/>
                          </a:solidFill>
                          <a:effectLst/>
                          <a:latin typeface="Calibri" panose="020F0502020204030204" pitchFamily="34" charset="0"/>
                        </a:rPr>
                        <a:t>TG draft review and revision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792765712"/>
                  </a:ext>
                </a:extLst>
              </a:tr>
              <a:tr h="184554">
                <a:tc>
                  <a:txBody>
                    <a:bodyPr/>
                    <a:lstStyle/>
                    <a:p>
                      <a:pPr algn="l" fontAlgn="b"/>
                      <a:r>
                        <a:rPr lang="en-US" sz="600" b="0" i="0" u="none" strike="noStrike">
                          <a:solidFill>
                            <a:srgbClr val="000000"/>
                          </a:solidFill>
                          <a:effectLst/>
                          <a:latin typeface="Calibri" panose="020F0502020204030204" pitchFamily="34" charset="0"/>
                        </a:rPr>
                        <a:t>Working group pre-ballot review</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250532966"/>
                  </a:ext>
                </a:extLst>
              </a:tr>
              <a:tr h="184554">
                <a:tc>
                  <a:txBody>
                    <a:bodyPr/>
                    <a:lstStyle/>
                    <a:p>
                      <a:pPr algn="l" fontAlgn="b"/>
                      <a:r>
                        <a:rPr lang="en-US" sz="600" b="0" i="0" u="none" strike="noStrike">
                          <a:solidFill>
                            <a:srgbClr val="000000"/>
                          </a:solidFill>
                          <a:effectLst/>
                          <a:latin typeface="Calibri" panose="020F0502020204030204" pitchFamily="34" charset="0"/>
                        </a:rPr>
                        <a:t>Pre-ballot review and comment resolution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807331602"/>
                  </a:ext>
                </a:extLst>
              </a:tr>
              <a:tr h="93114">
                <a:tc>
                  <a:txBody>
                    <a:bodyPr/>
                    <a:lstStyle/>
                    <a:p>
                      <a:pPr algn="ctr" fontAlgn="b"/>
                      <a:r>
                        <a:rPr lang="en-US" sz="600" b="0" i="0" u="none" strike="noStrike">
                          <a:solidFill>
                            <a:srgbClr val="3F3F76"/>
                          </a:solidFill>
                          <a:effectLst/>
                          <a:latin typeface="Calibri" panose="020F0502020204030204" pitchFamily="34" charset="0"/>
                        </a:rPr>
                        <a:t>First letter ballot</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878362126"/>
                  </a:ext>
                </a:extLst>
              </a:tr>
              <a:tr h="133640">
                <a:tc>
                  <a:txBody>
                    <a:bodyPr/>
                    <a:lstStyle/>
                    <a:p>
                      <a:pPr algn="l" fontAlgn="b"/>
                      <a:r>
                        <a:rPr lang="en-US" sz="600" b="0" i="0" u="none" strike="noStrike">
                          <a:solidFill>
                            <a:srgbClr val="000000"/>
                          </a:solidFill>
                          <a:effectLst/>
                          <a:latin typeface="Calibri" panose="020F0502020204030204" pitchFamily="34" charset="0"/>
                        </a:rPr>
                        <a:t>LB Comment Resolution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319822025"/>
                  </a:ext>
                </a:extLst>
              </a:tr>
              <a:tr h="133640">
                <a:tc>
                  <a:txBody>
                    <a:bodyPr/>
                    <a:lstStyle/>
                    <a:p>
                      <a:pPr algn="l" fontAlgn="b"/>
                      <a:r>
                        <a:rPr lang="en-US" sz="600" b="0" i="0" u="none" strike="noStrike">
                          <a:solidFill>
                            <a:srgbClr val="3F3F76"/>
                          </a:solidFill>
                          <a:effectLst/>
                          <a:latin typeface="Calibri" panose="020F0502020204030204" pitchFamily="34" charset="0"/>
                        </a:rPr>
                        <a:t>WG Recirculatoin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760740310"/>
                  </a:ext>
                </a:extLst>
              </a:tr>
              <a:tr h="184554">
                <a:tc>
                  <a:txBody>
                    <a:bodyPr/>
                    <a:lstStyle/>
                    <a:p>
                      <a:pPr algn="l" fontAlgn="b"/>
                      <a:r>
                        <a:rPr lang="en-US" sz="600" b="0" i="0" u="none" strike="noStrike">
                          <a:solidFill>
                            <a:srgbClr val="000000"/>
                          </a:solidFill>
                          <a:effectLst/>
                          <a:latin typeface="Calibri" panose="020F0502020204030204" pitchFamily="34" charset="0"/>
                        </a:rPr>
                        <a:t>Comment resolution, 1st recirc</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727567655"/>
                  </a:ext>
                </a:extLst>
              </a:tr>
              <a:tr h="184554">
                <a:tc>
                  <a:txBody>
                    <a:bodyPr/>
                    <a:lstStyle/>
                    <a:p>
                      <a:pPr algn="l" fontAlgn="b"/>
                      <a:r>
                        <a:rPr lang="en-US" sz="600" b="0" i="0" u="none" strike="noStrike">
                          <a:solidFill>
                            <a:srgbClr val="9C5700"/>
                          </a:solidFill>
                          <a:effectLst/>
                          <a:latin typeface="Calibri" panose="020F0502020204030204" pitchFamily="34" charset="0"/>
                        </a:rPr>
                        <a:t>Conditional approval for SA ballot</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a:solidFill>
                          <a:srgbClr val="9C57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185908550"/>
                  </a:ext>
                </a:extLst>
              </a:tr>
              <a:tr h="133640">
                <a:tc>
                  <a:txBody>
                    <a:bodyPr/>
                    <a:lstStyle/>
                    <a:p>
                      <a:pPr algn="l" fontAlgn="b"/>
                      <a:r>
                        <a:rPr lang="en-US" sz="600" b="0" i="0" u="none" strike="noStrike">
                          <a:solidFill>
                            <a:srgbClr val="3F3F76"/>
                          </a:solidFill>
                          <a:effectLst/>
                          <a:latin typeface="Calibri" panose="020F0502020204030204" pitchFamily="34" charset="0"/>
                        </a:rPr>
                        <a:t>WG Recirculatoin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818537944"/>
                  </a:ext>
                </a:extLst>
              </a:tr>
              <a:tr h="199855">
                <a:tc>
                  <a:txBody>
                    <a:bodyPr/>
                    <a:lstStyle/>
                    <a:p>
                      <a:pPr algn="l" fontAlgn="b"/>
                      <a:r>
                        <a:rPr lang="en-US" sz="600" b="0" i="0" u="none" strike="noStrike">
                          <a:solidFill>
                            <a:srgbClr val="000000"/>
                          </a:solidFill>
                          <a:effectLst/>
                          <a:latin typeface="Calibri" panose="020F0502020204030204" pitchFamily="34" charset="0"/>
                        </a:rPr>
                        <a:t>Comment resolution, 2nd recirc and final recirc</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786936665"/>
                  </a:ext>
                </a:extLst>
              </a:tr>
              <a:tr h="93114">
                <a:tc>
                  <a:txBody>
                    <a:bodyPr/>
                    <a:lstStyle/>
                    <a:p>
                      <a:pPr algn="l" fontAlgn="b"/>
                      <a:r>
                        <a:rPr lang="en-US" sz="600" b="0" i="0" u="none" strike="noStrike">
                          <a:solidFill>
                            <a:srgbClr val="FFFFFF"/>
                          </a:solidFill>
                          <a:effectLst/>
                          <a:latin typeface="Calibri" panose="020F0502020204030204" pitchFamily="34" charset="0"/>
                        </a:rPr>
                        <a:t>First SA ballot</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426868868"/>
                  </a:ext>
                </a:extLst>
              </a:tr>
              <a:tr h="184554">
                <a:tc>
                  <a:txBody>
                    <a:bodyPr/>
                    <a:lstStyle/>
                    <a:p>
                      <a:pPr algn="l" fontAlgn="b"/>
                      <a:r>
                        <a:rPr lang="en-US" sz="600" b="0" i="0" u="none" strike="noStrike">
                          <a:solidFill>
                            <a:srgbClr val="000000"/>
                          </a:solidFill>
                          <a:effectLst/>
                          <a:latin typeface="Calibri" panose="020F0502020204030204" pitchFamily="34" charset="0"/>
                        </a:rPr>
                        <a:t>Comment resolution, first SA ballot</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548321204"/>
                  </a:ext>
                </a:extLst>
              </a:tr>
              <a:tr h="133640">
                <a:tc>
                  <a:txBody>
                    <a:bodyPr/>
                    <a:lstStyle/>
                    <a:p>
                      <a:pPr algn="l" fontAlgn="b"/>
                      <a:r>
                        <a:rPr lang="en-US" sz="600" b="0" i="0" u="none" strike="noStrike">
                          <a:solidFill>
                            <a:srgbClr val="FFFFFF"/>
                          </a:solidFill>
                          <a:effectLst/>
                          <a:latin typeface="Calibri" panose="020F0502020204030204" pitchFamily="34" charset="0"/>
                        </a:rPr>
                        <a:t>SA Resirculation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178392580"/>
                  </a:ext>
                </a:extLst>
              </a:tr>
              <a:tr h="184554">
                <a:tc>
                  <a:txBody>
                    <a:bodyPr/>
                    <a:lstStyle/>
                    <a:p>
                      <a:pPr algn="l" fontAlgn="b"/>
                      <a:r>
                        <a:rPr lang="en-US" sz="600" b="0" i="0" u="none" strike="noStrike">
                          <a:solidFill>
                            <a:srgbClr val="000000"/>
                          </a:solidFill>
                          <a:effectLst/>
                          <a:latin typeface="Calibri" panose="020F0502020204030204" pitchFamily="34" charset="0"/>
                        </a:rPr>
                        <a:t>Comment resolution, SA recirculation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265598334"/>
                  </a:ext>
                </a:extLst>
              </a:tr>
              <a:tr h="133640">
                <a:tc>
                  <a:txBody>
                    <a:bodyPr/>
                    <a:lstStyle/>
                    <a:p>
                      <a:pPr algn="l" fontAlgn="b"/>
                      <a:r>
                        <a:rPr lang="en-US" sz="600" b="0" i="0" u="none" strike="noStrike">
                          <a:solidFill>
                            <a:srgbClr val="FFFFFF"/>
                          </a:solidFill>
                          <a:effectLst/>
                          <a:latin typeface="Calibri" panose="020F0502020204030204" pitchFamily="34" charset="0"/>
                        </a:rPr>
                        <a:t>SA Resirculation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811637180"/>
                  </a:ext>
                </a:extLst>
              </a:tr>
              <a:tr h="184554">
                <a:tc>
                  <a:txBody>
                    <a:bodyPr/>
                    <a:lstStyle/>
                    <a:p>
                      <a:pPr algn="l" fontAlgn="b"/>
                      <a:r>
                        <a:rPr lang="fr-FR" sz="600" b="0" i="0" u="none" strike="noStrike">
                          <a:solidFill>
                            <a:srgbClr val="000000"/>
                          </a:solidFill>
                          <a:effectLst/>
                          <a:latin typeface="Calibri" panose="020F0502020204030204" pitchFamily="34" charset="0"/>
                        </a:rPr>
                        <a:t>Comment resolution, 2nd SA recirc</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871386347"/>
                  </a:ext>
                </a:extLst>
              </a:tr>
              <a:tr h="275994">
                <a:tc>
                  <a:txBody>
                    <a:bodyPr/>
                    <a:lstStyle/>
                    <a:p>
                      <a:pPr algn="l" fontAlgn="b"/>
                      <a:r>
                        <a:rPr lang="en-US" sz="600" b="0" i="0" u="none" strike="noStrike">
                          <a:solidFill>
                            <a:srgbClr val="9C5700"/>
                          </a:solidFill>
                          <a:effectLst/>
                          <a:latin typeface="Calibri" panose="020F0502020204030204" pitchFamily="34" charset="0"/>
                        </a:rPr>
                        <a:t>Conditional or unconditional approval to RevCom</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a:solidFill>
                          <a:srgbClr val="9C57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a:solidFill>
                          <a:srgbClr val="9C57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541026467"/>
                  </a:ext>
                </a:extLst>
              </a:tr>
              <a:tr h="184554">
                <a:tc>
                  <a:txBody>
                    <a:bodyPr/>
                    <a:lstStyle/>
                    <a:p>
                      <a:pPr algn="l" fontAlgn="b"/>
                      <a:r>
                        <a:rPr lang="en-US" sz="600" b="0" i="0" u="none" strike="noStrike">
                          <a:solidFill>
                            <a:srgbClr val="000000"/>
                          </a:solidFill>
                          <a:effectLst/>
                          <a:latin typeface="Calibri" panose="020F0502020204030204" pitchFamily="34" charset="0"/>
                        </a:rPr>
                        <a:t>Optional 3rd SA recirc if needed</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2B2B2"/>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w="6350" cap="flat" cmpd="sng" algn="ctr">
                      <a:solidFill>
                        <a:srgbClr val="B2B2B2"/>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B2B2B2"/>
                      </a:solidFill>
                      <a:prstDash val="solid"/>
                      <a:round/>
                      <a:headEnd type="none" w="med" len="med"/>
                      <a:tailEnd type="none" w="med" len="med"/>
                    </a:lnB>
                  </a:tcPr>
                </a:tc>
                <a:extLst>
                  <a:ext uri="{0D108BD9-81ED-4DB2-BD59-A6C34878D82A}">
                    <a16:rowId xmlns:a16="http://schemas.microsoft.com/office/drawing/2014/main" val="3644381539"/>
                  </a:ext>
                </a:extLst>
              </a:tr>
              <a:tr h="93114">
                <a:tc>
                  <a:txBody>
                    <a:bodyPr/>
                    <a:lstStyle/>
                    <a:p>
                      <a:pPr algn="l" fontAlgn="b"/>
                      <a:r>
                        <a:rPr lang="en-US" sz="600" b="0" i="0" u="none" strike="noStrike">
                          <a:solidFill>
                            <a:srgbClr val="3F3F76"/>
                          </a:solidFill>
                          <a:effectLst/>
                          <a:latin typeface="Calibri" panose="020F0502020204030204" pitchFamily="34" charset="0"/>
                        </a:rPr>
                        <a:t>RevCom meets</a:t>
                      </a:r>
                    </a:p>
                  </a:txBody>
                  <a:tcPr marL="1674" marR="1674" marT="1674"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B2B2B2"/>
                      </a:solidFill>
                      <a:prstDash val="solid"/>
                      <a:round/>
                      <a:headEnd type="none" w="med" len="med"/>
                      <a:tailEnd type="none" w="med" len="med"/>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w="6350" cap="flat" cmpd="sng" algn="ctr">
                      <a:solidFill>
                        <a:srgbClr val="B2B2B2"/>
                      </a:solidFill>
                      <a:prstDash val="solid"/>
                      <a:round/>
                      <a:headEnd type="none" w="med" len="med"/>
                      <a:tailEnd type="none" w="med" len="med"/>
                    </a:lnR>
                    <a:lnT>
                      <a:noFill/>
                    </a:lnT>
                    <a:lnB>
                      <a:noFill/>
                    </a:lnB>
                  </a:tcPr>
                </a:tc>
                <a:tc>
                  <a:txBody>
                    <a:bodyPr/>
                    <a:lstStyle/>
                    <a:p>
                      <a:pPr algn="l" fontAlgn="b"/>
                      <a:r>
                        <a:rPr lang="en-US" sz="600" b="0" i="0" u="none" strike="noStrike" dirty="0">
                          <a:solidFill>
                            <a:srgbClr val="3F3F76"/>
                          </a:solidFill>
                          <a:effectLst/>
                          <a:latin typeface="Calibri" panose="020F0502020204030204" pitchFamily="34" charset="0"/>
                        </a:rPr>
                        <a:t>`</a:t>
                      </a:r>
                    </a:p>
                  </a:txBody>
                  <a:tcPr marL="1674" marR="1674" marT="1674"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extLst>
                  <a:ext uri="{0D108BD9-81ED-4DB2-BD59-A6C34878D82A}">
                    <a16:rowId xmlns:a16="http://schemas.microsoft.com/office/drawing/2014/main" val="4122092336"/>
                  </a:ext>
                </a:extLst>
              </a:tr>
            </a:tbl>
          </a:graphicData>
        </a:graphic>
      </p:graphicFrame>
      <p:sp>
        <p:nvSpPr>
          <p:cNvPr id="3" name="Arrow: Right 2">
            <a:extLst>
              <a:ext uri="{FF2B5EF4-FFF2-40B4-BE49-F238E27FC236}">
                <a16:creationId xmlns:a16="http://schemas.microsoft.com/office/drawing/2014/main" id="{0BEDF220-DAD3-65E7-C2F2-0D60D68E9838}"/>
              </a:ext>
            </a:extLst>
          </p:cNvPr>
          <p:cNvSpPr/>
          <p:nvPr/>
        </p:nvSpPr>
        <p:spPr bwMode="auto">
          <a:xfrm rot="16200000">
            <a:off x="3378785" y="2433321"/>
            <a:ext cx="2188409" cy="378043"/>
          </a:xfrm>
          <a:prstGeom prst="rightArrow">
            <a:avLst/>
          </a:prstGeom>
          <a:solidFill>
            <a:srgbClr val="00B8FF">
              <a:alpha val="35000"/>
            </a:srgb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r" eaLnBrk="1" hangingPunct="1">
              <a:buClr>
                <a:srgbClr val="000000"/>
              </a:buClr>
              <a:buSzPct val="100000"/>
            </a:pPr>
            <a:r>
              <a:rPr lang="en-US" sz="900" dirty="0">
                <a:solidFill>
                  <a:srgbClr val="FF0000"/>
                </a:solidFill>
                <a:latin typeface="+mn-lt"/>
                <a:ea typeface="ＭＳ Ｐゴシック" charset="0"/>
                <a:cs typeface="ＭＳ Ｐゴシック" charset="0"/>
              </a:rPr>
              <a:t>You are Here </a:t>
            </a:r>
          </a:p>
        </p:txBody>
      </p:sp>
      <p:sp>
        <p:nvSpPr>
          <p:cNvPr id="6" name="Arrow: Right 5">
            <a:extLst>
              <a:ext uri="{FF2B5EF4-FFF2-40B4-BE49-F238E27FC236}">
                <a16:creationId xmlns:a16="http://schemas.microsoft.com/office/drawing/2014/main" id="{4254E62C-9737-01FD-F3AB-F342FE949202}"/>
              </a:ext>
            </a:extLst>
          </p:cNvPr>
          <p:cNvSpPr/>
          <p:nvPr/>
        </p:nvSpPr>
        <p:spPr bwMode="auto">
          <a:xfrm>
            <a:off x="7758354" y="1376772"/>
            <a:ext cx="108012" cy="54006"/>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endParaRPr lang="en-US" sz="90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435232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colorful, decorated&#10;&#10;Description automatically generated">
            <a:extLst>
              <a:ext uri="{FF2B5EF4-FFF2-40B4-BE49-F238E27FC236}">
                <a16:creationId xmlns:a16="http://schemas.microsoft.com/office/drawing/2014/main" id="{D02C6234-E935-4947-A5B2-2A544949B08E}"/>
              </a:ext>
            </a:extLst>
          </p:cNvPr>
          <p:cNvPicPr>
            <a:picLocks noChangeAspect="1"/>
          </p:cNvPicPr>
          <p:nvPr/>
        </p:nvPicPr>
        <p:blipFill>
          <a:blip r:embed="rId2"/>
          <a:stretch>
            <a:fillRect/>
          </a:stretch>
        </p:blipFill>
        <p:spPr>
          <a:xfrm>
            <a:off x="3856543" y="836712"/>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itle 2">
            <a:extLst>
              <a:ext uri="{FF2B5EF4-FFF2-40B4-BE49-F238E27FC236}">
                <a16:creationId xmlns:a16="http://schemas.microsoft.com/office/drawing/2014/main" id="{BA95BE7F-4CC3-4947-BB24-F6A697F063DF}"/>
              </a:ext>
            </a:extLst>
          </p:cNvPr>
          <p:cNvSpPr>
            <a:spLocks noGrp="1"/>
          </p:cNvSpPr>
          <p:nvPr>
            <p:ph type="ctrTitle"/>
          </p:nvPr>
        </p:nvSpPr>
        <p:spPr>
          <a:xfrm>
            <a:off x="685800" y="2463031"/>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4" name="Subtitle 3">
            <a:extLst>
              <a:ext uri="{FF2B5EF4-FFF2-40B4-BE49-F238E27FC236}">
                <a16:creationId xmlns:a16="http://schemas.microsoft.com/office/drawing/2014/main" id="{D457DDDA-2EC7-4A5E-95DB-E9907484AFBA}"/>
              </a:ext>
            </a:extLst>
          </p:cNvPr>
          <p:cNvSpPr>
            <a:spLocks noGrp="1"/>
          </p:cNvSpPr>
          <p:nvPr>
            <p:ph type="subTitle" idx="1"/>
          </p:nvPr>
        </p:nvSpPr>
        <p:spPr>
          <a:xfrm>
            <a:off x="1371600" y="4124672"/>
            <a:ext cx="6400800" cy="1752600"/>
          </a:xfrm>
        </p:spPr>
        <p:txBody>
          <a:bodyPr/>
          <a:lstStyle/>
          <a:p>
            <a:r>
              <a:rPr lang="en-US" dirty="0"/>
              <a:t>Teleconference / Virtual Meeting</a:t>
            </a:r>
          </a:p>
          <a:p>
            <a:r>
              <a:rPr lang="en-US" dirty="0"/>
              <a:t>June 27</a:t>
            </a:r>
            <a:r>
              <a:rPr lang="en-US" baseline="30000" dirty="0"/>
              <a:t>th</a:t>
            </a:r>
            <a:r>
              <a:rPr lang="en-US" dirty="0"/>
              <a:t>, 2023</a:t>
            </a:r>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p:txBody>
          <a:bodyPr/>
          <a:lstStyle/>
          <a:p>
            <a:pPr>
              <a:defRPr/>
            </a:pPr>
            <a:r>
              <a:rPr lang="en-US" altLang="en-US" dirty="0"/>
              <a:t>Slide </a:t>
            </a:r>
            <a:fld id="{0F04E8E9-279B-42CA-B6E8-61A287E0027B}" type="slidenum">
              <a:rPr lang="en-US" altLang="en-US" smtClean="0"/>
              <a:pPr>
                <a:defRPr/>
              </a:pPr>
              <a:t>2</a:t>
            </a:fld>
            <a:endParaRPr lang="en-US" altLang="en-US" dirty="0"/>
          </a:p>
        </p:txBody>
      </p:sp>
    </p:spTree>
    <p:extLst>
      <p:ext uri="{BB962C8B-B14F-4D97-AF65-F5344CB8AC3E}">
        <p14:creationId xmlns:p14="http://schemas.microsoft.com/office/powerpoint/2010/main" val="1190557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CA076-D688-45FD-9E87-1CAD37B1FC7E}"/>
              </a:ext>
            </a:extLst>
          </p:cNvPr>
          <p:cNvSpPr>
            <a:spLocks noGrp="1"/>
          </p:cNvSpPr>
          <p:nvPr>
            <p:ph type="title"/>
          </p:nvPr>
        </p:nvSpPr>
        <p:spPr>
          <a:xfrm>
            <a:off x="1709683" y="1371601"/>
            <a:ext cx="5823347" cy="398621"/>
          </a:xfrm>
        </p:spPr>
        <p:txBody>
          <a:bodyPr/>
          <a:lstStyle/>
          <a:p>
            <a:r>
              <a:rPr lang="en-US" dirty="0"/>
              <a:t>Schedule Major Milestones</a:t>
            </a:r>
          </a:p>
        </p:txBody>
      </p:sp>
      <p:sp>
        <p:nvSpPr>
          <p:cNvPr id="4" name="Slide Number Placeholder 3">
            <a:extLst>
              <a:ext uri="{FF2B5EF4-FFF2-40B4-BE49-F238E27FC236}">
                <a16:creationId xmlns:a16="http://schemas.microsoft.com/office/drawing/2014/main" id="{2E6B4610-E93B-451F-B19F-1A6F5B4C11C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20</a:t>
            </a:fld>
            <a:endParaRPr lang="en-US" altLang="en-US"/>
          </a:p>
        </p:txBody>
      </p:sp>
      <p:graphicFrame>
        <p:nvGraphicFramePr>
          <p:cNvPr id="8" name="Content Placeholder 7">
            <a:extLst>
              <a:ext uri="{FF2B5EF4-FFF2-40B4-BE49-F238E27FC236}">
                <a16:creationId xmlns:a16="http://schemas.microsoft.com/office/drawing/2014/main" id="{94B57B48-1346-43EF-8A13-7DBC7401931F}"/>
              </a:ext>
            </a:extLst>
          </p:cNvPr>
          <p:cNvGraphicFramePr>
            <a:graphicFrameLocks noGrp="1"/>
          </p:cNvGraphicFramePr>
          <p:nvPr>
            <p:ph idx="1"/>
            <p:extLst>
              <p:ext uri="{D42A27DB-BD31-4B8C-83A1-F6EECF244321}">
                <p14:modId xmlns:p14="http://schemas.microsoft.com/office/powerpoint/2010/main" val="3025826767"/>
              </p:ext>
            </p:extLst>
          </p:nvPr>
        </p:nvGraphicFramePr>
        <p:xfrm>
          <a:off x="2411760" y="2861202"/>
          <a:ext cx="5076564" cy="2600712"/>
        </p:xfrm>
        <a:graphic>
          <a:graphicData uri="http://schemas.openxmlformats.org/drawingml/2006/table">
            <a:tbl>
              <a:tblPr>
                <a:tableStyleId>{5C22544A-7EE6-4342-B048-85BDC9FD1C3A}</a:tableStyleId>
              </a:tblPr>
              <a:tblGrid>
                <a:gridCol w="2328350">
                  <a:extLst>
                    <a:ext uri="{9D8B030D-6E8A-4147-A177-3AD203B41FA5}">
                      <a16:colId xmlns:a16="http://schemas.microsoft.com/office/drawing/2014/main" val="4020299781"/>
                    </a:ext>
                  </a:extLst>
                </a:gridCol>
                <a:gridCol w="1374107">
                  <a:extLst>
                    <a:ext uri="{9D8B030D-6E8A-4147-A177-3AD203B41FA5}">
                      <a16:colId xmlns:a16="http://schemas.microsoft.com/office/drawing/2014/main" val="1015812903"/>
                    </a:ext>
                  </a:extLst>
                </a:gridCol>
                <a:gridCol w="1374107">
                  <a:extLst>
                    <a:ext uri="{9D8B030D-6E8A-4147-A177-3AD203B41FA5}">
                      <a16:colId xmlns:a16="http://schemas.microsoft.com/office/drawing/2014/main" val="433678205"/>
                    </a:ext>
                  </a:extLst>
                </a:gridCol>
              </a:tblGrid>
              <a:tr h="165735">
                <a:tc>
                  <a:txBody>
                    <a:bodyPr/>
                    <a:lstStyle/>
                    <a:p>
                      <a:pPr algn="l" fontAlgn="b"/>
                      <a:endParaRPr lang="en-US" sz="1100" b="0" i="0" u="none" strike="noStrike" dirty="0">
                        <a:solidFill>
                          <a:schemeClr val="accent2">
                            <a:lumMod val="50000"/>
                          </a:schemeClr>
                        </a:solidFill>
                        <a:effectLst/>
                        <a:latin typeface="Calibri" panose="020F0502020204030204" pitchFamily="34" charset="0"/>
                      </a:endParaRPr>
                    </a:p>
                  </a:txBody>
                  <a:tcPr marL="5715" marR="5715" marT="5715" marB="0" anchor="b">
                    <a:solidFill>
                      <a:schemeClr val="accent3">
                        <a:lumMod val="95000"/>
                      </a:schemeClr>
                    </a:solidFill>
                  </a:tcPr>
                </a:tc>
                <a:tc>
                  <a:txBody>
                    <a:bodyPr/>
                    <a:lstStyle/>
                    <a:p>
                      <a:pPr algn="l" fontAlgn="b"/>
                      <a:r>
                        <a:rPr lang="en-US" sz="1100" b="0" i="0" u="none" strike="noStrike" dirty="0">
                          <a:solidFill>
                            <a:schemeClr val="accent2">
                              <a:lumMod val="50000"/>
                            </a:schemeClr>
                          </a:solidFill>
                          <a:effectLst/>
                          <a:latin typeface="Calibri" panose="020F0502020204030204" pitchFamily="34" charset="0"/>
                        </a:rPr>
                        <a:t>Original Schedule</a:t>
                      </a:r>
                    </a:p>
                  </a:txBody>
                  <a:tcPr marL="5715" marR="5715" marT="5715" marB="0" anchor="b">
                    <a:solidFill>
                      <a:schemeClr val="accent3">
                        <a:lumMod val="95000"/>
                      </a:schemeClr>
                    </a:solidFill>
                  </a:tcPr>
                </a:tc>
                <a:tc>
                  <a:txBody>
                    <a:bodyPr/>
                    <a:lstStyle/>
                    <a:p>
                      <a:pPr algn="l" fontAlgn="b"/>
                      <a:r>
                        <a:rPr lang="en-US" sz="1100" b="0" i="0" u="none" strike="noStrike" dirty="0">
                          <a:solidFill>
                            <a:schemeClr val="accent2">
                              <a:lumMod val="50000"/>
                            </a:schemeClr>
                          </a:solidFill>
                          <a:effectLst/>
                          <a:latin typeface="Calibri" panose="020F0502020204030204" pitchFamily="34" charset="0"/>
                        </a:rPr>
                        <a:t>Current Schedule</a:t>
                      </a:r>
                    </a:p>
                  </a:txBody>
                  <a:tcPr marL="5715" marR="5715" marT="5715" marB="0" anchor="b">
                    <a:solidFill>
                      <a:schemeClr val="accent3">
                        <a:lumMod val="95000"/>
                      </a:schemeClr>
                    </a:solidFill>
                  </a:tcPr>
                </a:tc>
                <a:extLst>
                  <a:ext uri="{0D108BD9-81ED-4DB2-BD59-A6C34878D82A}">
                    <a16:rowId xmlns:a16="http://schemas.microsoft.com/office/drawing/2014/main" val="3601916564"/>
                  </a:ext>
                </a:extLst>
              </a:tr>
              <a:tr h="165735">
                <a:tc>
                  <a:txBody>
                    <a:bodyPr/>
                    <a:lstStyle/>
                    <a:p>
                      <a:pPr algn="l" fontAlgn="b"/>
                      <a:r>
                        <a:rPr lang="en-US" sz="1100" u="none" strike="noStrike" dirty="0">
                          <a:effectLst/>
                        </a:rPr>
                        <a:t>Call for proposals</a:t>
                      </a:r>
                      <a:endParaRPr lang="en-US" sz="1100" b="0" i="0" u="none" strike="noStrike" dirty="0">
                        <a:solidFill>
                          <a:srgbClr val="000000"/>
                        </a:solidFill>
                        <a:effectLst/>
                        <a:latin typeface="Calibri" panose="020F0502020204030204" pitchFamily="34" charset="0"/>
                      </a:endParaRPr>
                    </a:p>
                  </a:txBody>
                  <a:tcPr marL="5715" marR="5715" marT="5715" marB="0" anchor="b">
                    <a:solidFill>
                      <a:schemeClr val="accent3">
                        <a:lumMod val="95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November 2021</a:t>
                      </a:r>
                    </a:p>
                  </a:txBody>
                  <a:tcPr marL="5715" marR="5715" marT="5715" marB="0" anchor="b">
                    <a:solidFill>
                      <a:schemeClr val="accent3">
                        <a:lumMod val="95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solidFill>
                      <a:schemeClr val="accent3">
                        <a:lumMod val="95000"/>
                      </a:schemeClr>
                    </a:solidFill>
                  </a:tcPr>
                </a:tc>
                <a:extLst>
                  <a:ext uri="{0D108BD9-81ED-4DB2-BD59-A6C34878D82A}">
                    <a16:rowId xmlns:a16="http://schemas.microsoft.com/office/drawing/2014/main" val="3321393315"/>
                  </a:ext>
                </a:extLst>
              </a:tr>
              <a:tr h="325755">
                <a:tc>
                  <a:txBody>
                    <a:bodyPr/>
                    <a:lstStyle/>
                    <a:p>
                      <a:pPr algn="l" fontAlgn="b"/>
                      <a:r>
                        <a:rPr lang="en-US" sz="1100" u="none" strike="noStrike" dirty="0">
                          <a:effectLst/>
                        </a:rPr>
                        <a:t>Cut-off for new features (high level feature set), PHY</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May 2022 </a:t>
                      </a:r>
                    </a:p>
                  </a:txBody>
                  <a:tcPr marL="5715" marR="5715" marT="5715"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lang="en-US" sz="1100" b="0"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2694915279"/>
                  </a:ext>
                </a:extLst>
              </a:tr>
              <a:tr h="32575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100" u="none" strike="noStrike" dirty="0">
                          <a:effectLst/>
                        </a:rPr>
                        <a:t>Cut-off for new features (high level feature set), MAC</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latin typeface="Calibri" panose="020F0502020204030204" pitchFamily="34" charset="0"/>
                        </a:rPr>
                        <a:t>July 2022</a:t>
                      </a:r>
                    </a:p>
                  </a:txBody>
                  <a:tcPr marL="5715" marR="5715" marT="571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3657201518"/>
                  </a:ext>
                </a:extLst>
              </a:tr>
              <a:tr h="208032">
                <a:tc>
                  <a:txBody>
                    <a:bodyPr/>
                    <a:lstStyle/>
                    <a:p>
                      <a:pPr algn="l" fontAlgn="b"/>
                      <a:r>
                        <a:rPr lang="en-US" sz="1100" u="none" strike="noStrike" dirty="0">
                          <a:effectLst/>
                          <a:highlight>
                            <a:srgbClr val="FFFF00"/>
                          </a:highlight>
                        </a:rPr>
                        <a:t>Draft 0</a:t>
                      </a:r>
                      <a:endParaRPr lang="en-US" sz="1100" b="0" i="0" u="none" strike="noStrike" dirty="0">
                        <a:solidFill>
                          <a:srgbClr val="000000"/>
                        </a:solidFill>
                        <a:effectLst/>
                        <a:highlight>
                          <a:srgbClr val="FFFF00"/>
                        </a:highligh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Post-January 2023 </a:t>
                      </a: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Post March 2023</a:t>
                      </a:r>
                    </a:p>
                  </a:txBody>
                  <a:tcPr marL="5715" marR="5715" marT="5715" marB="0" anchor="b"/>
                </a:tc>
                <a:extLst>
                  <a:ext uri="{0D108BD9-81ED-4DB2-BD59-A6C34878D82A}">
                    <a16:rowId xmlns:a16="http://schemas.microsoft.com/office/drawing/2014/main" val="3811737940"/>
                  </a:ext>
                </a:extLst>
              </a:tr>
              <a:tr h="165735">
                <a:tc>
                  <a:txBody>
                    <a:bodyPr/>
                    <a:lstStyle/>
                    <a:p>
                      <a:pPr algn="l" fontAlgn="b"/>
                      <a:r>
                        <a:rPr lang="en-US" sz="1100" u="none" strike="noStrike" dirty="0">
                          <a:effectLst/>
                        </a:rPr>
                        <a:t>TG draft review and revision complete</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February - March 2023</a:t>
                      </a: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Mar-June 2023</a:t>
                      </a:r>
                    </a:p>
                  </a:txBody>
                  <a:tcPr marL="5715" marR="5715" marT="5715" marB="0" anchor="b"/>
                </a:tc>
                <a:extLst>
                  <a:ext uri="{0D108BD9-81ED-4DB2-BD59-A6C34878D82A}">
                    <a16:rowId xmlns:a16="http://schemas.microsoft.com/office/drawing/2014/main" val="244108333"/>
                  </a:ext>
                </a:extLst>
              </a:tr>
              <a:tr h="485775">
                <a:tc>
                  <a:txBody>
                    <a:bodyPr/>
                    <a:lstStyle/>
                    <a:p>
                      <a:pPr algn="l" fontAlgn="b"/>
                      <a:r>
                        <a:rPr lang="en-US" sz="1100" u="none" strike="noStrike" dirty="0">
                          <a:effectLst/>
                        </a:rPr>
                        <a:t>Working group pre-ballot review commence</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March – May 2023 (following March meeting)</a:t>
                      </a: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July 2023</a:t>
                      </a:r>
                    </a:p>
                  </a:txBody>
                  <a:tcPr marL="5715" marR="5715" marT="5715" marB="0" anchor="b"/>
                </a:tc>
                <a:extLst>
                  <a:ext uri="{0D108BD9-81ED-4DB2-BD59-A6C34878D82A}">
                    <a16:rowId xmlns:a16="http://schemas.microsoft.com/office/drawing/2014/main" val="871787359"/>
                  </a:ext>
                </a:extLst>
              </a:tr>
              <a:tr h="325755">
                <a:tc>
                  <a:txBody>
                    <a:bodyPr/>
                    <a:lstStyle/>
                    <a:p>
                      <a:pPr algn="l" fontAlgn="b"/>
                      <a:r>
                        <a:rPr lang="en-US" sz="1100" u="none" strike="noStrike" dirty="0">
                          <a:effectLst/>
                        </a:rPr>
                        <a:t>First letter ballot</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June 2023 (following meeting)</a:t>
                      </a: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Oct 2023</a:t>
                      </a:r>
                    </a:p>
                  </a:txBody>
                  <a:tcPr marL="5715" marR="5715" marT="5715" marB="0" anchor="b"/>
                </a:tc>
                <a:extLst>
                  <a:ext uri="{0D108BD9-81ED-4DB2-BD59-A6C34878D82A}">
                    <a16:rowId xmlns:a16="http://schemas.microsoft.com/office/drawing/2014/main" val="750380359"/>
                  </a:ext>
                </a:extLst>
              </a:tr>
              <a:tr h="16573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100" u="none" strike="noStrike" dirty="0">
                          <a:effectLst/>
                        </a:rPr>
                        <a:t>…</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4143125971"/>
                  </a:ext>
                </a:extLst>
              </a:tr>
            </a:tbl>
          </a:graphicData>
        </a:graphic>
      </p:graphicFrame>
      <p:sp>
        <p:nvSpPr>
          <p:cNvPr id="6" name="TextBox 5">
            <a:extLst>
              <a:ext uri="{FF2B5EF4-FFF2-40B4-BE49-F238E27FC236}">
                <a16:creationId xmlns:a16="http://schemas.microsoft.com/office/drawing/2014/main" id="{EF9A6982-E66F-4961-B626-02BF20B53C53}"/>
              </a:ext>
            </a:extLst>
          </p:cNvPr>
          <p:cNvSpPr txBox="1"/>
          <p:nvPr/>
        </p:nvSpPr>
        <p:spPr>
          <a:xfrm>
            <a:off x="4200213" y="2240869"/>
            <a:ext cx="3331105" cy="369332"/>
          </a:xfrm>
          <a:prstGeom prst="rect">
            <a:avLst/>
          </a:prstGeom>
          <a:solidFill>
            <a:schemeClr val="bg1">
              <a:lumMod val="85000"/>
            </a:schemeClr>
          </a:solidFill>
        </p:spPr>
        <p:txBody>
          <a:bodyPr wrap="none" rtlCol="0">
            <a:spAutoFit/>
          </a:bodyPr>
          <a:lstStyle/>
          <a:p>
            <a:r>
              <a:rPr lang="en-US" sz="18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A3114569-34CC-A905-6AED-B81DC4F69FFE}"/>
              </a:ext>
            </a:extLst>
          </p:cNvPr>
          <p:cNvSpPr/>
          <p:nvPr/>
        </p:nvSpPr>
        <p:spPr bwMode="auto">
          <a:xfrm>
            <a:off x="1871700" y="4779150"/>
            <a:ext cx="486054" cy="162018"/>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endParaRPr lang="en-US" sz="90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134313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Technical Discussion</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21</a:t>
            </a:fld>
            <a:endParaRPr lang="en-US" altLang="en-US"/>
          </a:p>
        </p:txBody>
      </p:sp>
      <p:pic>
        <p:nvPicPr>
          <p:cNvPr id="15" name="Picture 14">
            <a:extLst>
              <a:ext uri="{FF2B5EF4-FFF2-40B4-BE49-F238E27FC236}">
                <a16:creationId xmlns:a16="http://schemas.microsoft.com/office/drawing/2014/main" id="{993A40DB-5963-44FB-B08E-E9985A9D96DB}"/>
              </a:ext>
            </a:extLst>
          </p:cNvPr>
          <p:cNvPicPr>
            <a:picLocks noChangeAspect="1"/>
          </p:cNvPicPr>
          <p:nvPr/>
        </p:nvPicPr>
        <p:blipFill>
          <a:blip r:embed="rId2"/>
          <a:stretch>
            <a:fillRect/>
          </a:stretch>
        </p:blipFill>
        <p:spPr>
          <a:xfrm>
            <a:off x="2233612" y="1844824"/>
            <a:ext cx="4676775" cy="4067175"/>
          </a:xfrm>
          <a:prstGeom prst="rect">
            <a:avLst/>
          </a:prstGeom>
        </p:spPr>
      </p:pic>
    </p:spTree>
    <p:extLst>
      <p:ext uri="{BB962C8B-B14F-4D97-AF65-F5344CB8AC3E}">
        <p14:creationId xmlns:p14="http://schemas.microsoft.com/office/powerpoint/2010/main" val="14879227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13746-F071-F829-6F0C-E78453E66C38}"/>
              </a:ext>
            </a:extLst>
          </p:cNvPr>
          <p:cNvSpPr>
            <a:spLocks noGrp="1"/>
          </p:cNvSpPr>
          <p:nvPr>
            <p:ph type="title"/>
          </p:nvPr>
        </p:nvSpPr>
        <p:spPr/>
        <p:txBody>
          <a:bodyPr/>
          <a:lstStyle/>
          <a:p>
            <a:r>
              <a:rPr lang="en-US" dirty="0"/>
              <a:t>Discussion Topics</a:t>
            </a:r>
          </a:p>
        </p:txBody>
      </p:sp>
      <p:sp>
        <p:nvSpPr>
          <p:cNvPr id="3" name="Content Placeholder 2">
            <a:extLst>
              <a:ext uri="{FF2B5EF4-FFF2-40B4-BE49-F238E27FC236}">
                <a16:creationId xmlns:a16="http://schemas.microsoft.com/office/drawing/2014/main" id="{67AE0C78-65FD-10A6-61F2-A4C515790255}"/>
              </a:ext>
            </a:extLst>
          </p:cNvPr>
          <p:cNvSpPr>
            <a:spLocks noGrp="1"/>
          </p:cNvSpPr>
          <p:nvPr>
            <p:ph idx="1"/>
          </p:nvPr>
        </p:nvSpPr>
        <p:spPr/>
        <p:txBody>
          <a:bodyPr>
            <a:normAutofit/>
          </a:bodyPr>
          <a:lstStyle/>
          <a:p>
            <a:pPr marL="514350" indent="-514350">
              <a:buFont typeface="Arial" panose="020B0604020202020204" pitchFamily="34" charset="0"/>
              <a:buChar char="•"/>
            </a:pPr>
            <a:r>
              <a:rPr lang="en-US" dirty="0">
                <a:solidFill>
                  <a:schemeClr val="accent2">
                    <a:lumMod val="50000"/>
                  </a:schemeClr>
                </a:solidFill>
              </a:rPr>
              <a:t>Some thoughts on MAC interactions for MMS operation</a:t>
            </a:r>
          </a:p>
          <a:p>
            <a:pPr marL="514350" indent="-514350">
              <a:buFont typeface="Arial" panose="020B0604020202020204" pitchFamily="34" charset="0"/>
              <a:buChar char="•"/>
            </a:pPr>
            <a:endParaRPr lang="en-US" dirty="0">
              <a:solidFill>
                <a:schemeClr val="accent2">
                  <a:lumMod val="50000"/>
                </a:schemeClr>
              </a:solidFill>
            </a:endParaRPr>
          </a:p>
          <a:p>
            <a:pPr marL="0" indent="0"/>
            <a:endParaRPr lang="en-US" dirty="0"/>
          </a:p>
          <a:p>
            <a:pPr marL="0" indent="0"/>
            <a:endParaRPr lang="en-US" dirty="0"/>
          </a:p>
        </p:txBody>
      </p:sp>
      <p:sp>
        <p:nvSpPr>
          <p:cNvPr id="4" name="Slide Number Placeholder 3">
            <a:extLst>
              <a:ext uri="{FF2B5EF4-FFF2-40B4-BE49-F238E27FC236}">
                <a16:creationId xmlns:a16="http://schemas.microsoft.com/office/drawing/2014/main" id="{60FEA90D-E0A2-2981-34AE-1F3B3D19E3BB}"/>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22</a:t>
            </a:fld>
            <a:endParaRPr lang="en-US" altLang="en-US"/>
          </a:p>
        </p:txBody>
      </p:sp>
    </p:spTree>
    <p:extLst>
      <p:ext uri="{BB962C8B-B14F-4D97-AF65-F5344CB8AC3E}">
        <p14:creationId xmlns:p14="http://schemas.microsoft.com/office/powerpoint/2010/main" val="3552016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Editor’s Corner</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23</a:t>
            </a:fld>
            <a:endParaRPr lang="en-US" altLang="en-US"/>
          </a:p>
        </p:txBody>
      </p:sp>
      <p:pic>
        <p:nvPicPr>
          <p:cNvPr id="5" name="Picture 4" descr="A picture containing text, indoor, device, different&#10;&#10;Description automatically generated">
            <a:extLst>
              <a:ext uri="{FF2B5EF4-FFF2-40B4-BE49-F238E27FC236}">
                <a16:creationId xmlns:a16="http://schemas.microsoft.com/office/drawing/2014/main" id="{D1BB5C3C-5B9A-C9C5-7D5E-826267357F56}"/>
              </a:ext>
            </a:extLst>
          </p:cNvPr>
          <p:cNvPicPr>
            <a:picLocks noChangeAspect="1"/>
          </p:cNvPicPr>
          <p:nvPr/>
        </p:nvPicPr>
        <p:blipFill>
          <a:blip r:embed="rId2"/>
          <a:stretch>
            <a:fillRect/>
          </a:stretch>
        </p:blipFill>
        <p:spPr>
          <a:xfrm>
            <a:off x="2544904" y="2095384"/>
            <a:ext cx="4054191" cy="2667231"/>
          </a:xfrm>
          <a:prstGeom prst="rect">
            <a:avLst/>
          </a:prstGeom>
        </p:spPr>
      </p:pic>
    </p:spTree>
    <p:extLst>
      <p:ext uri="{BB962C8B-B14F-4D97-AF65-F5344CB8AC3E}">
        <p14:creationId xmlns:p14="http://schemas.microsoft.com/office/powerpoint/2010/main" val="9901937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tree, outdoor, grass, plant&#10;&#10;Description automatically generated">
            <a:extLst>
              <a:ext uri="{FF2B5EF4-FFF2-40B4-BE49-F238E27FC236}">
                <a16:creationId xmlns:a16="http://schemas.microsoft.com/office/drawing/2014/main" id="{15E0262C-BBD2-4EF9-B084-8AAD40984CC1}"/>
              </a:ext>
            </a:extLst>
          </p:cNvPr>
          <p:cNvPicPr>
            <a:picLocks noGrp="1" noChangeAspect="1"/>
          </p:cNvPicPr>
          <p:nvPr>
            <p:ph idx="1"/>
          </p:nvPr>
        </p:nvPicPr>
        <p:blipFill>
          <a:blip r:embed="rId2"/>
          <a:stretch>
            <a:fillRect/>
          </a:stretch>
        </p:blipFill>
        <p:spPr>
          <a:xfrm>
            <a:off x="827585" y="692696"/>
            <a:ext cx="7632847" cy="5724636"/>
          </a:xfrm>
        </p:spPr>
      </p:pic>
      <p:sp>
        <p:nvSpPr>
          <p:cNvPr id="2" name="Title 1">
            <a:extLst>
              <a:ext uri="{FF2B5EF4-FFF2-40B4-BE49-F238E27FC236}">
                <a16:creationId xmlns:a16="http://schemas.microsoft.com/office/drawing/2014/main" id="{2DB329CA-32A4-45CD-99F4-0F3C8B14FA39}"/>
              </a:ext>
            </a:extLst>
          </p:cNvPr>
          <p:cNvSpPr>
            <a:spLocks noGrp="1"/>
          </p:cNvSpPr>
          <p:nvPr>
            <p:ph type="title"/>
          </p:nvPr>
        </p:nvSpPr>
        <p:spPr>
          <a:xfrm>
            <a:off x="3196216" y="692696"/>
            <a:ext cx="2751567" cy="720080"/>
          </a:xfrm>
          <a:solidFill>
            <a:schemeClr val="bg1">
              <a:lumMod val="95000"/>
            </a:schemeClr>
          </a:solidFill>
        </p:spPr>
        <p:txBody>
          <a:bodyPr/>
          <a:lstStyle/>
          <a:p>
            <a:r>
              <a:rPr lang="en-US" sz="4000" dirty="0"/>
              <a:t>Next Steps</a:t>
            </a:r>
          </a:p>
        </p:txBody>
      </p:sp>
      <p:sp>
        <p:nvSpPr>
          <p:cNvPr id="4" name="Slide Number Placeholder 3">
            <a:extLst>
              <a:ext uri="{FF2B5EF4-FFF2-40B4-BE49-F238E27FC236}">
                <a16:creationId xmlns:a16="http://schemas.microsoft.com/office/drawing/2014/main" id="{DD7F8A86-7CC4-4430-9F4E-EFD0240CDED4}"/>
              </a:ext>
            </a:extLst>
          </p:cNvPr>
          <p:cNvSpPr>
            <a:spLocks noGrp="1"/>
          </p:cNvSpPr>
          <p:nvPr>
            <p:ph type="sldNum" idx="10"/>
          </p:nvPr>
        </p:nvSpPr>
        <p:spPr/>
        <p:txBody>
          <a:bodyPr/>
          <a:lstStyle/>
          <a:p>
            <a:pPr defTabSz="336947">
              <a:defRPr/>
            </a:pPr>
            <a:r>
              <a:rPr lang="en-US" altLang="en-US" sz="900">
                <a:solidFill>
                  <a:srgbClr val="000000"/>
                </a:solidFill>
              </a:rPr>
              <a:t>Slide </a:t>
            </a:r>
            <a:fld id="{5DD27314-9434-4B6F-80C2-AAC402118CDA}" type="slidenum">
              <a:rPr lang="en-US" altLang="en-US" sz="900">
                <a:solidFill>
                  <a:srgbClr val="000000"/>
                </a:solidFill>
              </a:rPr>
              <a:pPr defTabSz="336947">
                <a:defRPr/>
              </a:pPr>
              <a:t>24</a:t>
            </a:fld>
            <a:endParaRPr lang="en-US" altLang="en-US" sz="900">
              <a:solidFill>
                <a:srgbClr val="000000"/>
              </a:solidFill>
            </a:endParaRPr>
          </a:p>
        </p:txBody>
      </p:sp>
    </p:spTree>
    <p:extLst>
      <p:ext uri="{BB962C8B-B14F-4D97-AF65-F5344CB8AC3E}">
        <p14:creationId xmlns:p14="http://schemas.microsoft.com/office/powerpoint/2010/main" val="26983795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DE2B52F-F149-0FAF-283F-2A70BDCAFBDE}"/>
              </a:ext>
            </a:extLst>
          </p:cNvPr>
          <p:cNvSpPr>
            <a:spLocks noGrp="1"/>
          </p:cNvSpPr>
          <p:nvPr>
            <p:ph type="title"/>
          </p:nvPr>
        </p:nvSpPr>
        <p:spPr>
          <a:xfrm>
            <a:off x="755576" y="685800"/>
            <a:ext cx="7764463" cy="754063"/>
          </a:xfrm>
        </p:spPr>
        <p:txBody>
          <a:bodyPr wrap="square" anchor="ctr">
            <a:normAutofit/>
          </a:bodyPr>
          <a:lstStyle/>
          <a:p>
            <a:r>
              <a:rPr lang="en-US" dirty="0"/>
              <a:t>Coming Attractions</a:t>
            </a:r>
          </a:p>
        </p:txBody>
      </p:sp>
      <p:sp>
        <p:nvSpPr>
          <p:cNvPr id="11" name="Content Placeholder 10">
            <a:extLst>
              <a:ext uri="{FF2B5EF4-FFF2-40B4-BE49-F238E27FC236}">
                <a16:creationId xmlns:a16="http://schemas.microsoft.com/office/drawing/2014/main" id="{E1728D49-2CCF-E946-8204-E320FA0618C0}"/>
              </a:ext>
            </a:extLst>
          </p:cNvPr>
          <p:cNvSpPr>
            <a:spLocks noGrp="1"/>
          </p:cNvSpPr>
          <p:nvPr>
            <p:ph sz="half" idx="1"/>
          </p:nvPr>
        </p:nvSpPr>
        <p:spPr>
          <a:xfrm>
            <a:off x="609600" y="1440457"/>
            <a:ext cx="8354888" cy="5012879"/>
          </a:xfrm>
        </p:spPr>
        <p:txBody>
          <a:bodyPr wrap="square" anchor="t">
            <a:normAutofit fontScale="92500" lnSpcReduction="10000"/>
          </a:bodyPr>
          <a:lstStyle/>
          <a:p>
            <a:pPr marL="0" indent="0"/>
            <a:r>
              <a:rPr lang="en-US" dirty="0"/>
              <a:t>July Plenary, Berlin, Germany</a:t>
            </a:r>
          </a:p>
          <a:p>
            <a:pPr marL="0" indent="0"/>
            <a:r>
              <a:rPr lang="en-US" dirty="0">
                <a:hlinkClick r:id="rId2"/>
              </a:rPr>
              <a:t>Registration Link</a:t>
            </a:r>
            <a:endParaRPr lang="en-US" dirty="0"/>
          </a:p>
          <a:p>
            <a:pPr marL="0" indent="0"/>
            <a:r>
              <a:rPr lang="en-US" dirty="0" err="1">
                <a:hlinkClick r:id="rId3"/>
              </a:rPr>
              <a:t>Estrel</a:t>
            </a:r>
            <a:r>
              <a:rPr lang="en-US" dirty="0">
                <a:hlinkClick r:id="rId3"/>
              </a:rPr>
              <a:t> Berlin Information</a:t>
            </a:r>
            <a:endParaRPr lang="en-US" dirty="0"/>
          </a:p>
          <a:p>
            <a:pPr marL="0" indent="0"/>
            <a:endParaRPr lang="en-US" dirty="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a:p>
            <a:pPr marL="0" indent="0"/>
            <a:r>
              <a:rPr lang="en-US" dirty="0"/>
              <a:t>Rev 1 of Agenda:</a:t>
            </a:r>
          </a:p>
          <a:p>
            <a:pPr marL="0" indent="0"/>
            <a:r>
              <a:rPr lang="en-US" dirty="0">
                <a:hlinkClick r:id="rId4"/>
              </a:rPr>
              <a:t>https://mentor.ieee.org/802.15/dcn/23/15-23-0305-01-04ab-july-2023-tg4ab-agenda.xlsx</a:t>
            </a:r>
            <a:endParaRPr lang="en-US" dirty="0"/>
          </a:p>
          <a:p>
            <a:pPr marL="0" indent="0"/>
            <a:endParaRPr lang="en-US" dirty="0"/>
          </a:p>
        </p:txBody>
      </p:sp>
      <p:sp>
        <p:nvSpPr>
          <p:cNvPr id="7" name="Slide Number Placeholder 6">
            <a:extLst>
              <a:ext uri="{FF2B5EF4-FFF2-40B4-BE49-F238E27FC236}">
                <a16:creationId xmlns:a16="http://schemas.microsoft.com/office/drawing/2014/main" id="{D86F6218-6D9A-697B-C825-1B140428F36F}"/>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Slide </a:t>
            </a:r>
            <a:fld id="{07143AE2-8961-49C4-80E3-5346A3EB4C4A}" type="slidenum">
              <a:rPr lang="en-US" altLang="en-US" smtClean="0"/>
              <a:pPr>
                <a:spcAft>
                  <a:spcPts val="600"/>
                </a:spcAft>
                <a:defRPr/>
              </a:pPr>
              <a:t>25</a:t>
            </a:fld>
            <a:endParaRPr lang="en-US" altLang="en-US"/>
          </a:p>
        </p:txBody>
      </p:sp>
      <p:pic>
        <p:nvPicPr>
          <p:cNvPr id="1026" name="Picture 2" descr="Photo">
            <a:extLst>
              <a:ext uri="{FF2B5EF4-FFF2-40B4-BE49-F238E27FC236}">
                <a16:creationId xmlns:a16="http://schemas.microsoft.com/office/drawing/2014/main" id="{44F66B81-B4F0-F64C-50BC-23C05F63E8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8372" y="2054563"/>
            <a:ext cx="4232850" cy="3174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87969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5F860BF-B99A-9FBC-6F9A-D93CAC5D61BD}"/>
              </a:ext>
            </a:extLst>
          </p:cNvPr>
          <p:cNvPicPr>
            <a:picLocks noChangeAspect="1"/>
          </p:cNvPicPr>
          <p:nvPr/>
        </p:nvPicPr>
        <p:blipFill>
          <a:blip r:embed="rId2"/>
          <a:stretch>
            <a:fillRect/>
          </a:stretch>
        </p:blipFill>
        <p:spPr>
          <a:xfrm>
            <a:off x="3499609" y="3397183"/>
            <a:ext cx="2274767" cy="2189035"/>
          </a:xfrm>
          <a:prstGeom prst="rect">
            <a:avLst/>
          </a:prstGeom>
        </p:spPr>
      </p:pic>
      <p:sp>
        <p:nvSpPr>
          <p:cNvPr id="2" name="Title 1">
            <a:extLst>
              <a:ext uri="{FF2B5EF4-FFF2-40B4-BE49-F238E27FC236}">
                <a16:creationId xmlns:a16="http://schemas.microsoft.com/office/drawing/2014/main" id="{B35D629B-8A14-20EA-30ED-641AA0EE6008}"/>
              </a:ext>
            </a:extLst>
          </p:cNvPr>
          <p:cNvSpPr>
            <a:spLocks noGrp="1"/>
          </p:cNvSpPr>
          <p:nvPr>
            <p:ph type="title"/>
          </p:nvPr>
        </p:nvSpPr>
        <p:spPr>
          <a:xfrm>
            <a:off x="755577" y="1268761"/>
            <a:ext cx="7764463" cy="565547"/>
          </a:xfrm>
        </p:spPr>
        <p:txBody>
          <a:bodyPr/>
          <a:lstStyle/>
          <a:p>
            <a:r>
              <a:rPr lang="en-US" dirty="0"/>
              <a:t>Interim Webex Schedule</a:t>
            </a:r>
          </a:p>
        </p:txBody>
      </p:sp>
      <p:sp>
        <p:nvSpPr>
          <p:cNvPr id="3" name="Content Placeholder 2">
            <a:extLst>
              <a:ext uri="{FF2B5EF4-FFF2-40B4-BE49-F238E27FC236}">
                <a16:creationId xmlns:a16="http://schemas.microsoft.com/office/drawing/2014/main" id="{68B349DB-DEEC-B21B-46C6-EFB49CC77726}"/>
              </a:ext>
            </a:extLst>
          </p:cNvPr>
          <p:cNvSpPr>
            <a:spLocks noGrp="1"/>
          </p:cNvSpPr>
          <p:nvPr>
            <p:ph idx="1"/>
          </p:nvPr>
        </p:nvSpPr>
        <p:spPr>
          <a:xfrm>
            <a:off x="735016" y="1922004"/>
            <a:ext cx="8161013" cy="914260"/>
          </a:xfrm>
        </p:spPr>
        <p:txBody>
          <a:bodyPr>
            <a:normAutofit fontScale="92500" lnSpcReduction="20000"/>
          </a:bodyPr>
          <a:lstStyle/>
          <a:p>
            <a:r>
              <a:rPr lang="en-US" dirty="0"/>
              <a:t>Proposed:  Usual time and interval:  Alternate Tuesdays, 06:00 PT commencing 30-May	</a:t>
            </a:r>
          </a:p>
        </p:txBody>
      </p:sp>
      <p:sp>
        <p:nvSpPr>
          <p:cNvPr id="4" name="Slide Number Placeholder 3">
            <a:extLst>
              <a:ext uri="{FF2B5EF4-FFF2-40B4-BE49-F238E27FC236}">
                <a16:creationId xmlns:a16="http://schemas.microsoft.com/office/drawing/2014/main" id="{6D817E3F-8B19-8E26-9744-1518308A855D}"/>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26</a:t>
            </a:fld>
            <a:endParaRPr lang="en-US" altLang="en-US"/>
          </a:p>
        </p:txBody>
      </p:sp>
      <p:pic>
        <p:nvPicPr>
          <p:cNvPr id="20" name="Picture 19">
            <a:extLst>
              <a:ext uri="{FF2B5EF4-FFF2-40B4-BE49-F238E27FC236}">
                <a16:creationId xmlns:a16="http://schemas.microsoft.com/office/drawing/2014/main" id="{924B510D-4B56-CC44-B7D6-CB0CED349F2E}"/>
              </a:ext>
            </a:extLst>
          </p:cNvPr>
          <p:cNvPicPr>
            <a:picLocks noChangeAspect="1"/>
          </p:cNvPicPr>
          <p:nvPr/>
        </p:nvPicPr>
        <p:blipFill>
          <a:blip r:embed="rId3"/>
          <a:stretch>
            <a:fillRect/>
          </a:stretch>
        </p:blipFill>
        <p:spPr>
          <a:xfrm>
            <a:off x="6029172" y="3088546"/>
            <a:ext cx="2383361" cy="2497672"/>
          </a:xfrm>
          <a:prstGeom prst="rect">
            <a:avLst/>
          </a:prstGeom>
        </p:spPr>
      </p:pic>
      <p:sp>
        <p:nvSpPr>
          <p:cNvPr id="22" name="Rectangle: Rounded Corners 21">
            <a:extLst>
              <a:ext uri="{FF2B5EF4-FFF2-40B4-BE49-F238E27FC236}">
                <a16:creationId xmlns:a16="http://schemas.microsoft.com/office/drawing/2014/main" id="{114662F4-06EA-149F-F438-87CAC06E10E4}"/>
              </a:ext>
            </a:extLst>
          </p:cNvPr>
          <p:cNvSpPr/>
          <p:nvPr/>
        </p:nvSpPr>
        <p:spPr bwMode="auto">
          <a:xfrm>
            <a:off x="4165352" y="5316649"/>
            <a:ext cx="263138" cy="186950"/>
          </a:xfrm>
          <a:prstGeom prst="roundRect">
            <a:avLst/>
          </a:prstGeom>
          <a:noFill/>
          <a:ln w="9525" cap="flat" cmpd="sng" algn="ctr">
            <a:solidFill>
              <a:srgbClr val="FF0000"/>
            </a:solidFill>
            <a:prstDash val="solid"/>
            <a:round/>
            <a:headEnd type="none" w="med" len="med"/>
            <a:tailEnd type="none" w="med" len="med"/>
          </a:ln>
          <a:effectLst/>
        </p:spPr>
        <p:txBody>
          <a:bodyPr vert="horz" wrap="square" lIns="51435" tIns="25718" rIns="51435" bIns="25718" numCol="1" rtlCol="0" anchor="t" anchorCtr="0" compatLnSpc="1">
            <a:prstTxWarp prst="textNoShape">
              <a:avLst/>
            </a:prstTxWarp>
          </a:bodyPr>
          <a:lstStyle/>
          <a:p>
            <a:pPr defTabSz="252710" eaLnBrk="1" hangingPunct="1">
              <a:buClr>
                <a:srgbClr val="000000"/>
              </a:buClr>
              <a:buSzPct val="100000"/>
            </a:pPr>
            <a:endParaRPr lang="en-US" sz="675">
              <a:latin typeface="Times New Roman" charset="0"/>
              <a:ea typeface="ＭＳ Ｐゴシック" charset="0"/>
              <a:cs typeface="ＭＳ Ｐゴシック" charset="0"/>
            </a:endParaRPr>
          </a:p>
        </p:txBody>
      </p:sp>
      <p:sp>
        <p:nvSpPr>
          <p:cNvPr id="23" name="Rectangle: Rounded Corners 22">
            <a:extLst>
              <a:ext uri="{FF2B5EF4-FFF2-40B4-BE49-F238E27FC236}">
                <a16:creationId xmlns:a16="http://schemas.microsoft.com/office/drawing/2014/main" id="{BE60B33C-2544-C5F0-1819-3F26137B8FCA}"/>
              </a:ext>
            </a:extLst>
          </p:cNvPr>
          <p:cNvSpPr/>
          <p:nvPr/>
        </p:nvSpPr>
        <p:spPr bwMode="auto">
          <a:xfrm>
            <a:off x="6464768" y="4430182"/>
            <a:ext cx="1242138" cy="186950"/>
          </a:xfrm>
          <a:prstGeom prst="roundRect">
            <a:avLst/>
          </a:prstGeom>
          <a:noFill/>
          <a:ln w="9525" cap="flat" cmpd="sng" algn="ctr">
            <a:solidFill>
              <a:srgbClr val="FF0000"/>
            </a:solidFill>
            <a:prstDash val="solid"/>
            <a:round/>
            <a:headEnd type="none" w="med" len="med"/>
            <a:tailEnd type="none" w="med" len="med"/>
          </a:ln>
          <a:effectLst/>
        </p:spPr>
        <p:txBody>
          <a:bodyPr vert="horz" wrap="square" lIns="51435" tIns="25718" rIns="51435" bIns="25718" numCol="1" rtlCol="0" anchor="t" anchorCtr="0" compatLnSpc="1">
            <a:prstTxWarp prst="textNoShape">
              <a:avLst/>
            </a:prstTxWarp>
          </a:bodyPr>
          <a:lstStyle/>
          <a:p>
            <a:pPr defTabSz="252710" eaLnBrk="1" hangingPunct="1">
              <a:buClr>
                <a:srgbClr val="000000"/>
              </a:buClr>
              <a:buSzPct val="100000"/>
            </a:pPr>
            <a:endParaRPr lang="en-US" sz="675">
              <a:latin typeface="Times New Roman" charset="0"/>
              <a:ea typeface="ＭＳ Ｐゴシック" charset="0"/>
              <a:cs typeface="ＭＳ Ｐゴシック" charset="0"/>
            </a:endParaRPr>
          </a:p>
        </p:txBody>
      </p:sp>
      <p:sp>
        <p:nvSpPr>
          <p:cNvPr id="17" name="Arrow: Right 16">
            <a:extLst>
              <a:ext uri="{FF2B5EF4-FFF2-40B4-BE49-F238E27FC236}">
                <a16:creationId xmlns:a16="http://schemas.microsoft.com/office/drawing/2014/main" id="{3995A76E-1952-BA9A-C28E-B7CABE507CA8}"/>
              </a:ext>
            </a:extLst>
          </p:cNvPr>
          <p:cNvSpPr/>
          <p:nvPr/>
        </p:nvSpPr>
        <p:spPr bwMode="auto">
          <a:xfrm rot="18141844" flipH="1">
            <a:off x="7439384" y="3624541"/>
            <a:ext cx="1026114" cy="565547"/>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51435" tIns="25718" rIns="51435" bIns="25718" numCol="1" rtlCol="0" anchor="t" anchorCtr="0" compatLnSpc="1">
            <a:prstTxWarp prst="textNoShape">
              <a:avLst/>
            </a:prstTxWarp>
          </a:bodyPr>
          <a:lstStyle/>
          <a:p>
            <a:pPr defTabSz="252710" eaLnBrk="1" hangingPunct="1">
              <a:buClr>
                <a:srgbClr val="000000"/>
              </a:buClr>
              <a:buSzPct val="100000"/>
            </a:pPr>
            <a:r>
              <a:rPr lang="en-US" sz="900" b="1" dirty="0">
                <a:latin typeface="Tahoma" panose="020B0604030504040204" pitchFamily="34" charset="0"/>
                <a:ea typeface="Tahoma" panose="020B0604030504040204" pitchFamily="34" charset="0"/>
                <a:cs typeface="Tahoma" panose="020B0604030504040204" pitchFamily="34" charset="0"/>
              </a:rPr>
              <a:t>July Plenary</a:t>
            </a:r>
          </a:p>
        </p:txBody>
      </p:sp>
      <p:sp>
        <p:nvSpPr>
          <p:cNvPr id="5" name="Arrow: Right 4">
            <a:extLst>
              <a:ext uri="{FF2B5EF4-FFF2-40B4-BE49-F238E27FC236}">
                <a16:creationId xmlns:a16="http://schemas.microsoft.com/office/drawing/2014/main" id="{F81FC424-2D64-9746-7AD8-A83CB9B27078}"/>
              </a:ext>
            </a:extLst>
          </p:cNvPr>
          <p:cNvSpPr/>
          <p:nvPr/>
        </p:nvSpPr>
        <p:spPr bwMode="auto">
          <a:xfrm>
            <a:off x="3419872" y="5157192"/>
            <a:ext cx="500612" cy="443136"/>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r>
              <a:rPr lang="en-US" sz="900" dirty="0">
                <a:latin typeface="Times New Roman" charset="0"/>
                <a:ea typeface="ＭＳ Ｐゴシック" charset="0"/>
                <a:cs typeface="ＭＳ Ｐゴシック" charset="0"/>
              </a:rPr>
              <a:t>Now</a:t>
            </a:r>
          </a:p>
        </p:txBody>
      </p:sp>
    </p:spTree>
    <p:extLst>
      <p:ext uri="{BB962C8B-B14F-4D97-AF65-F5344CB8AC3E}">
        <p14:creationId xmlns:p14="http://schemas.microsoft.com/office/powerpoint/2010/main" val="19763006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7DCE7F77-C85C-4E6D-AF80-88E2811F92B8}"/>
              </a:ext>
            </a:extLst>
          </p:cNvPr>
          <p:cNvSpPr>
            <a:spLocks noGrp="1" noChangeArrowheads="1"/>
          </p:cNvSpPr>
          <p:nvPr>
            <p:ph type="title"/>
          </p:nvPr>
        </p:nvSpPr>
        <p:spPr/>
        <p:txBody>
          <a:bodyPr/>
          <a:lstStyle/>
          <a:p>
            <a:r>
              <a:rPr lang="en-US" altLang="en-US" dirty="0"/>
              <a:t>Other Business?</a:t>
            </a:r>
          </a:p>
        </p:txBody>
      </p:sp>
      <p:sp>
        <p:nvSpPr>
          <p:cNvPr id="16387" name="Slide Number Placeholder 3">
            <a:extLst>
              <a:ext uri="{FF2B5EF4-FFF2-40B4-BE49-F238E27FC236}">
                <a16:creationId xmlns:a16="http://schemas.microsoft.com/office/drawing/2014/main" id="{92B27822-45F7-4FE7-9481-D2B2EDB68E29}"/>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9FBF73A8-93AA-4AC4-843B-13C47A4D16E4}" type="slidenum">
              <a:rPr lang="en-US" altLang="en-US" smtClean="0">
                <a:solidFill>
                  <a:schemeClr val="tx1"/>
                </a:solidFill>
              </a:rPr>
              <a:pPr/>
              <a:t>27</a:t>
            </a:fld>
            <a:endParaRPr lang="en-US" altLang="en-US">
              <a:solidFill>
                <a:schemeClr val="tx1"/>
              </a:solidFill>
            </a:endParaRPr>
          </a:p>
        </p:txBody>
      </p:sp>
      <p:pic>
        <p:nvPicPr>
          <p:cNvPr id="5" name="Picture 4">
            <a:extLst>
              <a:ext uri="{FF2B5EF4-FFF2-40B4-BE49-F238E27FC236}">
                <a16:creationId xmlns:a16="http://schemas.microsoft.com/office/drawing/2014/main" id="{E79358EE-C794-41AD-9D7D-E8BC91C56A33}"/>
              </a:ext>
            </a:extLst>
          </p:cNvPr>
          <p:cNvPicPr>
            <a:picLocks noChangeAspect="1"/>
          </p:cNvPicPr>
          <p:nvPr/>
        </p:nvPicPr>
        <p:blipFill>
          <a:blip r:embed="rId2"/>
          <a:stretch>
            <a:fillRect/>
          </a:stretch>
        </p:blipFill>
        <p:spPr>
          <a:xfrm>
            <a:off x="1619250" y="1766887"/>
            <a:ext cx="5905500" cy="3324225"/>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a:extLst>
              <a:ext uri="{FF2B5EF4-FFF2-40B4-BE49-F238E27FC236}">
                <a16:creationId xmlns:a16="http://schemas.microsoft.com/office/drawing/2014/main" id="{77829588-B661-47D2-B5BB-2344267EA5C4}"/>
              </a:ext>
            </a:extLst>
          </p:cNvPr>
          <p:cNvSpPr>
            <a:spLocks noGrp="1" noChangeArrowheads="1"/>
          </p:cNvSpPr>
          <p:nvPr>
            <p:ph type="title"/>
          </p:nvPr>
        </p:nvSpPr>
        <p:spPr>
          <a:xfrm>
            <a:off x="1865312" y="5085184"/>
            <a:ext cx="5486400" cy="1160040"/>
          </a:xfrm>
        </p:spPr>
        <p:txBody>
          <a:bodyPr wrap="square" anchor="b">
            <a:normAutofit fontScale="90000"/>
          </a:bodyPr>
          <a:lstStyle/>
          <a:p>
            <a:pPr algn="ctr">
              <a:lnSpc>
                <a:spcPct val="150000"/>
              </a:lnSpc>
            </a:pPr>
            <a:r>
              <a:rPr lang="en-US" altLang="en-US" sz="3200" dirty="0"/>
              <a:t>Adjourned</a:t>
            </a:r>
            <a:br>
              <a:rPr lang="en-US" altLang="en-US" sz="3200" dirty="0"/>
            </a:br>
            <a:r>
              <a:rPr lang="en-US" altLang="en-US" sz="3200" dirty="0"/>
              <a:t>Thanks</a:t>
            </a:r>
          </a:p>
        </p:txBody>
      </p:sp>
      <p:sp>
        <p:nvSpPr>
          <p:cNvPr id="17411" name="Slide Number Placeholder 3">
            <a:extLst>
              <a:ext uri="{FF2B5EF4-FFF2-40B4-BE49-F238E27FC236}">
                <a16:creationId xmlns:a16="http://schemas.microsoft.com/office/drawing/2014/main" id="{760E63E1-0658-4285-ABA9-1EC65164DBC2}"/>
              </a:ext>
            </a:extLst>
          </p:cNvPr>
          <p:cNvSpPr>
            <a:spLocks noGrp="1"/>
          </p:cNvSpPr>
          <p:nvPr>
            <p:ph type="sldNum" idx="10"/>
          </p:nvPr>
        </p:nvSpPr>
        <p:spPr>
          <a:xfrm>
            <a:off x="4211638" y="6554788"/>
            <a:ext cx="655637" cy="2397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pPr>
              <a:spcAft>
                <a:spcPts val="600"/>
              </a:spcAft>
            </a:pPr>
            <a:r>
              <a:rPr lang="en-US" altLang="en-US">
                <a:solidFill>
                  <a:schemeClr val="tx1"/>
                </a:solidFill>
              </a:rPr>
              <a:t>Slide </a:t>
            </a:r>
            <a:fld id="{8172FBCF-0410-4D1E-955A-A95781544AD9}" type="slidenum">
              <a:rPr lang="en-US" altLang="en-US" smtClean="0">
                <a:solidFill>
                  <a:schemeClr val="tx1"/>
                </a:solidFill>
              </a:rPr>
              <a:pPr>
                <a:spcAft>
                  <a:spcPts val="600"/>
                </a:spcAft>
              </a:pPr>
              <a:t>28</a:t>
            </a:fld>
            <a:endParaRPr lang="en-US" altLang="en-US">
              <a:solidFill>
                <a:schemeClr val="tx1"/>
              </a:solidFill>
            </a:endParaRPr>
          </a:p>
        </p:txBody>
      </p:sp>
      <p:pic>
        <p:nvPicPr>
          <p:cNvPr id="1026" name="Picture 2">
            <a:extLst>
              <a:ext uri="{FF2B5EF4-FFF2-40B4-BE49-F238E27FC236}">
                <a16:creationId xmlns:a16="http://schemas.microsoft.com/office/drawing/2014/main" id="{0843E33B-D1E0-276D-DD7F-27BCCCCA587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989" t="9338" r="15988" b="29330"/>
          <a:stretch/>
        </p:blipFill>
        <p:spPr bwMode="auto">
          <a:xfrm>
            <a:off x="1371600" y="734928"/>
            <a:ext cx="6309360" cy="42062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5B95BE65-2672-529D-753D-ADEC9560921B}"/>
              </a:ext>
            </a:extLst>
          </p:cNvPr>
          <p:cNvSpPr>
            <a:spLocks noGrp="1"/>
          </p:cNvSpPr>
          <p:nvPr>
            <p:ph type="title"/>
          </p:nvPr>
        </p:nvSpPr>
        <p:spPr>
          <a:xfrm>
            <a:off x="755576" y="685800"/>
            <a:ext cx="7764463" cy="754063"/>
          </a:xfrm>
        </p:spPr>
        <p:txBody>
          <a:bodyPr vert="horz" lIns="0" tIns="0" rIns="0" bIns="0" rtlCol="0" anchor="t" anchorCtr="0">
            <a:normAutofit/>
          </a:bodyPr>
          <a:lstStyle/>
          <a:p>
            <a:pPr algn="l" defTabSz="685783" eaLnBrk="1" hangingPunct="1">
              <a:lnSpc>
                <a:spcPct val="90000"/>
              </a:lnSpc>
            </a:pPr>
            <a:r>
              <a:rPr lang="en-US" sz="2667" b="1" kern="1200" cap="all" dirty="0">
                <a:solidFill>
                  <a:schemeClr val="tx1"/>
                </a:solidFill>
                <a:latin typeface="Montserrat ExtraBold" pitchFamily="2" charset="77"/>
                <a:cs typeface="Montserrat ExtraBold" pitchFamily="2" charset="77"/>
              </a:rPr>
              <a:t>Meeting Preamble</a:t>
            </a:r>
          </a:p>
        </p:txBody>
      </p:sp>
      <p:sp>
        <p:nvSpPr>
          <p:cNvPr id="18" name="Text Placeholder 3">
            <a:extLst>
              <a:ext uri="{FF2B5EF4-FFF2-40B4-BE49-F238E27FC236}">
                <a16:creationId xmlns:a16="http://schemas.microsoft.com/office/drawing/2014/main" id="{556F4FC5-4E1C-DB10-C4E8-CE0652CDF2C7}"/>
              </a:ext>
            </a:extLst>
          </p:cNvPr>
          <p:cNvSpPr>
            <a:spLocks noGrp="1"/>
          </p:cNvSpPr>
          <p:nvPr>
            <p:ph sz="half" idx="1"/>
          </p:nvPr>
        </p:nvSpPr>
        <p:spPr>
          <a:xfrm>
            <a:off x="609600" y="1371600"/>
            <a:ext cx="8066856" cy="4868863"/>
          </a:xfrm>
        </p:spPr>
        <p:txBody>
          <a:bodyPr wrap="square" anchor="t">
            <a:normAutofit/>
          </a:bodyPr>
          <a:lstStyle/>
          <a:p>
            <a:pPr algn="ctr"/>
            <a:r>
              <a:rPr lang="en-US" dirty="0"/>
              <a:t>Stuff you need to know before we get to the meeting content</a:t>
            </a:r>
          </a:p>
        </p:txBody>
      </p:sp>
      <p:pic>
        <p:nvPicPr>
          <p:cNvPr id="11" name="Picture Placeholder 10">
            <a:extLst>
              <a:ext uri="{FF2B5EF4-FFF2-40B4-BE49-F238E27FC236}">
                <a16:creationId xmlns:a16="http://schemas.microsoft.com/office/drawing/2014/main" id="{A7871A02-D452-860B-FDFC-BF83EDEA6438}"/>
              </a:ext>
            </a:extLst>
          </p:cNvPr>
          <p:cNvPicPr>
            <a:picLocks noGrp="1" noChangeAspect="1"/>
          </p:cNvPicPr>
          <p:nvPr>
            <p:ph sz="half" idx="2"/>
          </p:nvPr>
        </p:nvPicPr>
        <p:blipFill rotWithShape="1">
          <a:blip r:embed="rId2"/>
          <a:stretch/>
        </p:blipFill>
        <p:spPr>
          <a:xfrm>
            <a:off x="4567238" y="2930462"/>
            <a:ext cx="3806825" cy="1751139"/>
          </a:xfrm>
          <a:noFill/>
        </p:spPr>
      </p:pic>
      <p:sp>
        <p:nvSpPr>
          <p:cNvPr id="4" name="Slide Number Placeholder 3">
            <a:extLst>
              <a:ext uri="{FF2B5EF4-FFF2-40B4-BE49-F238E27FC236}">
                <a16:creationId xmlns:a16="http://schemas.microsoft.com/office/drawing/2014/main" id="{4DFE02E3-B8E7-5AD1-1C02-85282A18B9D4}"/>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Slide </a:t>
            </a:r>
            <a:fld id="{5DD27314-9434-4B6F-80C2-AAC402118CDA}" type="slidenum">
              <a:rPr lang="en-US" altLang="en-US" smtClean="0"/>
              <a:pPr>
                <a:spcAft>
                  <a:spcPts val="600"/>
                </a:spcAft>
                <a:defRPr/>
              </a:pPr>
              <a:t>3</a:t>
            </a:fld>
            <a:endParaRPr lang="en-US" altLang="en-US"/>
          </a:p>
        </p:txBody>
      </p:sp>
      <p:pic>
        <p:nvPicPr>
          <p:cNvPr id="12" name="Picture 11">
            <a:extLst>
              <a:ext uri="{FF2B5EF4-FFF2-40B4-BE49-F238E27FC236}">
                <a16:creationId xmlns:a16="http://schemas.microsoft.com/office/drawing/2014/main" id="{7BB8D0BE-A532-BA1F-CF6E-BD4302364F13}"/>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bwMode="auto">
          <a:xfrm>
            <a:off x="457201" y="6093296"/>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8149A74D-0131-57F0-45D2-8C2C383466D9}"/>
              </a:ext>
            </a:extLst>
          </p:cNvPr>
          <p:cNvSpPr/>
          <p:nvPr/>
        </p:nvSpPr>
        <p:spPr>
          <a:xfrm>
            <a:off x="427034" y="5229200"/>
            <a:ext cx="8224841" cy="72008"/>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5" name="Rectangle 14">
            <a:extLst>
              <a:ext uri="{FF2B5EF4-FFF2-40B4-BE49-F238E27FC236}">
                <a16:creationId xmlns:a16="http://schemas.microsoft.com/office/drawing/2014/main" id="{8AA41BB2-6F9C-9A64-6CC0-C6792E2970B5}"/>
              </a:ext>
            </a:extLst>
          </p:cNvPr>
          <p:cNvSpPr/>
          <p:nvPr/>
        </p:nvSpPr>
        <p:spPr>
          <a:xfrm>
            <a:off x="427035" y="1178434"/>
            <a:ext cx="8224841" cy="72008"/>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1958572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4D5ED-B05B-4226-A674-33A997CC1E4D}"/>
              </a:ext>
            </a:extLst>
          </p:cNvPr>
          <p:cNvSpPr>
            <a:spLocks noGrp="1"/>
          </p:cNvSpPr>
          <p:nvPr>
            <p:ph type="title"/>
          </p:nvPr>
        </p:nvSpPr>
        <p:spPr/>
        <p:txBody>
          <a:bodyPr/>
          <a:lstStyle/>
          <a:p>
            <a:r>
              <a:rPr lang="en-US" dirty="0"/>
              <a:t>Task Group Rules</a:t>
            </a:r>
          </a:p>
        </p:txBody>
      </p:sp>
      <p:sp>
        <p:nvSpPr>
          <p:cNvPr id="3" name="Content Placeholder 2">
            <a:extLst>
              <a:ext uri="{FF2B5EF4-FFF2-40B4-BE49-F238E27FC236}">
                <a16:creationId xmlns:a16="http://schemas.microsoft.com/office/drawing/2014/main" id="{447019E3-1C27-47CF-801A-36627661B211}"/>
              </a:ext>
            </a:extLst>
          </p:cNvPr>
          <p:cNvSpPr>
            <a:spLocks noGrp="1"/>
          </p:cNvSpPr>
          <p:nvPr>
            <p:ph idx="1"/>
          </p:nvPr>
        </p:nvSpPr>
        <p:spPr/>
        <p:txBody>
          <a:bodyPr>
            <a:normAutofit fontScale="92500"/>
          </a:bodyPr>
          <a:lstStyle/>
          <a:p>
            <a:pPr marL="457200" indent="-457200">
              <a:buFont typeface="Arial" panose="020B0604020202020204" pitchFamily="34" charset="0"/>
              <a:buChar char="•"/>
            </a:pPr>
            <a:r>
              <a:rPr lang="en-US" dirty="0"/>
              <a:t>Discussion: Everyone present is welcome</a:t>
            </a:r>
          </a:p>
          <a:p>
            <a:pPr marL="457200" indent="-457200">
              <a:buFont typeface="Arial" panose="020B0604020202020204" pitchFamily="34" charset="0"/>
              <a:buChar char="•"/>
            </a:pPr>
            <a:r>
              <a:rPr lang="en-US" dirty="0"/>
              <a:t>Straw polls: Everyone present may vote</a:t>
            </a:r>
          </a:p>
          <a:p>
            <a:pPr marL="457200" indent="-457200">
              <a:buFont typeface="Arial" panose="020B0604020202020204" pitchFamily="34" charset="0"/>
              <a:buChar char="•"/>
            </a:pPr>
            <a:r>
              <a:rPr lang="en-US" dirty="0">
                <a:solidFill>
                  <a:schemeClr val="tx1"/>
                </a:solidFill>
              </a:rPr>
              <a:t>Formal motions: WG voters</a:t>
            </a:r>
          </a:p>
          <a:p>
            <a:pPr marL="857250" lvl="1" indent="-457200">
              <a:buFont typeface="Arial" panose="020B0604020202020204" pitchFamily="34" charset="0"/>
              <a:buChar char="•"/>
            </a:pPr>
            <a:r>
              <a:rPr lang="en-US" dirty="0">
                <a:solidFill>
                  <a:schemeClr val="tx1"/>
                </a:solidFill>
              </a:rPr>
              <a:t>To make, second and vote</a:t>
            </a:r>
          </a:p>
          <a:p>
            <a:pPr marL="457200" indent="-457200">
              <a:buFont typeface="Arial" panose="020B0604020202020204" pitchFamily="34" charset="0"/>
              <a:buChar char="•"/>
            </a:pPr>
            <a:r>
              <a:rPr lang="en-US" dirty="0"/>
              <a:t>Patent policy for PAR activities applies</a:t>
            </a:r>
          </a:p>
          <a:p>
            <a:pPr marL="457200" indent="-457200">
              <a:buFont typeface="Arial" panose="020B0604020202020204" pitchFamily="34" charset="0"/>
              <a:buChar char="•"/>
            </a:pPr>
            <a:r>
              <a:rPr lang="en-US" dirty="0"/>
              <a:t>All the usual rules of conduct</a:t>
            </a:r>
          </a:p>
          <a:p>
            <a:pPr marL="457200" indent="-457200">
              <a:buFont typeface="Arial" panose="020B0604020202020204" pitchFamily="34" charset="0"/>
              <a:buChar char="•"/>
            </a:pPr>
            <a:endParaRPr lang="en-US" dirty="0"/>
          </a:p>
          <a:p>
            <a:pPr marL="0" indent="0" algn="ctr"/>
            <a:r>
              <a:rPr lang="en-US" dirty="0">
                <a:solidFill>
                  <a:schemeClr val="accent1">
                    <a:lumMod val="50000"/>
                  </a:schemeClr>
                </a:solidFill>
              </a:rPr>
              <a:t>Please identify yourself on first contact with name and affiliation</a:t>
            </a:r>
          </a:p>
          <a:p>
            <a:pPr marL="0" indent="0" algn="ctr"/>
            <a:endParaRPr lang="en-US" dirty="0">
              <a:solidFill>
                <a:schemeClr val="accent1">
                  <a:lumMod val="50000"/>
                </a:schemeClr>
              </a:solidFill>
            </a:endParaRPr>
          </a:p>
          <a:p>
            <a:pPr marL="457200" indent="-457200">
              <a:buFont typeface="Arial" panose="020B0604020202020204" pitchFamily="34" charset="0"/>
              <a:buChar char="•"/>
            </a:pPr>
            <a:endParaRPr lang="en-US" dirty="0"/>
          </a:p>
          <a:p>
            <a:pPr marL="0" indent="0"/>
            <a:endParaRPr lang="en-US" dirty="0"/>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32E6FC1D-F2B1-4217-A5B6-48D16106700C}"/>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4</a:t>
            </a:fld>
            <a:endParaRPr lang="en-US" altLang="en-US"/>
          </a:p>
        </p:txBody>
      </p:sp>
    </p:spTree>
    <p:extLst>
      <p:ext uri="{BB962C8B-B14F-4D97-AF65-F5344CB8AC3E}">
        <p14:creationId xmlns:p14="http://schemas.microsoft.com/office/powerpoint/2010/main" val="2667314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755650" y="692150"/>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149C629C-CA82-4E80-978A-D9707CE66729}" type="slidenum">
              <a:rPr lang="en-US" altLang="en-US" smtClean="0">
                <a:solidFill>
                  <a:schemeClr val="tx1"/>
                </a:solidFill>
              </a:rPr>
              <a:pPr/>
              <a:t>5</a:t>
            </a:fld>
            <a:endParaRPr lang="en-US" altLang="en-US" dirty="0">
              <a:solidFill>
                <a:schemeClr val="tx1"/>
              </a:solidFill>
            </a:endParaRPr>
          </a:p>
        </p:txBody>
      </p:sp>
      <p:sp>
        <p:nvSpPr>
          <p:cNvPr id="6" name="Content Placeholder 5">
            <a:extLst>
              <a:ext uri="{FF2B5EF4-FFF2-40B4-BE49-F238E27FC236}">
                <a16:creationId xmlns:a16="http://schemas.microsoft.com/office/drawing/2014/main" id="{4E10095F-4068-471F-A589-C3E6AEBDC109}"/>
              </a:ext>
            </a:extLst>
          </p:cNvPr>
          <p:cNvSpPr>
            <a:spLocks noGrp="1"/>
          </p:cNvSpPr>
          <p:nvPr>
            <p:ph idx="1"/>
          </p:nvPr>
        </p:nvSpPr>
        <p:spPr>
          <a:xfrm>
            <a:off x="984250" y="1626071"/>
            <a:ext cx="7764463" cy="4755257"/>
          </a:xfrm>
        </p:spPr>
        <p:txBody>
          <a:bodyPr>
            <a:normAutofit fontScale="47500" lnSpcReduction="20000"/>
          </a:bodyPr>
          <a:lstStyle/>
          <a:p>
            <a:pPr>
              <a:defRPr/>
            </a:pPr>
            <a:r>
              <a:rPr lang="en-US" dirty="0"/>
              <a:t>See: </a:t>
            </a:r>
            <a:r>
              <a:rPr lang="en-US" dirty="0">
                <a:hlinkClick r:id="rId2"/>
              </a:rPr>
              <a:t>https://grouper.ieee.org/groups/802/sapolicies.shtml</a:t>
            </a:r>
            <a:endParaRPr lang="en-US" dirty="0"/>
          </a:p>
          <a:p>
            <a:pPr>
              <a:defRPr/>
            </a:pPr>
            <a:endParaRPr lang="en-US" dirty="0"/>
          </a:p>
          <a:p>
            <a:pPr>
              <a:defRPr/>
            </a:pPr>
            <a:r>
              <a:rPr lang="en-US" dirty="0"/>
              <a:t>IEEE-SA Patent Slides for Standards Development Meetings (.pdf)</a:t>
            </a:r>
          </a:p>
          <a:p>
            <a:pPr>
              <a:defRPr/>
            </a:pPr>
            <a:r>
              <a:rPr lang="en-US" dirty="0">
                <a:hlinkClick r:id="rId3"/>
              </a:rPr>
              <a:t>https://development.standards.ieee.org/myproject/Public/mytools/mob/slideset.pdf</a:t>
            </a:r>
            <a:endParaRPr lang="en-US" dirty="0"/>
          </a:p>
          <a:p>
            <a:pPr>
              <a:defRPr/>
            </a:pPr>
            <a:r>
              <a:rPr lang="en-US" dirty="0"/>
              <a:t>IEEE-SA Standards Board Patent Committee (</a:t>
            </a:r>
            <a:r>
              <a:rPr lang="en-US" dirty="0" err="1"/>
              <a:t>PatCom</a:t>
            </a:r>
            <a:r>
              <a:rPr lang="en-US" dirty="0"/>
              <a:t>) home page</a:t>
            </a:r>
          </a:p>
          <a:p>
            <a:pPr>
              <a:defRPr/>
            </a:pPr>
            <a:r>
              <a:rPr lang="en-US" dirty="0">
                <a:hlinkClick r:id="rId4"/>
              </a:rPr>
              <a:t>https://standards.ieee.org/content/ieee-standards/en/about/sasb/patcom/index.html</a:t>
            </a:r>
            <a:endParaRPr lang="en-US" dirty="0"/>
          </a:p>
          <a:p>
            <a:pPr>
              <a:defRPr/>
            </a:pPr>
            <a:endParaRPr lang="en-US" dirty="0"/>
          </a:p>
          <a:p>
            <a:pPr>
              <a:defRPr/>
            </a:pPr>
            <a:r>
              <a:rPr lang="en-US" dirty="0"/>
              <a:t>IEEE-SA Participation Policy meeting slide set - individual method (.pdf)</a:t>
            </a:r>
          </a:p>
          <a:p>
            <a:pPr>
              <a:defRPr/>
            </a:pPr>
            <a:r>
              <a:rPr lang="en-US" dirty="0">
                <a:hlinkClick r:id="rId5"/>
              </a:rPr>
              <a:t>https://standards.ieee.org/content/dam/ieee-standards/standards/web/documents/other/Participant-Behavior-Individual-Method.pdf</a:t>
            </a:r>
            <a:endParaRPr lang="en-US" dirty="0"/>
          </a:p>
          <a:p>
            <a:pPr>
              <a:defRPr/>
            </a:pPr>
            <a:endParaRPr lang="en-US" dirty="0"/>
          </a:p>
          <a:p>
            <a:pPr>
              <a:defRPr/>
            </a:pPr>
            <a:r>
              <a:rPr lang="en-US" dirty="0"/>
              <a:t>Working Group Copyright Materials</a:t>
            </a:r>
          </a:p>
          <a:p>
            <a:pPr>
              <a:defRPr/>
            </a:pPr>
            <a:r>
              <a:rPr lang="en-US" dirty="0">
                <a:hlinkClick r:id="rId6"/>
              </a:rPr>
              <a:t>https://standards.ieee.org/ipr/copyright-materials.html</a:t>
            </a:r>
            <a:endParaRPr lang="en-US" dirty="0"/>
          </a:p>
          <a:p>
            <a:pPr>
              <a:defRPr/>
            </a:pPr>
            <a:r>
              <a:rPr lang="en-US" dirty="0">
                <a:hlinkClick r:id="rId7"/>
              </a:rPr>
              <a:t>https://standards.ieee.org/content/dam/ieee-standards/standards/web/documents/other/ieee-sa-copyright-policy-2019.pdf</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785C5-6C3F-BFF4-9BC9-D29E94F9A964}"/>
              </a:ext>
            </a:extLst>
          </p:cNvPr>
          <p:cNvSpPr>
            <a:spLocks noGrp="1"/>
          </p:cNvSpPr>
          <p:nvPr>
            <p:ph type="title"/>
          </p:nvPr>
        </p:nvSpPr>
        <p:spPr>
          <a:xfrm>
            <a:off x="457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5" name="Rectangle 4">
            <a:extLst>
              <a:ext uri="{FF2B5EF4-FFF2-40B4-BE49-F238E27FC236}">
                <a16:creationId xmlns:a16="http://schemas.microsoft.com/office/drawing/2014/main" id="{79A374CF-77FE-A382-93D7-8C2C939FDA8C}"/>
              </a:ext>
            </a:extLst>
          </p:cNvPr>
          <p:cNvSpPr/>
          <p:nvPr/>
        </p:nvSpPr>
        <p:spPr>
          <a:xfrm>
            <a:off x="421463"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95DEB-B75C-6F5D-5265-7E6652E5A222}"/>
              </a:ext>
            </a:extLst>
          </p:cNvPr>
          <p:cNvSpPr>
            <a:spLocks noGrp="1"/>
          </p:cNvSpPr>
          <p:nvPr>
            <p:ph type="title"/>
          </p:nvPr>
        </p:nvSpPr>
        <p:spPr>
          <a:xfrm>
            <a:off x="457200" y="692697"/>
            <a:ext cx="8229600" cy="720080"/>
          </a:xfrm>
          <a:solidFill>
            <a:schemeClr val="bg1"/>
          </a:solidFill>
        </p:spPr>
        <p:txBody>
          <a:bodyPr>
            <a:noAutofit/>
          </a:bodyPr>
          <a:lstStyle/>
          <a:p>
            <a:pPr eaLnBrk="1" hangingPunct="1">
              <a:defRPr/>
            </a:pPr>
            <a:r>
              <a:rPr lang="en-US" altLang="en-US" dirty="0"/>
              <a:t>Ways to inform IEEE</a:t>
            </a:r>
            <a:endParaRPr lang="en-US" dirty="0"/>
          </a:p>
        </p:txBody>
      </p:sp>
      <p:sp>
        <p:nvSpPr>
          <p:cNvPr id="43011" name="Content Placeholder 2">
            <a:extLst>
              <a:ext uri="{FF2B5EF4-FFF2-40B4-BE49-F238E27FC236}">
                <a16:creationId xmlns:a16="http://schemas.microsoft.com/office/drawing/2014/main" id="{6F4D160C-524F-2E9E-6D36-A5B2C6B17F18}"/>
              </a:ext>
            </a:extLst>
          </p:cNvPr>
          <p:cNvSpPr>
            <a:spLocks noGrp="1" noChangeArrowheads="1"/>
          </p:cNvSpPr>
          <p:nvPr>
            <p:ph idx="1"/>
          </p:nvPr>
        </p:nvSpPr>
        <p:spPr>
          <a:xfrm>
            <a:off x="457200" y="1484784"/>
            <a:ext cx="8229600" cy="4439768"/>
          </a:xfrm>
        </p:spPr>
        <p:txBody>
          <a:bodyPr/>
          <a:lstStyle/>
          <a:p>
            <a:pPr eaLnBrk="1" hangingPunct="1"/>
            <a:endParaRPr lang="en-US" altLang="en-US" sz="1867" b="0" dirty="0">
              <a:latin typeface="Calibri" panose="020F0502020204030204" pitchFamily="34" charset="0"/>
              <a:cs typeface="Montserrat" panose="00000500000000000000" pitchFamily="2" charset="0"/>
            </a:endParaRPr>
          </a:p>
          <a:p>
            <a:pPr eaLnBrk="1" hangingPunct="1"/>
            <a:endParaRPr lang="en-US" altLang="en-US" sz="1867" b="0" dirty="0">
              <a:latin typeface="Montserrat" panose="00000500000000000000" pitchFamily="2" charset="0"/>
              <a:cs typeface="Montserrat" panose="00000500000000000000" pitchFamily="2" charset="0"/>
            </a:endParaRPr>
          </a:p>
          <a:p>
            <a:pPr eaLnBrk="1" hangingPunct="1">
              <a:spcBef>
                <a:spcPct val="0"/>
              </a:spcBef>
              <a:buFontTx/>
              <a:buChar char="-"/>
            </a:pPr>
            <a:endParaRPr lang="en-US" altLang="en-US" sz="2133" dirty="0">
              <a:latin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251066F5-F449-A110-08AD-8469EA45F4AA}"/>
              </a:ext>
            </a:extLst>
          </p:cNvPr>
          <p:cNvSpPr/>
          <p:nvPr/>
        </p:nvSpPr>
        <p:spPr>
          <a:xfrm>
            <a:off x="340784" y="1551158"/>
            <a:ext cx="8492067" cy="4758162"/>
          </a:xfrm>
          <a:prstGeom prst="rect">
            <a:avLst/>
          </a:prstGeom>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7E29906C-4864-0301-8AFF-66330E40465C}"/>
              </a:ext>
            </a:extLst>
          </p:cNvPr>
          <p:cNvSpPr txBox="1"/>
          <p:nvPr/>
        </p:nvSpPr>
        <p:spPr>
          <a:xfrm>
            <a:off x="0" y="6237818"/>
            <a:ext cx="9144000" cy="297454"/>
          </a:xfrm>
          <a:prstGeom prst="rect">
            <a:avLst/>
          </a:prstGeom>
          <a:noFill/>
        </p:spPr>
        <p:txBody>
          <a:bodyPr>
            <a:spAutoFit/>
          </a:bodyPr>
          <a:lstStyle/>
          <a:p>
            <a:pPr algn="ctr" eaLnBrk="1" hangingPunct="1">
              <a:defRPr/>
            </a:pPr>
            <a:r>
              <a:rPr lang="en-US" sz="1333" dirty="0">
                <a:latin typeface="+mn-lt"/>
              </a:rPr>
              <a:t>08 June 2021 – Slide 2</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7EA71-2A9F-F865-B7CB-EA6B1AEEA510}"/>
              </a:ext>
            </a:extLst>
          </p:cNvPr>
          <p:cNvSpPr>
            <a:spLocks noGrp="1"/>
          </p:cNvSpPr>
          <p:nvPr>
            <p:ph type="title"/>
          </p:nvPr>
        </p:nvSpPr>
        <p:spPr>
          <a:xfrm>
            <a:off x="457200" y="692696"/>
            <a:ext cx="8229600" cy="1152128"/>
          </a:xfrm>
          <a:solidFill>
            <a:schemeClr val="accent3"/>
          </a:solidFill>
        </p:spPr>
        <p:txBody>
          <a:bodyPr>
            <a:noAutofit/>
          </a:bodyPr>
          <a:lstStyle/>
          <a:p>
            <a:pPr eaLnBrk="1" hangingPunct="1">
              <a:defRPr/>
            </a:pPr>
            <a:r>
              <a:rPr lang="en-US" altLang="en-US" dirty="0">
                <a:solidFill>
                  <a:schemeClr val="tx1"/>
                </a:solidFill>
              </a:rPr>
              <a:t>Other Guidelines for IEEE Working Group Meetings</a:t>
            </a:r>
            <a:endParaRPr lang="en-US" dirty="0">
              <a:solidFill>
                <a:schemeClr val="tx1"/>
              </a:solidFill>
            </a:endParaRPr>
          </a:p>
        </p:txBody>
      </p:sp>
      <p:sp>
        <p:nvSpPr>
          <p:cNvPr id="44035" name="Content Placeholder 2">
            <a:extLst>
              <a:ext uri="{FF2B5EF4-FFF2-40B4-BE49-F238E27FC236}">
                <a16:creationId xmlns:a16="http://schemas.microsoft.com/office/drawing/2014/main" id="{AAC6EA5D-92B1-2040-D175-A5A2D064CB0D}"/>
              </a:ext>
            </a:extLst>
          </p:cNvPr>
          <p:cNvSpPr>
            <a:spLocks noGrp="1" noChangeArrowheads="1"/>
          </p:cNvSpPr>
          <p:nvPr>
            <p:ph idx="1"/>
          </p:nvPr>
        </p:nvSpPr>
        <p:spPr>
          <a:xfrm>
            <a:off x="457200" y="1128185"/>
            <a:ext cx="8229600" cy="4796367"/>
          </a:xfrm>
        </p:spPr>
        <p:txBody>
          <a:bodyPr/>
          <a:lstStyle/>
          <a:p>
            <a:pPr eaLnBrk="1" hangingPunct="1"/>
            <a:endParaRPr lang="en-US" altLang="en-US" sz="1867" b="0">
              <a:latin typeface="Calibri" panose="020F0502020204030204" pitchFamily="34" charset="0"/>
              <a:cs typeface="Montserrat" panose="00000500000000000000" pitchFamily="2" charset="0"/>
            </a:endParaRPr>
          </a:p>
          <a:p>
            <a:pPr eaLnBrk="1" hangingPunct="1"/>
            <a:endParaRPr lang="en-US" altLang="en-US" sz="1867" b="0">
              <a:latin typeface="Montserrat" panose="00000500000000000000" pitchFamily="2" charset="0"/>
              <a:cs typeface="Montserrat" panose="00000500000000000000" pitchFamily="2" charset="0"/>
            </a:endParaRPr>
          </a:p>
          <a:p>
            <a:pPr eaLnBrk="1" hangingPunct="1">
              <a:spcBef>
                <a:spcPct val="0"/>
              </a:spcBef>
              <a:buFontTx/>
              <a:buChar char="-"/>
            </a:pPr>
            <a:endParaRPr lang="en-US" altLang="en-US" sz="2133">
              <a:latin typeface="Calibri" panose="020F0502020204030204" pitchFamily="34" charset="0"/>
              <a:cs typeface="Times New Roman" panose="02020603050405020304" pitchFamily="18" charset="0"/>
            </a:endParaRPr>
          </a:p>
        </p:txBody>
      </p:sp>
      <p:sp>
        <p:nvSpPr>
          <p:cNvPr id="44036" name="Rectangle 4">
            <a:extLst>
              <a:ext uri="{FF2B5EF4-FFF2-40B4-BE49-F238E27FC236}">
                <a16:creationId xmlns:a16="http://schemas.microsoft.com/office/drawing/2014/main" id="{6DC5F527-C4F7-239D-641F-9024257755FC}"/>
              </a:ext>
            </a:extLst>
          </p:cNvPr>
          <p:cNvSpPr>
            <a:spLocks noChangeArrowheads="1"/>
          </p:cNvSpPr>
          <p:nvPr/>
        </p:nvSpPr>
        <p:spPr bwMode="auto">
          <a:xfrm>
            <a:off x="340784" y="2017119"/>
            <a:ext cx="8492067" cy="4292201"/>
          </a:xfrm>
          <a:prstGeom prst="rect">
            <a:avLst/>
          </a:prstGeom>
          <a:noFill/>
          <a:ln>
            <a:noFill/>
          </a:ln>
        </p:spPr>
        <p:txBody>
          <a:bodyPr>
            <a:spAutoFit/>
          </a:bodyPr>
          <a:lstStyle/>
          <a:p>
            <a:pPr marL="153596" indent="-1535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All IEEE SA standards meetings shall be conducted in compliance with all applicable laws, including antitrust and competition laws. </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the interpretation, validity, or essentiality of patents/patent claims. </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specific license rates, terms, or conditions.</a:t>
            </a:r>
          </a:p>
          <a:p>
            <a:pPr marL="767981" lvl="2" indent="-153596" eaLnBrk="1" hangingPunct="1">
              <a:lnSpc>
                <a:spcPct val="80000"/>
              </a:lnSpc>
              <a:spcAft>
                <a:spcPts val="800"/>
              </a:spcAft>
              <a:buClr>
                <a:srgbClr val="4AC9E3"/>
              </a:buClr>
              <a:buSzPct val="150000"/>
              <a:buFont typeface="Arial" panose="020B0604020202020204" pitchFamily="34" charset="0"/>
              <a:buChar char="•"/>
              <a:defRPr/>
            </a:pPr>
            <a:r>
              <a:rPr lang="en-US" altLang="en-US" sz="1600" dirty="0">
                <a:solidFill>
                  <a:schemeClr val="tx1"/>
                </a:solidFill>
                <a:latin typeface="Calibri" panose="020F0502020204030204" pitchFamily="34" charset="0"/>
                <a:cs typeface="Calibri" panose="020F0502020204030204" pitchFamily="34" charset="0"/>
              </a:rPr>
              <a:t>Relative costs of different technical approaches that include relative costs of patent licensing terms may be discussed in standards development meetings. </a:t>
            </a:r>
          </a:p>
          <a:p>
            <a:pPr marL="1075173" lvl="3" indent="-153596" eaLnBrk="1" hangingPunct="1">
              <a:lnSpc>
                <a:spcPct val="80000"/>
              </a:lnSpc>
              <a:spcAft>
                <a:spcPts val="800"/>
              </a:spcAft>
              <a:buClr>
                <a:srgbClr val="4AC9E3"/>
              </a:buClr>
              <a:buSzPct val="150000"/>
              <a:buFont typeface="Arial" panose="020B0604020202020204" pitchFamily="34" charset="0"/>
              <a:buChar char="•"/>
              <a:defRPr/>
            </a:pPr>
            <a:r>
              <a:rPr lang="en-GB" altLang="en-US" sz="1600" b="1" dirty="0">
                <a:solidFill>
                  <a:schemeClr val="tx1"/>
                </a:solidFill>
                <a:latin typeface="Calibri" panose="020F0502020204030204" pitchFamily="34" charset="0"/>
                <a:cs typeface="Calibri" panose="020F0502020204030204" pitchFamily="34" charset="0"/>
              </a:rPr>
              <a:t>Technical considerations remain the primary focus.</a:t>
            </a:r>
            <a:endParaRPr lang="en-US" altLang="en-US" sz="1600" b="1" dirty="0">
              <a:solidFill>
                <a:schemeClr val="tx1"/>
              </a:solidFill>
              <a:latin typeface="Calibri" panose="020F0502020204030204" pitchFamily="34" charset="0"/>
              <a:cs typeface="Calibri" panose="020F0502020204030204" pitchFamily="34" charset="0"/>
            </a:endParaRP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or engage in the fixing of product prices, allocation of customers, or division of sales markets.</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the status or substance of ongoing or threatened litigation.</a:t>
            </a:r>
          </a:p>
          <a:p>
            <a:pPr marL="460788" lvl="1" indent="-152396" eaLnBrk="1" hangingPunct="1">
              <a:lnSpc>
                <a:spcPct val="80000"/>
              </a:lnSpc>
              <a:spcAft>
                <a:spcPts val="533"/>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be silent if inappropriate topics are discussed. Formally object to the discussion immediately.</a:t>
            </a:r>
          </a:p>
          <a:p>
            <a:pPr algn="ctr" eaLnBrk="1" hangingPunct="1">
              <a:lnSpc>
                <a:spcPct val="80000"/>
              </a:lnSpc>
              <a:buFont typeface="Monotype Sorts"/>
              <a:buNone/>
              <a:defRPr/>
            </a:pPr>
            <a:r>
              <a:rPr lang="en-US" altLang="en-US" sz="1600" b="1" dirty="0">
                <a:solidFill>
                  <a:schemeClr val="tx1"/>
                </a:solidFill>
                <a:latin typeface="Calibri" panose="020F0502020204030204" pitchFamily="34" charset="0"/>
                <a:cs typeface="Calibri" panose="020F0502020204030204" pitchFamily="34" charset="0"/>
              </a:rPr>
              <a:t>---------------------------------------------------------------   </a:t>
            </a:r>
          </a:p>
          <a:p>
            <a:pPr algn="ctr" eaLnBrk="1" hangingPunct="1">
              <a:lnSpc>
                <a:spcPct val="80000"/>
              </a:lnSpc>
              <a:spcBef>
                <a:spcPts val="533"/>
              </a:spcBef>
              <a:defRPr/>
            </a:pPr>
            <a:r>
              <a:rPr lang="en-US" altLang="en-US" sz="1600" b="1" dirty="0">
                <a:solidFill>
                  <a:schemeClr val="tx1"/>
                </a:solidFill>
                <a:latin typeface="Calibri" panose="020F0502020204030204" pitchFamily="34" charset="0"/>
                <a:cs typeface="Calibri" panose="020F0502020204030204" pitchFamily="34" charset="0"/>
              </a:rPr>
              <a:t>For more details, see </a:t>
            </a:r>
            <a:r>
              <a:rPr lang="en-US" altLang="en-US" sz="1600" b="1" i="1" dirty="0">
                <a:solidFill>
                  <a:schemeClr val="tx1"/>
                </a:solidFill>
                <a:latin typeface="Calibri" panose="020F0502020204030204" pitchFamily="34" charset="0"/>
                <a:cs typeface="Calibri" panose="020F0502020204030204" pitchFamily="34" charset="0"/>
              </a:rPr>
              <a:t>IEEE SA Standards Board Operations Manual</a:t>
            </a:r>
            <a:r>
              <a:rPr lang="en-US" altLang="en-US" sz="1600" b="1" dirty="0">
                <a:solidFill>
                  <a:schemeClr val="tx1"/>
                </a:solidFill>
                <a:latin typeface="Calibri" panose="020F0502020204030204" pitchFamily="34" charset="0"/>
                <a:cs typeface="Calibri" panose="020F0502020204030204" pitchFamily="34" charset="0"/>
              </a:rPr>
              <a:t>, clause 5.3.10 and </a:t>
            </a:r>
            <a:br>
              <a:rPr lang="en-US" altLang="en-US" sz="1600" b="1" dirty="0">
                <a:solidFill>
                  <a:schemeClr val="tx1"/>
                </a:solidFill>
                <a:latin typeface="Calibri" panose="020F0502020204030204" pitchFamily="34" charset="0"/>
                <a:cs typeface="Calibri" panose="020F0502020204030204" pitchFamily="34" charset="0"/>
              </a:rPr>
            </a:br>
            <a:r>
              <a:rPr lang="en-US" altLang="en-US" sz="1600" b="1" i="1" dirty="0">
                <a:solidFill>
                  <a:schemeClr val="tx1"/>
                </a:solidFill>
                <a:latin typeface="Calibri" panose="020F0502020204030204" pitchFamily="34" charset="0"/>
                <a:cs typeface="Calibri" panose="020F0502020204030204" pitchFamily="34" charset="0"/>
              </a:rPr>
              <a:t>Antitrust and Competition Policy: What You Need to Know </a:t>
            </a:r>
            <a:r>
              <a:rPr lang="en-US" altLang="en-US" sz="1600" b="1" dirty="0">
                <a:solidFill>
                  <a:schemeClr val="tx1"/>
                </a:solidFill>
                <a:latin typeface="Calibri" panose="020F0502020204030204" pitchFamily="34" charset="0"/>
                <a:cs typeface="Calibri" panose="020F0502020204030204" pitchFamily="34" charset="0"/>
              </a:rPr>
              <a:t>at http://standards.ieee.org/develop/policies/antitrust.pdf</a:t>
            </a: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F731A5E-FD85-8E5E-F30C-1C8D440DBE6A}"/>
              </a:ext>
            </a:extLst>
          </p:cNvPr>
          <p:cNvPicPr>
            <a:picLocks noChangeAspect="1"/>
          </p:cNvPicPr>
          <p:nvPr/>
        </p:nvPicPr>
        <p:blipFill>
          <a:blip r:embed="rId2"/>
          <a:stretch>
            <a:fillRect/>
          </a:stretch>
        </p:blipFill>
        <p:spPr>
          <a:xfrm>
            <a:off x="620687" y="570186"/>
            <a:ext cx="7902625" cy="5883150"/>
          </a:xfrm>
          <a:prstGeom prst="rect">
            <a:avLst/>
          </a:prstGeom>
        </p:spPr>
      </p:pic>
    </p:spTree>
    <p:extLst>
      <p:ext uri="{BB962C8B-B14F-4D97-AF65-F5344CB8AC3E}">
        <p14:creationId xmlns:p14="http://schemas.microsoft.com/office/powerpoint/2010/main" val="1575626376"/>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EEE_template">
  <a:themeElements>
    <a:clrScheme name="Custom 8">
      <a:dk1>
        <a:sysClr val="windowText" lastClr="000000"/>
      </a:dk1>
      <a:lt1>
        <a:sysClr val="window" lastClr="FFFFFF"/>
      </a:lt1>
      <a:dk2>
        <a:srgbClr val="63666A"/>
      </a:dk2>
      <a:lt2>
        <a:srgbClr val="A7A8AA"/>
      </a:lt2>
      <a:accent1>
        <a:srgbClr val="00B5E2"/>
      </a:accent1>
      <a:accent2>
        <a:srgbClr val="4AC9E3"/>
      </a:accent2>
      <a:accent3>
        <a:srgbClr val="00629B"/>
      </a:accent3>
      <a:accent4>
        <a:srgbClr val="FFD100"/>
      </a:accent4>
      <a:accent5>
        <a:srgbClr val="FFA300"/>
      </a:accent5>
      <a:accent6>
        <a:srgbClr val="BA0C2F"/>
      </a:accent6>
      <a:hlink>
        <a:srgbClr val="004B7E"/>
      </a:hlink>
      <a:folHlink>
        <a:srgbClr val="0E839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381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copyright-policy-WG-meetings.potx" id="{7B8922AF-E155-4CE3-ADBE-0EC330F6DF5E}" vid="{444C2741-E9B8-4579-8079-68A0DE7B6784}"/>
    </a:ext>
  </a:extLst>
</a:theme>
</file>

<file path=ppt/theme/theme3.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94051</TotalTime>
  <Words>1923</Words>
  <Application>Microsoft Office PowerPoint</Application>
  <PresentationFormat>On-screen Show (4:3)</PresentationFormat>
  <Paragraphs>278</Paragraphs>
  <Slides>28</Slides>
  <Notes>1</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28</vt:i4>
      </vt:variant>
    </vt:vector>
  </HeadingPairs>
  <TitlesOfParts>
    <vt:vector size="42" baseType="lpstr">
      <vt:lpstr>Arial</vt:lpstr>
      <vt:lpstr>Calibri</vt:lpstr>
      <vt:lpstr>Lucida Grande</vt:lpstr>
      <vt:lpstr>Monotype Sorts</vt:lpstr>
      <vt:lpstr>Montserrat</vt:lpstr>
      <vt:lpstr>Montserrat ExtraBold</vt:lpstr>
      <vt:lpstr>Open Sans</vt:lpstr>
      <vt:lpstr>Tahoma</vt:lpstr>
      <vt:lpstr>Times New Roman</vt:lpstr>
      <vt:lpstr>Verdana-Bold</vt:lpstr>
      <vt:lpstr>Wingdings</vt:lpstr>
      <vt:lpstr>Office Theme</vt:lpstr>
      <vt:lpstr>IEEE_template</vt:lpstr>
      <vt:lpstr>1_Office Theme</vt:lpstr>
      <vt:lpstr>PowerPoint Presentation</vt:lpstr>
      <vt:lpstr>Task Group 15.4ab Next Generation UWB Amendment</vt:lpstr>
      <vt:lpstr>Meeting Preamble</vt:lpstr>
      <vt:lpstr>Task Group Rules</vt:lpstr>
      <vt:lpstr>IEEE-SA Patent, Copyright, and Participation Policies</vt:lpstr>
      <vt:lpstr>Participants have a duty to inform the IEEE</vt:lpstr>
      <vt:lpstr>Ways to inform IEEE</vt:lpstr>
      <vt:lpstr>Other Guidelines for IEEE Working Group Meetings</vt:lpstr>
      <vt:lpstr>PowerPoint Presentation</vt:lpstr>
      <vt:lpstr>PowerPoint Presentation</vt:lpstr>
      <vt:lpstr>PowerPoint Presentation</vt:lpstr>
      <vt:lpstr>IEEE SA Copyright Policy</vt:lpstr>
      <vt:lpstr>IEEE SA Copyright Policy</vt:lpstr>
      <vt:lpstr>IEEE 802 Ground Rules</vt:lpstr>
      <vt:lpstr>Agenda</vt:lpstr>
      <vt:lpstr>Proposed Agenda</vt:lpstr>
      <vt:lpstr>Recap</vt:lpstr>
      <vt:lpstr>5.2.b Scope of the project (As approved): </vt:lpstr>
      <vt:lpstr>Project Schedule (working baseline)</vt:lpstr>
      <vt:lpstr>Schedule Major Milestones</vt:lpstr>
      <vt:lpstr>Technical Discussion</vt:lpstr>
      <vt:lpstr>Discussion Topics</vt:lpstr>
      <vt:lpstr>Editor’s Corner</vt:lpstr>
      <vt:lpstr>Next Steps</vt:lpstr>
      <vt:lpstr>Coming Attractions</vt:lpstr>
      <vt:lpstr>Interim Webex Schedule</vt:lpstr>
      <vt:lpstr>Other Business?</vt:lpstr>
      <vt:lpstr>Adjourned Thanks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Meeting Slides</dc:title>
  <dc:subject/>
  <dc:creator>ben@blindcreek.com</dc:creator>
  <cp:keywords/>
  <dc:description/>
  <cp:lastModifiedBy>Benjamin Rolfe</cp:lastModifiedBy>
  <cp:revision>324</cp:revision>
  <cp:lastPrinted>2000-03-07T00:55:37Z</cp:lastPrinted>
  <dcterms:created xsi:type="dcterms:W3CDTF">2016-01-17T22:48:36Z</dcterms:created>
  <dcterms:modified xsi:type="dcterms:W3CDTF">2023-06-26T20:35:26Z</dcterms:modified>
  <cp:category/>
</cp:coreProperties>
</file>