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802.15-23-0303-01-04ab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9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13-June-2023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6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NB message format for the multiple transmission (</a:t>
            </a:r>
            <a:r>
              <a:rPr lang="en-US" dirty="0" err="1">
                <a:solidFill>
                  <a:schemeClr val="tx1"/>
                </a:solidFill>
              </a:rPr>
              <a:t>Taeyoung</a:t>
            </a:r>
            <a:r>
              <a:rPr lang="en-US" dirty="0">
                <a:solidFill>
                  <a:schemeClr val="tx1"/>
                </a:solidFill>
              </a:rPr>
              <a:t> HA)</a:t>
            </a:r>
          </a:p>
          <a:p>
            <a:pPr marL="914400" lvl="1" indent="-514350">
              <a:buFont typeface="+mj-lt"/>
              <a:buAutoNum type="alphaLcPeriod"/>
            </a:pPr>
            <a:r>
              <a:rPr lang="en-US" dirty="0">
                <a:solidFill>
                  <a:schemeClr val="tx1"/>
                </a:solidFill>
              </a:rPr>
              <a:t>Update on NB CCA for assisting UWB channel access (Huan-Bang Li)</a:t>
            </a:r>
          </a:p>
          <a:p>
            <a:pPr marL="914400" lvl="1" indent="-514350">
              <a:buFont typeface="+mj-lt"/>
              <a:buAutoNum type="alphaLcPeriod"/>
            </a:pPr>
            <a:r>
              <a:rPr lang="en-US" dirty="0">
                <a:solidFill>
                  <a:schemeClr val="tx1"/>
                </a:solidFill>
              </a:rPr>
              <a:t>Update on device categories and parameter sets</a:t>
            </a:r>
          </a:p>
          <a:p>
            <a:pPr marL="914400" lvl="1" indent="-514350">
              <a:buFont typeface="+mj-lt"/>
              <a:buAutoNum type="alphaLcPeriod"/>
            </a:pPr>
            <a:r>
              <a:rPr lang="en-US" dirty="0">
                <a:solidFill>
                  <a:schemeClr val="tx1"/>
                </a:solidFill>
              </a:rPr>
              <a:t>Kick-off discussion on UAE TDRA consultation </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06777"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13</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fontScale="85000" lnSpcReduction="10000"/>
          </a:bodyPr>
          <a:lstStyle/>
          <a:p>
            <a:pPr marL="514350" indent="-514350">
              <a:buFont typeface="Arial" panose="020B0604020202020204" pitchFamily="34" charset="0"/>
              <a:buChar char="•"/>
            </a:pPr>
            <a:r>
              <a:rPr lang="en-US" dirty="0">
                <a:solidFill>
                  <a:schemeClr val="accent2">
                    <a:lumMod val="50000"/>
                  </a:schemeClr>
                </a:solidFill>
              </a:rPr>
              <a:t>NB message format for the multiple transmission</a:t>
            </a:r>
          </a:p>
          <a:p>
            <a:pPr marL="514350" indent="-514350">
              <a:buFont typeface="Arial" panose="020B0604020202020204" pitchFamily="34" charset="0"/>
              <a:buChar char="•"/>
            </a:pPr>
            <a:r>
              <a:rPr lang="en-US" dirty="0">
                <a:solidFill>
                  <a:schemeClr val="accent2">
                    <a:lumMod val="50000"/>
                  </a:schemeClr>
                </a:solidFill>
              </a:rPr>
              <a:t>NB CCA for assisting UWB channel access</a:t>
            </a:r>
          </a:p>
          <a:p>
            <a:pPr marL="514350" indent="-514350">
              <a:buFont typeface="Arial" panose="020B0604020202020204" pitchFamily="34" charset="0"/>
              <a:buChar char="•"/>
            </a:pPr>
            <a:r>
              <a:rPr lang="en-US" dirty="0">
                <a:solidFill>
                  <a:schemeClr val="accent2">
                    <a:lumMod val="50000"/>
                  </a:schemeClr>
                </a:solidFill>
              </a:rPr>
              <a:t>Update on device categories and </a:t>
            </a:r>
            <a:r>
              <a:rPr lang="en-US">
                <a:solidFill>
                  <a:schemeClr val="accent2">
                    <a:lumMod val="50000"/>
                  </a:schemeClr>
                </a:solidFill>
              </a:rPr>
              <a:t>parameter sets:</a:t>
            </a:r>
            <a:endParaRPr lang="en-US" dirty="0">
              <a:solidFill>
                <a:schemeClr val="accent2">
                  <a:lumMod val="50000"/>
                </a:schemeClr>
              </a:solidFill>
            </a:endParaRPr>
          </a:p>
          <a:p>
            <a:pPr marL="914400" lvl="1" indent="-514350">
              <a:buFont typeface="Arial" panose="020B0604020202020204" pitchFamily="34" charset="0"/>
              <a:buChar char="•"/>
            </a:pPr>
            <a:r>
              <a:rPr lang="en-US" dirty="0">
                <a:solidFill>
                  <a:schemeClr val="accent2">
                    <a:lumMod val="50000"/>
                  </a:schemeClr>
                </a:solidFill>
              </a:rPr>
              <a:t>Consensus and way forward on 4ab device categories</a:t>
            </a:r>
          </a:p>
          <a:p>
            <a:pPr marL="914400" lvl="1" indent="-514350">
              <a:buFont typeface="Arial" panose="020B0604020202020204" pitchFamily="34" charset="0"/>
              <a:buChar char="•"/>
            </a:pPr>
            <a:r>
              <a:rPr lang="en-US" dirty="0">
                <a:solidFill>
                  <a:schemeClr val="accent2">
                    <a:lumMod val="50000"/>
                  </a:schemeClr>
                </a:solidFill>
              </a:rPr>
              <a:t>Recap of the parameter sets discussions and initial recommendations</a:t>
            </a:r>
          </a:p>
          <a:p>
            <a:pPr marL="514350" indent="-514350">
              <a:buFont typeface="Arial" panose="020B0604020202020204" pitchFamily="34" charset="0"/>
              <a:buChar char="•"/>
            </a:pPr>
            <a:r>
              <a:rPr lang="en-US" dirty="0">
                <a:solidFill>
                  <a:schemeClr val="accent2">
                    <a:lumMod val="50000"/>
                  </a:schemeClr>
                </a:solidFill>
              </a:rPr>
              <a:t>Discussion:  UAE TDRA consultation on an update of technical conditions about the usage of UWB</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6698704" cy="1484487"/>
          </a:xfrm>
        </p:spPr>
        <p:txBody>
          <a:bodyPr wrap="square" anchor="t">
            <a:normAutofit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0" indent="0"/>
            <a:endParaRPr lang="en-US" dirty="0"/>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8722" y="2918048"/>
            <a:ext cx="4713718" cy="353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966614"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1658235" y="529945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4653136"/>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88127</TotalTime>
  <Words>1976</Words>
  <Application>Microsoft Office PowerPoint</Application>
  <PresentationFormat>On-screen Show (4:3)</PresentationFormat>
  <Paragraphs>280</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316</cp:revision>
  <cp:lastPrinted>2000-03-07T00:55:37Z</cp:lastPrinted>
  <dcterms:created xsi:type="dcterms:W3CDTF">2016-01-17T22:48:36Z</dcterms:created>
  <dcterms:modified xsi:type="dcterms:W3CDTF">2023-06-11T17:51:38Z</dcterms:modified>
  <cp:category/>
</cp:coreProperties>
</file>